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82E57D-9D38-4CBF-9C37-D771A9288F0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E24EDB7-5B13-4588-8620-B9FA9A997F6E}">
      <dgm:prSet/>
      <dgm:spPr/>
      <dgm:t>
        <a:bodyPr/>
        <a:lstStyle/>
        <a:p>
          <a:r>
            <a:rPr lang="en-US" b="1" dirty="0"/>
            <a:t>1- Membership Privileges</a:t>
          </a:r>
          <a:endParaRPr lang="en-US" dirty="0"/>
        </a:p>
      </dgm:t>
    </dgm:pt>
    <dgm:pt modelId="{4DD88384-98D2-424F-8009-9958412646B3}" type="parTrans" cxnId="{B268A43E-6F3C-4716-AC20-1B9CA8719754}">
      <dgm:prSet/>
      <dgm:spPr/>
      <dgm:t>
        <a:bodyPr/>
        <a:lstStyle/>
        <a:p>
          <a:endParaRPr lang="en-US"/>
        </a:p>
      </dgm:t>
    </dgm:pt>
    <dgm:pt modelId="{EB7731D9-203D-40F9-BDC5-611344097F07}" type="sibTrans" cxnId="{B268A43E-6F3C-4716-AC20-1B9CA8719754}">
      <dgm:prSet/>
      <dgm:spPr/>
      <dgm:t>
        <a:bodyPr/>
        <a:lstStyle/>
        <a:p>
          <a:endParaRPr lang="en-US"/>
        </a:p>
      </dgm:t>
    </dgm:pt>
    <dgm:pt modelId="{FDF6ECDF-7905-4765-9544-836B75C16C80}">
      <dgm:prSet/>
      <dgm:spPr/>
      <dgm:t>
        <a:bodyPr/>
        <a:lstStyle/>
        <a:p>
          <a:r>
            <a:rPr lang="en-US" b="1" dirty="0"/>
            <a:t>2- Power of Buy-in</a:t>
          </a:r>
          <a:endParaRPr lang="en-US" dirty="0"/>
        </a:p>
      </dgm:t>
    </dgm:pt>
    <dgm:pt modelId="{3C990134-1FA3-4A96-A028-C2C827414638}" type="parTrans" cxnId="{81A3F4BA-6BD0-4203-8369-9DB8D7C33B1B}">
      <dgm:prSet/>
      <dgm:spPr/>
      <dgm:t>
        <a:bodyPr/>
        <a:lstStyle/>
        <a:p>
          <a:endParaRPr lang="en-US"/>
        </a:p>
      </dgm:t>
    </dgm:pt>
    <dgm:pt modelId="{F1998539-773A-48B5-9912-5B76ACEF27E1}" type="sibTrans" cxnId="{81A3F4BA-6BD0-4203-8369-9DB8D7C33B1B}">
      <dgm:prSet/>
      <dgm:spPr/>
      <dgm:t>
        <a:bodyPr/>
        <a:lstStyle/>
        <a:p>
          <a:endParaRPr lang="en-US"/>
        </a:p>
      </dgm:t>
    </dgm:pt>
    <dgm:pt modelId="{8CCD0B90-A61C-4CC5-AA95-FC3C4CAEE4CC}">
      <dgm:prSet/>
      <dgm:spPr/>
      <dgm:t>
        <a:bodyPr/>
        <a:lstStyle/>
        <a:p>
          <a:r>
            <a:rPr lang="en-US" b="1" dirty="0"/>
            <a:t>3- Adds to the Budget</a:t>
          </a:r>
          <a:endParaRPr lang="en-US" dirty="0"/>
        </a:p>
      </dgm:t>
    </dgm:pt>
    <dgm:pt modelId="{B2AA8AF3-675D-4FDD-BA52-E458AA65CA05}" type="parTrans" cxnId="{6FC5A1C8-8A6A-4F2B-8E1F-15547B2CD040}">
      <dgm:prSet/>
      <dgm:spPr/>
      <dgm:t>
        <a:bodyPr/>
        <a:lstStyle/>
        <a:p>
          <a:endParaRPr lang="en-US"/>
        </a:p>
      </dgm:t>
    </dgm:pt>
    <dgm:pt modelId="{7D820037-5452-4770-9DDA-C0194C5BBD75}" type="sibTrans" cxnId="{6FC5A1C8-8A6A-4F2B-8E1F-15547B2CD040}">
      <dgm:prSet/>
      <dgm:spPr/>
      <dgm:t>
        <a:bodyPr/>
        <a:lstStyle/>
        <a:p>
          <a:endParaRPr lang="en-US"/>
        </a:p>
      </dgm:t>
    </dgm:pt>
    <dgm:pt modelId="{41B3877E-A19D-4171-991C-4CB288134ED7}">
      <dgm:prSet/>
      <dgm:spPr/>
      <dgm:t>
        <a:bodyPr/>
        <a:lstStyle/>
        <a:p>
          <a:r>
            <a:rPr lang="en-US" b="1" dirty="0"/>
            <a:t>4- Accountability </a:t>
          </a:r>
          <a:endParaRPr lang="en-US" dirty="0"/>
        </a:p>
      </dgm:t>
    </dgm:pt>
    <dgm:pt modelId="{EBE78200-A8EF-4E8F-836C-8ECB6BE25255}" type="parTrans" cxnId="{E5A39FE0-33C5-4E86-AE9D-776B4E55EC32}">
      <dgm:prSet/>
      <dgm:spPr/>
      <dgm:t>
        <a:bodyPr/>
        <a:lstStyle/>
        <a:p>
          <a:endParaRPr lang="en-US"/>
        </a:p>
      </dgm:t>
    </dgm:pt>
    <dgm:pt modelId="{F92D2011-59DC-4AB1-BA3A-268EC5DB7068}" type="sibTrans" cxnId="{E5A39FE0-33C5-4E86-AE9D-776B4E55EC32}">
      <dgm:prSet/>
      <dgm:spPr/>
      <dgm:t>
        <a:bodyPr/>
        <a:lstStyle/>
        <a:p>
          <a:endParaRPr lang="en-US"/>
        </a:p>
      </dgm:t>
    </dgm:pt>
    <dgm:pt modelId="{14055337-7CF3-4CED-AEFA-E4CC286C01A9}">
      <dgm:prSet/>
      <dgm:spPr/>
      <dgm:t>
        <a:bodyPr/>
        <a:lstStyle/>
        <a:p>
          <a:r>
            <a:rPr lang="en-US" b="1" dirty="0"/>
            <a:t>5- The Message it gives</a:t>
          </a:r>
          <a:endParaRPr lang="en-US" dirty="0"/>
        </a:p>
      </dgm:t>
    </dgm:pt>
    <dgm:pt modelId="{8C392055-FE37-4EF4-918E-495EE654C425}" type="parTrans" cxnId="{B428ACD2-A38A-4E9C-81DF-6DEB56CFC461}">
      <dgm:prSet/>
      <dgm:spPr/>
      <dgm:t>
        <a:bodyPr/>
        <a:lstStyle/>
        <a:p>
          <a:endParaRPr lang="en-US"/>
        </a:p>
      </dgm:t>
    </dgm:pt>
    <dgm:pt modelId="{A81B954B-67CE-4C59-A113-77F7955209D9}" type="sibTrans" cxnId="{B428ACD2-A38A-4E9C-81DF-6DEB56CFC461}">
      <dgm:prSet/>
      <dgm:spPr/>
      <dgm:t>
        <a:bodyPr/>
        <a:lstStyle/>
        <a:p>
          <a:endParaRPr lang="en-US"/>
        </a:p>
      </dgm:t>
    </dgm:pt>
    <dgm:pt modelId="{DBC4D106-B7AF-E348-A2F7-BA20DB594724}" type="pres">
      <dgm:prSet presAssocID="{5682E57D-9D38-4CBF-9C37-D771A9288F07}" presName="vert0" presStyleCnt="0">
        <dgm:presLayoutVars>
          <dgm:dir/>
          <dgm:animOne val="branch"/>
          <dgm:animLvl val="lvl"/>
        </dgm:presLayoutVars>
      </dgm:prSet>
      <dgm:spPr/>
    </dgm:pt>
    <dgm:pt modelId="{5D8BBEDB-571F-F240-B3E1-CFF7B41ABF5D}" type="pres">
      <dgm:prSet presAssocID="{9E24EDB7-5B13-4588-8620-B9FA9A997F6E}" presName="thickLine" presStyleLbl="alignNode1" presStyleIdx="0" presStyleCnt="5"/>
      <dgm:spPr/>
    </dgm:pt>
    <dgm:pt modelId="{DF185FD0-38C9-884E-8B28-343F65FFB9BB}" type="pres">
      <dgm:prSet presAssocID="{9E24EDB7-5B13-4588-8620-B9FA9A997F6E}" presName="horz1" presStyleCnt="0"/>
      <dgm:spPr/>
    </dgm:pt>
    <dgm:pt modelId="{AEC826AF-9626-204A-B157-9858C8EF0FC9}" type="pres">
      <dgm:prSet presAssocID="{9E24EDB7-5B13-4588-8620-B9FA9A997F6E}" presName="tx1" presStyleLbl="revTx" presStyleIdx="0" presStyleCnt="5"/>
      <dgm:spPr/>
    </dgm:pt>
    <dgm:pt modelId="{96BB2B1A-E079-1043-8935-57D89AD7C689}" type="pres">
      <dgm:prSet presAssocID="{9E24EDB7-5B13-4588-8620-B9FA9A997F6E}" presName="vert1" presStyleCnt="0"/>
      <dgm:spPr/>
    </dgm:pt>
    <dgm:pt modelId="{F2A6ADB2-DC7A-F34A-85D4-9F11745C3F17}" type="pres">
      <dgm:prSet presAssocID="{FDF6ECDF-7905-4765-9544-836B75C16C80}" presName="thickLine" presStyleLbl="alignNode1" presStyleIdx="1" presStyleCnt="5"/>
      <dgm:spPr/>
    </dgm:pt>
    <dgm:pt modelId="{396ABF1D-A01F-0241-BDDD-797A90842834}" type="pres">
      <dgm:prSet presAssocID="{FDF6ECDF-7905-4765-9544-836B75C16C80}" presName="horz1" presStyleCnt="0"/>
      <dgm:spPr/>
    </dgm:pt>
    <dgm:pt modelId="{C5C100D3-A00E-DB41-85F5-33BF9EDCFD5E}" type="pres">
      <dgm:prSet presAssocID="{FDF6ECDF-7905-4765-9544-836B75C16C80}" presName="tx1" presStyleLbl="revTx" presStyleIdx="1" presStyleCnt="5"/>
      <dgm:spPr/>
    </dgm:pt>
    <dgm:pt modelId="{F391E5FE-B63B-854E-B4EF-7AF773CF7E40}" type="pres">
      <dgm:prSet presAssocID="{FDF6ECDF-7905-4765-9544-836B75C16C80}" presName="vert1" presStyleCnt="0"/>
      <dgm:spPr/>
    </dgm:pt>
    <dgm:pt modelId="{8C4E3664-8327-F545-918E-3A2B2A8E2B77}" type="pres">
      <dgm:prSet presAssocID="{8CCD0B90-A61C-4CC5-AA95-FC3C4CAEE4CC}" presName="thickLine" presStyleLbl="alignNode1" presStyleIdx="2" presStyleCnt="5"/>
      <dgm:spPr/>
    </dgm:pt>
    <dgm:pt modelId="{6619291C-1A61-4B49-AD6B-0BA93F5F3376}" type="pres">
      <dgm:prSet presAssocID="{8CCD0B90-A61C-4CC5-AA95-FC3C4CAEE4CC}" presName="horz1" presStyleCnt="0"/>
      <dgm:spPr/>
    </dgm:pt>
    <dgm:pt modelId="{9B5A9228-0DC4-ED4A-AC77-0939424D3D0F}" type="pres">
      <dgm:prSet presAssocID="{8CCD0B90-A61C-4CC5-AA95-FC3C4CAEE4CC}" presName="tx1" presStyleLbl="revTx" presStyleIdx="2" presStyleCnt="5"/>
      <dgm:spPr/>
    </dgm:pt>
    <dgm:pt modelId="{AA405578-FE2D-3F4C-905A-D43D79B2B554}" type="pres">
      <dgm:prSet presAssocID="{8CCD0B90-A61C-4CC5-AA95-FC3C4CAEE4CC}" presName="vert1" presStyleCnt="0"/>
      <dgm:spPr/>
    </dgm:pt>
    <dgm:pt modelId="{AC3D646C-0E64-774B-A4BB-6F38FE0C9362}" type="pres">
      <dgm:prSet presAssocID="{41B3877E-A19D-4171-991C-4CB288134ED7}" presName="thickLine" presStyleLbl="alignNode1" presStyleIdx="3" presStyleCnt="5"/>
      <dgm:spPr/>
    </dgm:pt>
    <dgm:pt modelId="{97F84D07-928D-9B42-A3F2-CC475337D4BB}" type="pres">
      <dgm:prSet presAssocID="{41B3877E-A19D-4171-991C-4CB288134ED7}" presName="horz1" presStyleCnt="0"/>
      <dgm:spPr/>
    </dgm:pt>
    <dgm:pt modelId="{61912D25-A49C-3C45-8BA6-23BDA815936C}" type="pres">
      <dgm:prSet presAssocID="{41B3877E-A19D-4171-991C-4CB288134ED7}" presName="tx1" presStyleLbl="revTx" presStyleIdx="3" presStyleCnt="5"/>
      <dgm:spPr/>
    </dgm:pt>
    <dgm:pt modelId="{51CA777B-E5C0-0D4D-AD25-6B0D5EB95AFC}" type="pres">
      <dgm:prSet presAssocID="{41B3877E-A19D-4171-991C-4CB288134ED7}" presName="vert1" presStyleCnt="0"/>
      <dgm:spPr/>
    </dgm:pt>
    <dgm:pt modelId="{D89A2B69-EAB7-0642-B7E8-2E839FF32FD6}" type="pres">
      <dgm:prSet presAssocID="{14055337-7CF3-4CED-AEFA-E4CC286C01A9}" presName="thickLine" presStyleLbl="alignNode1" presStyleIdx="4" presStyleCnt="5"/>
      <dgm:spPr/>
    </dgm:pt>
    <dgm:pt modelId="{3A732F95-FFC4-1643-BFBF-62629279E8D7}" type="pres">
      <dgm:prSet presAssocID="{14055337-7CF3-4CED-AEFA-E4CC286C01A9}" presName="horz1" presStyleCnt="0"/>
      <dgm:spPr/>
    </dgm:pt>
    <dgm:pt modelId="{A8C851CC-1159-7C40-BF31-602F892E3957}" type="pres">
      <dgm:prSet presAssocID="{14055337-7CF3-4CED-AEFA-E4CC286C01A9}" presName="tx1" presStyleLbl="revTx" presStyleIdx="4" presStyleCnt="5"/>
      <dgm:spPr/>
    </dgm:pt>
    <dgm:pt modelId="{CD1B63EF-CE6A-F740-AF43-A0DE045D1B1E}" type="pres">
      <dgm:prSet presAssocID="{14055337-7CF3-4CED-AEFA-E4CC286C01A9}" presName="vert1" presStyleCnt="0"/>
      <dgm:spPr/>
    </dgm:pt>
  </dgm:ptLst>
  <dgm:cxnLst>
    <dgm:cxn modelId="{1DA57B32-6A7E-D846-B656-D5C3B4CB6212}" type="presOf" srcId="{14055337-7CF3-4CED-AEFA-E4CC286C01A9}" destId="{A8C851CC-1159-7C40-BF31-602F892E3957}" srcOrd="0" destOrd="0" presId="urn:microsoft.com/office/officeart/2008/layout/LinedList"/>
    <dgm:cxn modelId="{B268A43E-6F3C-4716-AC20-1B9CA8719754}" srcId="{5682E57D-9D38-4CBF-9C37-D771A9288F07}" destId="{9E24EDB7-5B13-4588-8620-B9FA9A997F6E}" srcOrd="0" destOrd="0" parTransId="{4DD88384-98D2-424F-8009-9958412646B3}" sibTransId="{EB7731D9-203D-40F9-BDC5-611344097F07}"/>
    <dgm:cxn modelId="{657BFB58-8328-0F4A-B737-28DFA1B55586}" type="presOf" srcId="{8CCD0B90-A61C-4CC5-AA95-FC3C4CAEE4CC}" destId="{9B5A9228-0DC4-ED4A-AC77-0939424D3D0F}" srcOrd="0" destOrd="0" presId="urn:microsoft.com/office/officeart/2008/layout/LinedList"/>
    <dgm:cxn modelId="{73E0217A-C451-F448-BAD2-9F17154544DB}" type="presOf" srcId="{5682E57D-9D38-4CBF-9C37-D771A9288F07}" destId="{DBC4D106-B7AF-E348-A2F7-BA20DB594724}" srcOrd="0" destOrd="0" presId="urn:microsoft.com/office/officeart/2008/layout/LinedList"/>
    <dgm:cxn modelId="{1599FD7A-62AE-3647-9A3A-018611ADE522}" type="presOf" srcId="{41B3877E-A19D-4171-991C-4CB288134ED7}" destId="{61912D25-A49C-3C45-8BA6-23BDA815936C}" srcOrd="0" destOrd="0" presId="urn:microsoft.com/office/officeart/2008/layout/LinedList"/>
    <dgm:cxn modelId="{81A3F4BA-6BD0-4203-8369-9DB8D7C33B1B}" srcId="{5682E57D-9D38-4CBF-9C37-D771A9288F07}" destId="{FDF6ECDF-7905-4765-9544-836B75C16C80}" srcOrd="1" destOrd="0" parTransId="{3C990134-1FA3-4A96-A028-C2C827414638}" sibTransId="{F1998539-773A-48B5-9912-5B76ACEF27E1}"/>
    <dgm:cxn modelId="{5E0F94C5-54A1-1946-AF6C-E5847492F7C6}" type="presOf" srcId="{9E24EDB7-5B13-4588-8620-B9FA9A997F6E}" destId="{AEC826AF-9626-204A-B157-9858C8EF0FC9}" srcOrd="0" destOrd="0" presId="urn:microsoft.com/office/officeart/2008/layout/LinedList"/>
    <dgm:cxn modelId="{6FC5A1C8-8A6A-4F2B-8E1F-15547B2CD040}" srcId="{5682E57D-9D38-4CBF-9C37-D771A9288F07}" destId="{8CCD0B90-A61C-4CC5-AA95-FC3C4CAEE4CC}" srcOrd="2" destOrd="0" parTransId="{B2AA8AF3-675D-4FDD-BA52-E458AA65CA05}" sibTransId="{7D820037-5452-4770-9DDA-C0194C5BBD75}"/>
    <dgm:cxn modelId="{B428ACD2-A38A-4E9C-81DF-6DEB56CFC461}" srcId="{5682E57D-9D38-4CBF-9C37-D771A9288F07}" destId="{14055337-7CF3-4CED-AEFA-E4CC286C01A9}" srcOrd="4" destOrd="0" parTransId="{8C392055-FE37-4EF4-918E-495EE654C425}" sibTransId="{A81B954B-67CE-4C59-A113-77F7955209D9}"/>
    <dgm:cxn modelId="{E5A39FE0-33C5-4E86-AE9D-776B4E55EC32}" srcId="{5682E57D-9D38-4CBF-9C37-D771A9288F07}" destId="{41B3877E-A19D-4171-991C-4CB288134ED7}" srcOrd="3" destOrd="0" parTransId="{EBE78200-A8EF-4E8F-836C-8ECB6BE25255}" sibTransId="{F92D2011-59DC-4AB1-BA3A-268EC5DB7068}"/>
    <dgm:cxn modelId="{46B1F3EF-AC02-0749-9AB7-E062BE8F66A5}" type="presOf" srcId="{FDF6ECDF-7905-4765-9544-836B75C16C80}" destId="{C5C100D3-A00E-DB41-85F5-33BF9EDCFD5E}" srcOrd="0" destOrd="0" presId="urn:microsoft.com/office/officeart/2008/layout/LinedList"/>
    <dgm:cxn modelId="{B603EB70-CDD1-AD46-AB46-AFF5314F5C83}" type="presParOf" srcId="{DBC4D106-B7AF-E348-A2F7-BA20DB594724}" destId="{5D8BBEDB-571F-F240-B3E1-CFF7B41ABF5D}" srcOrd="0" destOrd="0" presId="urn:microsoft.com/office/officeart/2008/layout/LinedList"/>
    <dgm:cxn modelId="{0F2CA140-8CF7-E24B-8BF8-C9DF826F9ECE}" type="presParOf" srcId="{DBC4D106-B7AF-E348-A2F7-BA20DB594724}" destId="{DF185FD0-38C9-884E-8B28-343F65FFB9BB}" srcOrd="1" destOrd="0" presId="urn:microsoft.com/office/officeart/2008/layout/LinedList"/>
    <dgm:cxn modelId="{C386EFFE-AFC5-5B4A-BAC7-336EDD9C7104}" type="presParOf" srcId="{DF185FD0-38C9-884E-8B28-343F65FFB9BB}" destId="{AEC826AF-9626-204A-B157-9858C8EF0FC9}" srcOrd="0" destOrd="0" presId="urn:microsoft.com/office/officeart/2008/layout/LinedList"/>
    <dgm:cxn modelId="{55785325-9253-8F41-86FE-586A50A8FB63}" type="presParOf" srcId="{DF185FD0-38C9-884E-8B28-343F65FFB9BB}" destId="{96BB2B1A-E079-1043-8935-57D89AD7C689}" srcOrd="1" destOrd="0" presId="urn:microsoft.com/office/officeart/2008/layout/LinedList"/>
    <dgm:cxn modelId="{D89299AA-1435-434B-8DC5-11549B9C4F72}" type="presParOf" srcId="{DBC4D106-B7AF-E348-A2F7-BA20DB594724}" destId="{F2A6ADB2-DC7A-F34A-85D4-9F11745C3F17}" srcOrd="2" destOrd="0" presId="urn:microsoft.com/office/officeart/2008/layout/LinedList"/>
    <dgm:cxn modelId="{859C8011-A810-954E-B247-EE9956732D6C}" type="presParOf" srcId="{DBC4D106-B7AF-E348-A2F7-BA20DB594724}" destId="{396ABF1D-A01F-0241-BDDD-797A90842834}" srcOrd="3" destOrd="0" presId="urn:microsoft.com/office/officeart/2008/layout/LinedList"/>
    <dgm:cxn modelId="{70311F85-20E1-8D41-9B11-E34562D7D2BD}" type="presParOf" srcId="{396ABF1D-A01F-0241-BDDD-797A90842834}" destId="{C5C100D3-A00E-DB41-85F5-33BF9EDCFD5E}" srcOrd="0" destOrd="0" presId="urn:microsoft.com/office/officeart/2008/layout/LinedList"/>
    <dgm:cxn modelId="{A4F910F6-BECA-3841-A3E8-4D52F251BD9D}" type="presParOf" srcId="{396ABF1D-A01F-0241-BDDD-797A90842834}" destId="{F391E5FE-B63B-854E-B4EF-7AF773CF7E40}" srcOrd="1" destOrd="0" presId="urn:microsoft.com/office/officeart/2008/layout/LinedList"/>
    <dgm:cxn modelId="{12D22724-F738-EB4D-B978-F41A9AC84727}" type="presParOf" srcId="{DBC4D106-B7AF-E348-A2F7-BA20DB594724}" destId="{8C4E3664-8327-F545-918E-3A2B2A8E2B77}" srcOrd="4" destOrd="0" presId="urn:microsoft.com/office/officeart/2008/layout/LinedList"/>
    <dgm:cxn modelId="{777CF5EF-DB12-2E4C-B93E-03B52DFC0B0A}" type="presParOf" srcId="{DBC4D106-B7AF-E348-A2F7-BA20DB594724}" destId="{6619291C-1A61-4B49-AD6B-0BA93F5F3376}" srcOrd="5" destOrd="0" presId="urn:microsoft.com/office/officeart/2008/layout/LinedList"/>
    <dgm:cxn modelId="{3DE5FC82-56F3-9B42-8D76-B0139BAE2924}" type="presParOf" srcId="{6619291C-1A61-4B49-AD6B-0BA93F5F3376}" destId="{9B5A9228-0DC4-ED4A-AC77-0939424D3D0F}" srcOrd="0" destOrd="0" presId="urn:microsoft.com/office/officeart/2008/layout/LinedList"/>
    <dgm:cxn modelId="{D513FD37-9836-EF4B-A5F9-8BC34B3E2278}" type="presParOf" srcId="{6619291C-1A61-4B49-AD6B-0BA93F5F3376}" destId="{AA405578-FE2D-3F4C-905A-D43D79B2B554}" srcOrd="1" destOrd="0" presId="urn:microsoft.com/office/officeart/2008/layout/LinedList"/>
    <dgm:cxn modelId="{EAAF105C-BEB1-4E41-8CE0-9FBABA7FF103}" type="presParOf" srcId="{DBC4D106-B7AF-E348-A2F7-BA20DB594724}" destId="{AC3D646C-0E64-774B-A4BB-6F38FE0C9362}" srcOrd="6" destOrd="0" presId="urn:microsoft.com/office/officeart/2008/layout/LinedList"/>
    <dgm:cxn modelId="{646CBFD9-8B88-B247-8D57-E2F5836AAFC6}" type="presParOf" srcId="{DBC4D106-B7AF-E348-A2F7-BA20DB594724}" destId="{97F84D07-928D-9B42-A3F2-CC475337D4BB}" srcOrd="7" destOrd="0" presId="urn:microsoft.com/office/officeart/2008/layout/LinedList"/>
    <dgm:cxn modelId="{6F181D9D-B698-7649-AB29-997DE3CB02D7}" type="presParOf" srcId="{97F84D07-928D-9B42-A3F2-CC475337D4BB}" destId="{61912D25-A49C-3C45-8BA6-23BDA815936C}" srcOrd="0" destOrd="0" presId="urn:microsoft.com/office/officeart/2008/layout/LinedList"/>
    <dgm:cxn modelId="{4D6F40DC-71DD-B34C-B68A-B44785C33701}" type="presParOf" srcId="{97F84D07-928D-9B42-A3F2-CC475337D4BB}" destId="{51CA777B-E5C0-0D4D-AD25-6B0D5EB95AFC}" srcOrd="1" destOrd="0" presId="urn:microsoft.com/office/officeart/2008/layout/LinedList"/>
    <dgm:cxn modelId="{1D2E7CFB-3E62-EF45-845E-3097288F9E1D}" type="presParOf" srcId="{DBC4D106-B7AF-E348-A2F7-BA20DB594724}" destId="{D89A2B69-EAB7-0642-B7E8-2E839FF32FD6}" srcOrd="8" destOrd="0" presId="urn:microsoft.com/office/officeart/2008/layout/LinedList"/>
    <dgm:cxn modelId="{FC2A526B-43DE-514A-AA2B-17AF1C8BF13E}" type="presParOf" srcId="{DBC4D106-B7AF-E348-A2F7-BA20DB594724}" destId="{3A732F95-FFC4-1643-BFBF-62629279E8D7}" srcOrd="9" destOrd="0" presId="urn:microsoft.com/office/officeart/2008/layout/LinedList"/>
    <dgm:cxn modelId="{6B79B592-4AEE-2842-B187-595050834761}" type="presParOf" srcId="{3A732F95-FFC4-1643-BFBF-62629279E8D7}" destId="{A8C851CC-1159-7C40-BF31-602F892E3957}" srcOrd="0" destOrd="0" presId="urn:microsoft.com/office/officeart/2008/layout/LinedList"/>
    <dgm:cxn modelId="{DF1052DE-86AD-2B4C-A2A7-7D1E35B81317}" type="presParOf" srcId="{3A732F95-FFC4-1643-BFBF-62629279E8D7}" destId="{CD1B63EF-CE6A-F740-AF43-A0DE045D1B1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AAF498-3A38-4568-9D60-234516A3CE47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463CE2-FD8D-49EE-9B36-901D07A180F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1"/>
            <a:t>1- Habits of saving is formed</a:t>
          </a:r>
          <a:endParaRPr lang="en-US"/>
        </a:p>
      </dgm:t>
    </dgm:pt>
    <dgm:pt modelId="{E7B9EC7C-A52B-43BB-95C7-83E978304A1B}" type="parTrans" cxnId="{3F4A8B01-C39E-4387-BFFA-4A8650B29736}">
      <dgm:prSet/>
      <dgm:spPr/>
      <dgm:t>
        <a:bodyPr/>
        <a:lstStyle/>
        <a:p>
          <a:endParaRPr lang="en-US"/>
        </a:p>
      </dgm:t>
    </dgm:pt>
    <dgm:pt modelId="{644A6EA7-D90D-4560-B630-FB145838CD8C}" type="sibTrans" cxnId="{3F4A8B01-C39E-4387-BFFA-4A8650B29736}">
      <dgm:prSet/>
      <dgm:spPr/>
      <dgm:t>
        <a:bodyPr/>
        <a:lstStyle/>
        <a:p>
          <a:endParaRPr lang="en-US"/>
        </a:p>
      </dgm:t>
    </dgm:pt>
    <dgm:pt modelId="{1A141A3C-4DE1-4CAD-ADE8-9555DE3C21F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1"/>
            <a:t>2- Collective buying power</a:t>
          </a:r>
          <a:endParaRPr lang="en-US"/>
        </a:p>
      </dgm:t>
    </dgm:pt>
    <dgm:pt modelId="{FEFE19EE-BFAE-4D9A-A80B-B869BCDB46D2}" type="parTrans" cxnId="{ABD6FF6B-17E9-4FED-A355-A0F8C4ED42F2}">
      <dgm:prSet/>
      <dgm:spPr/>
      <dgm:t>
        <a:bodyPr/>
        <a:lstStyle/>
        <a:p>
          <a:endParaRPr lang="en-US"/>
        </a:p>
      </dgm:t>
    </dgm:pt>
    <dgm:pt modelId="{EDCEEEA7-B4F9-45B7-98CD-303901F47BB6}" type="sibTrans" cxnId="{ABD6FF6B-17E9-4FED-A355-A0F8C4ED42F2}">
      <dgm:prSet/>
      <dgm:spPr/>
      <dgm:t>
        <a:bodyPr/>
        <a:lstStyle/>
        <a:p>
          <a:endParaRPr lang="en-US"/>
        </a:p>
      </dgm:t>
    </dgm:pt>
    <dgm:pt modelId="{3C554499-5EDC-4320-92E1-59FA168BFF8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1"/>
            <a:t>3- Easier to balance your budget</a:t>
          </a:r>
          <a:endParaRPr lang="en-US"/>
        </a:p>
      </dgm:t>
    </dgm:pt>
    <dgm:pt modelId="{F6835CBE-445F-49AD-8F06-15E8AA612869}" type="parTrans" cxnId="{AF9818AA-474B-4C89-8F6E-C24A317488B8}">
      <dgm:prSet/>
      <dgm:spPr/>
      <dgm:t>
        <a:bodyPr/>
        <a:lstStyle/>
        <a:p>
          <a:endParaRPr lang="en-US"/>
        </a:p>
      </dgm:t>
    </dgm:pt>
    <dgm:pt modelId="{87D9D4B9-001B-4EFE-9ECD-59A1DF723282}" type="sibTrans" cxnId="{AF9818AA-474B-4C89-8F6E-C24A317488B8}">
      <dgm:prSet/>
      <dgm:spPr/>
      <dgm:t>
        <a:bodyPr/>
        <a:lstStyle/>
        <a:p>
          <a:endParaRPr lang="en-US"/>
        </a:p>
      </dgm:t>
    </dgm:pt>
    <dgm:pt modelId="{33BD61B5-61BC-4AD5-A3F5-8DC3BFAF5E4C}" type="pres">
      <dgm:prSet presAssocID="{96AAF498-3A38-4568-9D60-234516A3CE47}" presName="root" presStyleCnt="0">
        <dgm:presLayoutVars>
          <dgm:dir/>
          <dgm:resizeHandles val="exact"/>
        </dgm:presLayoutVars>
      </dgm:prSet>
      <dgm:spPr/>
    </dgm:pt>
    <dgm:pt modelId="{015F46BD-C2E7-4C3E-9BCA-72D8E3811F3F}" type="pres">
      <dgm:prSet presAssocID="{92463CE2-FD8D-49EE-9B36-901D07A180F7}" presName="compNode" presStyleCnt="0"/>
      <dgm:spPr/>
    </dgm:pt>
    <dgm:pt modelId="{541E467D-AD19-4391-9D49-D186FC714D8E}" type="pres">
      <dgm:prSet presAssocID="{92463CE2-FD8D-49EE-9B36-901D07A180F7}" presName="iconBgRect" presStyleLbl="bgShp" presStyleIdx="0" presStyleCnt="3"/>
      <dgm:spPr/>
    </dgm:pt>
    <dgm:pt modelId="{16536ECB-55BC-4AA5-BA2E-612F171BC56F}" type="pres">
      <dgm:prSet presAssocID="{92463CE2-FD8D-49EE-9B36-901D07A180F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EDE5B7CF-D58F-471E-BC4F-D7A150D13DAD}" type="pres">
      <dgm:prSet presAssocID="{92463CE2-FD8D-49EE-9B36-901D07A180F7}" presName="spaceRect" presStyleCnt="0"/>
      <dgm:spPr/>
    </dgm:pt>
    <dgm:pt modelId="{BCAA578F-0D5F-4CB6-8C44-CFE095980805}" type="pres">
      <dgm:prSet presAssocID="{92463CE2-FD8D-49EE-9B36-901D07A180F7}" presName="textRect" presStyleLbl="revTx" presStyleIdx="0" presStyleCnt="3">
        <dgm:presLayoutVars>
          <dgm:chMax val="1"/>
          <dgm:chPref val="1"/>
        </dgm:presLayoutVars>
      </dgm:prSet>
      <dgm:spPr/>
    </dgm:pt>
    <dgm:pt modelId="{924AA574-83B0-41D1-80E1-A2D7392BE59A}" type="pres">
      <dgm:prSet presAssocID="{644A6EA7-D90D-4560-B630-FB145838CD8C}" presName="sibTrans" presStyleCnt="0"/>
      <dgm:spPr/>
    </dgm:pt>
    <dgm:pt modelId="{0AF863EA-F06A-4640-999B-B555D3B8958C}" type="pres">
      <dgm:prSet presAssocID="{1A141A3C-4DE1-4CAD-ADE8-9555DE3C21FA}" presName="compNode" presStyleCnt="0"/>
      <dgm:spPr/>
    </dgm:pt>
    <dgm:pt modelId="{4CDCD2B0-F86F-4083-848F-552265B8354F}" type="pres">
      <dgm:prSet presAssocID="{1A141A3C-4DE1-4CAD-ADE8-9555DE3C21FA}" presName="iconBgRect" presStyleLbl="bgShp" presStyleIdx="1" presStyleCnt="3"/>
      <dgm:spPr/>
    </dgm:pt>
    <dgm:pt modelId="{B6573E9D-923F-462F-BE82-6B4C77F52EE5}" type="pres">
      <dgm:prSet presAssocID="{1A141A3C-4DE1-4CAD-ADE8-9555DE3C21F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69D08D56-C779-4F6A-BA10-36C28D21CB96}" type="pres">
      <dgm:prSet presAssocID="{1A141A3C-4DE1-4CAD-ADE8-9555DE3C21FA}" presName="spaceRect" presStyleCnt="0"/>
      <dgm:spPr/>
    </dgm:pt>
    <dgm:pt modelId="{2DB9C381-11BE-4043-AA28-01F156F4C624}" type="pres">
      <dgm:prSet presAssocID="{1A141A3C-4DE1-4CAD-ADE8-9555DE3C21FA}" presName="textRect" presStyleLbl="revTx" presStyleIdx="1" presStyleCnt="3">
        <dgm:presLayoutVars>
          <dgm:chMax val="1"/>
          <dgm:chPref val="1"/>
        </dgm:presLayoutVars>
      </dgm:prSet>
      <dgm:spPr/>
    </dgm:pt>
    <dgm:pt modelId="{D1E94F7D-C506-468A-9DF4-BA7CFC0053F8}" type="pres">
      <dgm:prSet presAssocID="{EDCEEEA7-B4F9-45B7-98CD-303901F47BB6}" presName="sibTrans" presStyleCnt="0"/>
      <dgm:spPr/>
    </dgm:pt>
    <dgm:pt modelId="{ED163550-CD30-45C3-B45A-092706EBDA24}" type="pres">
      <dgm:prSet presAssocID="{3C554499-5EDC-4320-92E1-59FA168BFF87}" presName="compNode" presStyleCnt="0"/>
      <dgm:spPr/>
    </dgm:pt>
    <dgm:pt modelId="{B094FF44-D67A-45FC-8A52-454C510160AE}" type="pres">
      <dgm:prSet presAssocID="{3C554499-5EDC-4320-92E1-59FA168BFF87}" presName="iconBgRect" presStyleLbl="bgShp" presStyleIdx="2" presStyleCnt="3"/>
      <dgm:spPr/>
    </dgm:pt>
    <dgm:pt modelId="{D5F4790F-C3FA-48D4-B040-6365620B3760}" type="pres">
      <dgm:prSet presAssocID="{3C554499-5EDC-4320-92E1-59FA168BFF8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4D2E4438-5845-4CE9-8A29-00B54848BB6A}" type="pres">
      <dgm:prSet presAssocID="{3C554499-5EDC-4320-92E1-59FA168BFF87}" presName="spaceRect" presStyleCnt="0"/>
      <dgm:spPr/>
    </dgm:pt>
    <dgm:pt modelId="{50773FD5-8D5E-4ABF-84E2-24D68D745F1A}" type="pres">
      <dgm:prSet presAssocID="{3C554499-5EDC-4320-92E1-59FA168BFF87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3F4A8B01-C39E-4387-BFFA-4A8650B29736}" srcId="{96AAF498-3A38-4568-9D60-234516A3CE47}" destId="{92463CE2-FD8D-49EE-9B36-901D07A180F7}" srcOrd="0" destOrd="0" parTransId="{E7B9EC7C-A52B-43BB-95C7-83E978304A1B}" sibTransId="{644A6EA7-D90D-4560-B630-FB145838CD8C}"/>
    <dgm:cxn modelId="{11528A2B-F47E-4056-BEFD-BA99961C2716}" type="presOf" srcId="{1A141A3C-4DE1-4CAD-ADE8-9555DE3C21FA}" destId="{2DB9C381-11BE-4043-AA28-01F156F4C624}" srcOrd="0" destOrd="0" presId="urn:microsoft.com/office/officeart/2018/5/layout/IconCircleLabelList"/>
    <dgm:cxn modelId="{7F8C162C-3476-4A53-A0BD-C7131D497CAD}" type="presOf" srcId="{3C554499-5EDC-4320-92E1-59FA168BFF87}" destId="{50773FD5-8D5E-4ABF-84E2-24D68D745F1A}" srcOrd="0" destOrd="0" presId="urn:microsoft.com/office/officeart/2018/5/layout/IconCircleLabelList"/>
    <dgm:cxn modelId="{9CC21941-3D27-46B7-AF65-396DC3959A2C}" type="presOf" srcId="{96AAF498-3A38-4568-9D60-234516A3CE47}" destId="{33BD61B5-61BC-4AD5-A3F5-8DC3BFAF5E4C}" srcOrd="0" destOrd="0" presId="urn:microsoft.com/office/officeart/2018/5/layout/IconCircleLabelList"/>
    <dgm:cxn modelId="{ABD6FF6B-17E9-4FED-A355-A0F8C4ED42F2}" srcId="{96AAF498-3A38-4568-9D60-234516A3CE47}" destId="{1A141A3C-4DE1-4CAD-ADE8-9555DE3C21FA}" srcOrd="1" destOrd="0" parTransId="{FEFE19EE-BFAE-4D9A-A80B-B869BCDB46D2}" sibTransId="{EDCEEEA7-B4F9-45B7-98CD-303901F47BB6}"/>
    <dgm:cxn modelId="{0BEF938D-51C2-439F-8BE3-0F434DE82993}" type="presOf" srcId="{92463CE2-FD8D-49EE-9B36-901D07A180F7}" destId="{BCAA578F-0D5F-4CB6-8C44-CFE095980805}" srcOrd="0" destOrd="0" presId="urn:microsoft.com/office/officeart/2018/5/layout/IconCircleLabelList"/>
    <dgm:cxn modelId="{AF9818AA-474B-4C89-8F6E-C24A317488B8}" srcId="{96AAF498-3A38-4568-9D60-234516A3CE47}" destId="{3C554499-5EDC-4320-92E1-59FA168BFF87}" srcOrd="2" destOrd="0" parTransId="{F6835CBE-445F-49AD-8F06-15E8AA612869}" sibTransId="{87D9D4B9-001B-4EFE-9ECD-59A1DF723282}"/>
    <dgm:cxn modelId="{54EC7A4C-A732-4B6E-AA31-CE74FF704FFC}" type="presParOf" srcId="{33BD61B5-61BC-4AD5-A3F5-8DC3BFAF5E4C}" destId="{015F46BD-C2E7-4C3E-9BCA-72D8E3811F3F}" srcOrd="0" destOrd="0" presId="urn:microsoft.com/office/officeart/2018/5/layout/IconCircleLabelList"/>
    <dgm:cxn modelId="{32FC94A5-C716-49C0-9D60-4541063B7C77}" type="presParOf" srcId="{015F46BD-C2E7-4C3E-9BCA-72D8E3811F3F}" destId="{541E467D-AD19-4391-9D49-D186FC714D8E}" srcOrd="0" destOrd="0" presId="urn:microsoft.com/office/officeart/2018/5/layout/IconCircleLabelList"/>
    <dgm:cxn modelId="{8169CBB3-2301-4F3F-9F8B-B2BDB9DC0D6C}" type="presParOf" srcId="{015F46BD-C2E7-4C3E-9BCA-72D8E3811F3F}" destId="{16536ECB-55BC-4AA5-BA2E-612F171BC56F}" srcOrd="1" destOrd="0" presId="urn:microsoft.com/office/officeart/2018/5/layout/IconCircleLabelList"/>
    <dgm:cxn modelId="{6AD75E92-558E-4ACA-8FC0-D2A7F91F83B8}" type="presParOf" srcId="{015F46BD-C2E7-4C3E-9BCA-72D8E3811F3F}" destId="{EDE5B7CF-D58F-471E-BC4F-D7A150D13DAD}" srcOrd="2" destOrd="0" presId="urn:microsoft.com/office/officeart/2018/5/layout/IconCircleLabelList"/>
    <dgm:cxn modelId="{AE31F795-73BF-4634-88A5-EF9275D1430D}" type="presParOf" srcId="{015F46BD-C2E7-4C3E-9BCA-72D8E3811F3F}" destId="{BCAA578F-0D5F-4CB6-8C44-CFE095980805}" srcOrd="3" destOrd="0" presId="urn:microsoft.com/office/officeart/2018/5/layout/IconCircleLabelList"/>
    <dgm:cxn modelId="{E61A2F97-1842-4456-A1B5-AEE2D825C847}" type="presParOf" srcId="{33BD61B5-61BC-4AD5-A3F5-8DC3BFAF5E4C}" destId="{924AA574-83B0-41D1-80E1-A2D7392BE59A}" srcOrd="1" destOrd="0" presId="urn:microsoft.com/office/officeart/2018/5/layout/IconCircleLabelList"/>
    <dgm:cxn modelId="{02779385-A5A5-48C0-963F-431A69E0517E}" type="presParOf" srcId="{33BD61B5-61BC-4AD5-A3F5-8DC3BFAF5E4C}" destId="{0AF863EA-F06A-4640-999B-B555D3B8958C}" srcOrd="2" destOrd="0" presId="urn:microsoft.com/office/officeart/2018/5/layout/IconCircleLabelList"/>
    <dgm:cxn modelId="{39DBC8D6-7850-4507-8A95-17E8E85F838E}" type="presParOf" srcId="{0AF863EA-F06A-4640-999B-B555D3B8958C}" destId="{4CDCD2B0-F86F-4083-848F-552265B8354F}" srcOrd="0" destOrd="0" presId="urn:microsoft.com/office/officeart/2018/5/layout/IconCircleLabelList"/>
    <dgm:cxn modelId="{93829C22-EB04-48FF-B1B8-FC809B174A03}" type="presParOf" srcId="{0AF863EA-F06A-4640-999B-B555D3B8958C}" destId="{B6573E9D-923F-462F-BE82-6B4C77F52EE5}" srcOrd="1" destOrd="0" presId="urn:microsoft.com/office/officeart/2018/5/layout/IconCircleLabelList"/>
    <dgm:cxn modelId="{6AAFFDF8-E686-467D-8FD5-539F4A62D466}" type="presParOf" srcId="{0AF863EA-F06A-4640-999B-B555D3B8958C}" destId="{69D08D56-C779-4F6A-BA10-36C28D21CB96}" srcOrd="2" destOrd="0" presId="urn:microsoft.com/office/officeart/2018/5/layout/IconCircleLabelList"/>
    <dgm:cxn modelId="{B023059F-4785-4C1D-B02A-73CF33B52E4A}" type="presParOf" srcId="{0AF863EA-F06A-4640-999B-B555D3B8958C}" destId="{2DB9C381-11BE-4043-AA28-01F156F4C624}" srcOrd="3" destOrd="0" presId="urn:microsoft.com/office/officeart/2018/5/layout/IconCircleLabelList"/>
    <dgm:cxn modelId="{6DACB5FA-7F37-4C90-8DE1-3C238EE9F073}" type="presParOf" srcId="{33BD61B5-61BC-4AD5-A3F5-8DC3BFAF5E4C}" destId="{D1E94F7D-C506-468A-9DF4-BA7CFC0053F8}" srcOrd="3" destOrd="0" presId="urn:microsoft.com/office/officeart/2018/5/layout/IconCircleLabelList"/>
    <dgm:cxn modelId="{39D32A62-00FF-4791-BB99-654FC59F13A1}" type="presParOf" srcId="{33BD61B5-61BC-4AD5-A3F5-8DC3BFAF5E4C}" destId="{ED163550-CD30-45C3-B45A-092706EBDA24}" srcOrd="4" destOrd="0" presId="urn:microsoft.com/office/officeart/2018/5/layout/IconCircleLabelList"/>
    <dgm:cxn modelId="{16DB0321-EE71-41E1-8CD4-9C9FEF345683}" type="presParOf" srcId="{ED163550-CD30-45C3-B45A-092706EBDA24}" destId="{B094FF44-D67A-45FC-8A52-454C510160AE}" srcOrd="0" destOrd="0" presId="urn:microsoft.com/office/officeart/2018/5/layout/IconCircleLabelList"/>
    <dgm:cxn modelId="{00B41CDB-0202-453F-824A-E662E1FDF725}" type="presParOf" srcId="{ED163550-CD30-45C3-B45A-092706EBDA24}" destId="{D5F4790F-C3FA-48D4-B040-6365620B3760}" srcOrd="1" destOrd="0" presId="urn:microsoft.com/office/officeart/2018/5/layout/IconCircleLabelList"/>
    <dgm:cxn modelId="{41C16820-D8DE-498B-AB0D-FAF859D91C54}" type="presParOf" srcId="{ED163550-CD30-45C3-B45A-092706EBDA24}" destId="{4D2E4438-5845-4CE9-8A29-00B54848BB6A}" srcOrd="2" destOrd="0" presId="urn:microsoft.com/office/officeart/2018/5/layout/IconCircleLabelList"/>
    <dgm:cxn modelId="{A4F0FACA-E39F-4DA4-B538-02CB740D82E9}" type="presParOf" srcId="{ED163550-CD30-45C3-B45A-092706EBDA24}" destId="{50773FD5-8D5E-4ABF-84E2-24D68D745F1A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8BBEDB-571F-F240-B3E1-CFF7B41ABF5D}">
      <dsp:nvSpPr>
        <dsp:cNvPr id="0" name=""/>
        <dsp:cNvSpPr/>
      </dsp:nvSpPr>
      <dsp:spPr>
        <a:xfrm>
          <a:off x="0" y="434"/>
          <a:ext cx="58459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C826AF-9626-204A-B157-9858C8EF0FC9}">
      <dsp:nvSpPr>
        <dsp:cNvPr id="0" name=""/>
        <dsp:cNvSpPr/>
      </dsp:nvSpPr>
      <dsp:spPr>
        <a:xfrm>
          <a:off x="0" y="434"/>
          <a:ext cx="5845952" cy="712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/>
            <a:t>1- Membership Privileges</a:t>
          </a:r>
          <a:endParaRPr lang="en-US" sz="3300" kern="1200" dirty="0"/>
        </a:p>
      </dsp:txBody>
      <dsp:txXfrm>
        <a:off x="0" y="434"/>
        <a:ext cx="5845952" cy="712345"/>
      </dsp:txXfrm>
    </dsp:sp>
    <dsp:sp modelId="{F2A6ADB2-DC7A-F34A-85D4-9F11745C3F17}">
      <dsp:nvSpPr>
        <dsp:cNvPr id="0" name=""/>
        <dsp:cNvSpPr/>
      </dsp:nvSpPr>
      <dsp:spPr>
        <a:xfrm>
          <a:off x="0" y="712780"/>
          <a:ext cx="58459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C100D3-A00E-DB41-85F5-33BF9EDCFD5E}">
      <dsp:nvSpPr>
        <dsp:cNvPr id="0" name=""/>
        <dsp:cNvSpPr/>
      </dsp:nvSpPr>
      <dsp:spPr>
        <a:xfrm>
          <a:off x="0" y="712780"/>
          <a:ext cx="5845952" cy="712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/>
            <a:t>2- Power of Buy-in</a:t>
          </a:r>
          <a:endParaRPr lang="en-US" sz="3300" kern="1200" dirty="0"/>
        </a:p>
      </dsp:txBody>
      <dsp:txXfrm>
        <a:off x="0" y="712780"/>
        <a:ext cx="5845952" cy="712345"/>
      </dsp:txXfrm>
    </dsp:sp>
    <dsp:sp modelId="{8C4E3664-8327-F545-918E-3A2B2A8E2B77}">
      <dsp:nvSpPr>
        <dsp:cNvPr id="0" name=""/>
        <dsp:cNvSpPr/>
      </dsp:nvSpPr>
      <dsp:spPr>
        <a:xfrm>
          <a:off x="0" y="1425125"/>
          <a:ext cx="58459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5A9228-0DC4-ED4A-AC77-0939424D3D0F}">
      <dsp:nvSpPr>
        <dsp:cNvPr id="0" name=""/>
        <dsp:cNvSpPr/>
      </dsp:nvSpPr>
      <dsp:spPr>
        <a:xfrm>
          <a:off x="0" y="1425125"/>
          <a:ext cx="5845952" cy="712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/>
            <a:t>3- Adds to the Budget</a:t>
          </a:r>
          <a:endParaRPr lang="en-US" sz="3300" kern="1200" dirty="0"/>
        </a:p>
      </dsp:txBody>
      <dsp:txXfrm>
        <a:off x="0" y="1425125"/>
        <a:ext cx="5845952" cy="712345"/>
      </dsp:txXfrm>
    </dsp:sp>
    <dsp:sp modelId="{AC3D646C-0E64-774B-A4BB-6F38FE0C9362}">
      <dsp:nvSpPr>
        <dsp:cNvPr id="0" name=""/>
        <dsp:cNvSpPr/>
      </dsp:nvSpPr>
      <dsp:spPr>
        <a:xfrm>
          <a:off x="0" y="2137471"/>
          <a:ext cx="58459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912D25-A49C-3C45-8BA6-23BDA815936C}">
      <dsp:nvSpPr>
        <dsp:cNvPr id="0" name=""/>
        <dsp:cNvSpPr/>
      </dsp:nvSpPr>
      <dsp:spPr>
        <a:xfrm>
          <a:off x="0" y="2137471"/>
          <a:ext cx="5845952" cy="712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/>
            <a:t>4- Accountability </a:t>
          </a:r>
          <a:endParaRPr lang="en-US" sz="3300" kern="1200" dirty="0"/>
        </a:p>
      </dsp:txBody>
      <dsp:txXfrm>
        <a:off x="0" y="2137471"/>
        <a:ext cx="5845952" cy="712345"/>
      </dsp:txXfrm>
    </dsp:sp>
    <dsp:sp modelId="{D89A2B69-EAB7-0642-B7E8-2E839FF32FD6}">
      <dsp:nvSpPr>
        <dsp:cNvPr id="0" name=""/>
        <dsp:cNvSpPr/>
      </dsp:nvSpPr>
      <dsp:spPr>
        <a:xfrm>
          <a:off x="0" y="2849816"/>
          <a:ext cx="58459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C851CC-1159-7C40-BF31-602F892E3957}">
      <dsp:nvSpPr>
        <dsp:cNvPr id="0" name=""/>
        <dsp:cNvSpPr/>
      </dsp:nvSpPr>
      <dsp:spPr>
        <a:xfrm>
          <a:off x="0" y="2849816"/>
          <a:ext cx="5845952" cy="712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/>
            <a:t>5- The Message it gives</a:t>
          </a:r>
          <a:endParaRPr lang="en-US" sz="3300" kern="1200" dirty="0"/>
        </a:p>
      </dsp:txBody>
      <dsp:txXfrm>
        <a:off x="0" y="2849816"/>
        <a:ext cx="5845952" cy="7123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1E467D-AD19-4391-9D49-D186FC714D8E}">
      <dsp:nvSpPr>
        <dsp:cNvPr id="0" name=""/>
        <dsp:cNvSpPr/>
      </dsp:nvSpPr>
      <dsp:spPr>
        <a:xfrm>
          <a:off x="448481" y="751298"/>
          <a:ext cx="1166625" cy="116662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536ECB-55BC-4AA5-BA2E-612F171BC56F}">
      <dsp:nvSpPr>
        <dsp:cNvPr id="0" name=""/>
        <dsp:cNvSpPr/>
      </dsp:nvSpPr>
      <dsp:spPr>
        <a:xfrm>
          <a:off x="697106" y="999923"/>
          <a:ext cx="669375" cy="6693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AA578F-0D5F-4CB6-8C44-CFE095980805}">
      <dsp:nvSpPr>
        <dsp:cNvPr id="0" name=""/>
        <dsp:cNvSpPr/>
      </dsp:nvSpPr>
      <dsp:spPr>
        <a:xfrm>
          <a:off x="75543" y="2281298"/>
          <a:ext cx="191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b="1" kern="1200"/>
            <a:t>1- Habits of saving is formed</a:t>
          </a:r>
          <a:endParaRPr lang="en-US" sz="1500" kern="1200"/>
        </a:p>
      </dsp:txBody>
      <dsp:txXfrm>
        <a:off x="75543" y="2281298"/>
        <a:ext cx="1912500" cy="720000"/>
      </dsp:txXfrm>
    </dsp:sp>
    <dsp:sp modelId="{4CDCD2B0-F86F-4083-848F-552265B8354F}">
      <dsp:nvSpPr>
        <dsp:cNvPr id="0" name=""/>
        <dsp:cNvSpPr/>
      </dsp:nvSpPr>
      <dsp:spPr>
        <a:xfrm>
          <a:off x="2695668" y="751298"/>
          <a:ext cx="1166625" cy="116662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573E9D-923F-462F-BE82-6B4C77F52EE5}">
      <dsp:nvSpPr>
        <dsp:cNvPr id="0" name=""/>
        <dsp:cNvSpPr/>
      </dsp:nvSpPr>
      <dsp:spPr>
        <a:xfrm>
          <a:off x="2944293" y="999923"/>
          <a:ext cx="669375" cy="6693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B9C381-11BE-4043-AA28-01F156F4C624}">
      <dsp:nvSpPr>
        <dsp:cNvPr id="0" name=""/>
        <dsp:cNvSpPr/>
      </dsp:nvSpPr>
      <dsp:spPr>
        <a:xfrm>
          <a:off x="2322731" y="2281298"/>
          <a:ext cx="191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b="1" kern="1200"/>
            <a:t>2- Collective buying power</a:t>
          </a:r>
          <a:endParaRPr lang="en-US" sz="1500" kern="1200"/>
        </a:p>
      </dsp:txBody>
      <dsp:txXfrm>
        <a:off x="2322731" y="2281298"/>
        <a:ext cx="1912500" cy="720000"/>
      </dsp:txXfrm>
    </dsp:sp>
    <dsp:sp modelId="{B094FF44-D67A-45FC-8A52-454C510160AE}">
      <dsp:nvSpPr>
        <dsp:cNvPr id="0" name=""/>
        <dsp:cNvSpPr/>
      </dsp:nvSpPr>
      <dsp:spPr>
        <a:xfrm>
          <a:off x="4942856" y="751298"/>
          <a:ext cx="1166625" cy="116662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F4790F-C3FA-48D4-B040-6365620B3760}">
      <dsp:nvSpPr>
        <dsp:cNvPr id="0" name=""/>
        <dsp:cNvSpPr/>
      </dsp:nvSpPr>
      <dsp:spPr>
        <a:xfrm>
          <a:off x="5191481" y="999923"/>
          <a:ext cx="669375" cy="6693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773FD5-8D5E-4ABF-84E2-24D68D745F1A}">
      <dsp:nvSpPr>
        <dsp:cNvPr id="0" name=""/>
        <dsp:cNvSpPr/>
      </dsp:nvSpPr>
      <dsp:spPr>
        <a:xfrm>
          <a:off x="4569919" y="2281298"/>
          <a:ext cx="191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b="1" kern="1200"/>
            <a:t>3- Easier to balance your budget</a:t>
          </a:r>
          <a:endParaRPr lang="en-US" sz="1500" kern="1200"/>
        </a:p>
      </dsp:txBody>
      <dsp:txXfrm>
        <a:off x="4569919" y="2281298"/>
        <a:ext cx="19125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756FB-E05E-443F-88A1-CFC906389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727" y="1597961"/>
            <a:ext cx="9144000" cy="316230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5DA97A-281B-4A77-9D2C-C5E6A860E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4727" y="4902488"/>
            <a:ext cx="9144000" cy="985075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D7BAE-E194-4223-BB4E-5E487863F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3/14/22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1F6C9-7279-4DF8-9462-3EFEFA03F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57072-0A38-49AD-8D0D-0E42DD48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90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89E81-5CFF-4A28-B9C8-5D54E51DF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A4CC8-DCB0-4E94-98A7-236E3D186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1F802-21C2-44B2-A419-55469D82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DB709-08FF-4C4A-8670-4CCA9146F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95375-1CC8-4950-8439-877451C4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370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8BDF0-A155-454D-B3E2-AD15D0905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73242" y="827313"/>
            <a:ext cx="2280557" cy="506185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244E0D-96EC-4B35-BA5C-5DAFCC728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27313"/>
            <a:ext cx="8115300" cy="506185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ADC4E-9FB1-439F-B0FB-47F47B342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E406-061A-4440-BA75-3B684FC84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D93CF-F5F3-4897-A51E-47D577FD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571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8199-C6CF-4DFF-A750-435F06CC7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2D5EB-F993-411F-9DBA-971321FC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5D216-27F9-4078-8349-ABC9F614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4F8A8-FBA7-4F25-ADEA-AF346495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609F8-5897-4724-8FA6-3EFDE8F2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613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0F0C-7BA8-490D-B4C9-CCE145DCD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1709738"/>
            <a:ext cx="9143999" cy="3050523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90E61-B837-4BE4-9BC7-6AF706BCC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6" y="4902488"/>
            <a:ext cx="9143999" cy="9850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2E15F-E46D-44C6-9FB9-07B0BC54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F6955-3667-4857-B35A-9E12F798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4B309-D15E-4FA1-9B8D-8C1F3B56C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22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219AB-91F9-4F80-9B5D-2E6FE925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9F334-D0CF-4DFD-BAA9-3ECD639B1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7362" y="2227809"/>
            <a:ext cx="4942438" cy="39491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5E0B5D-4613-4DA7-BA20-58B19BE8A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27809"/>
            <a:ext cx="4855265" cy="394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F311AB-0603-424D-BC42-0CEAB3562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AA2AC-0C5F-4835-BE47-D780C298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C54C0-DFDA-4778-9EE8-5E5C30E0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58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F3603-5B09-4916-8324-A6BDAB4E0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365125"/>
            <a:ext cx="9942739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4073C-C15B-4218-9B84-675895517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5" y="1681163"/>
            <a:ext cx="49128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16D27-36F6-440B-A9BE-8B9499047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4726" y="2505075"/>
            <a:ext cx="4912849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12010D-7AC4-4A70-A211-6A2927411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85526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AE85B5-3350-49A4-86A1-E5DAED4916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85526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73E874-D08B-4D81-B82D-5DF242E4A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3/14/22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174067-0FFA-41C3-A3A6-E8907CC32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947985-FBC0-4118-8877-2E327F637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171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E0282-3DE7-4AB9-83AC-AFEDD22AF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A7436C-706A-443F-86CD-4444C828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3/14/22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53292-7EA5-45D0-957F-636A44FC0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76F59D-34BB-462C-B506-040B9E98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40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55245-AB52-41B4-9B28-55E6527D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3/14/22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3B8AE-58B0-4FDF-8430-9D8D3DD53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9E4D91-8619-43C1-841B-B5F47DE01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7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DA660-DF93-4947-B93F-BF118D3B5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457200"/>
            <a:ext cx="368729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0292E-B3E1-4FD6-A7FA-C165BAC21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844277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FB0ECC-817B-4A71-AFB5-FC60A2BC3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253343"/>
            <a:ext cx="3687298" cy="361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88E0B-6135-4F59-A35A-2CA1A8BA4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0DEF36-4037-4E6D-988F-CC8E3F11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C0D2D-D878-4723-A002-5A601EFB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238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C59D5-B8A1-4C9C-A61F-E082A443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720433"/>
            <a:ext cx="3687298" cy="15873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CB4F5F-E6E7-45C3-B35C-80F81FB1A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8277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33AB7-4F8E-4A9F-AC15-89E6A6E00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449286"/>
            <a:ext cx="3687298" cy="3419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4B526-866D-4E11-A7F9-081BD4ED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58BF8-E962-4367-8495-62438FDD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C20AE1-C97D-4E6C-9DB2-B2904C2C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5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E192E3E-68A9-4F36-936C-1C8D0B9EF132}"/>
              </a:ext>
            </a:extLst>
          </p:cNvPr>
          <p:cNvSpPr/>
          <p:nvPr/>
        </p:nvSpPr>
        <p:spPr>
          <a:xfrm>
            <a:off x="8803792" y="3455896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14EB0-7E6D-4536-9350-5CB688B56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15073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5455E-4725-4924-BF7D-2E1FC9E39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7362" y="2427316"/>
            <a:ext cx="9950103" cy="3513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AD9D9-1A1D-4438-9F3D-E5E58FD72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43751" y="6356350"/>
            <a:ext cx="22966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8C28A28C-4C6A-46EA-90C0-4EE0B89CC5C7}" type="datetimeFigureOut">
              <a:rPr lang="en-US" smtClean="0"/>
              <a:pPr/>
              <a:t>3/14/22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0A827-D7BF-4CA4-8C29-5AE54ADA4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610380" y="1926575"/>
            <a:ext cx="38303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17188-1DE1-4DA5-8161-21179E4A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0355" y="6356350"/>
            <a:ext cx="410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5DEF7F31-0B8A-474A-B86C-91F3817543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23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A02194C-5C32-4FF0-898E-D9B65F71B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A43FC3-0C66-F545-8A1B-44F236571C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2178" y="0"/>
            <a:ext cx="6949822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2356DDD-6A2E-A142-B4B2-A4302BDA5E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610" y="2437058"/>
            <a:ext cx="4033839" cy="134461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9A914C-B4F4-EA4B-B5FB-0832E06925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728" y="538753"/>
            <a:ext cx="3401547" cy="1359552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/>
              <a:t>Layaway</a:t>
            </a:r>
            <a:br>
              <a:rPr lang="en-US" sz="3600" dirty="0"/>
            </a:br>
            <a:r>
              <a:rPr lang="en-US" sz="3600" dirty="0"/>
              <a:t>for Get-a-way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56D585-D0EB-6E4A-AD4E-4CB8E4C39D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4728" y="5438899"/>
            <a:ext cx="3176721" cy="448665"/>
          </a:xfrm>
        </p:spPr>
        <p:txBody>
          <a:bodyPr anchor="b">
            <a:normAutofit fontScale="92500" lnSpcReduction="10000"/>
          </a:bodyPr>
          <a:lstStyle/>
          <a:p>
            <a:pPr algn="ctr"/>
            <a:r>
              <a:rPr lang="en-US" sz="2400" dirty="0"/>
              <a:t>Enrichment Day 2022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1776ED6-F0C9-44DC-8CB5-8EC765E62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4097" y="0"/>
            <a:ext cx="6967702" cy="6858000"/>
          </a:xfrm>
          <a:custGeom>
            <a:avLst/>
            <a:gdLst>
              <a:gd name="connsiteX0" fmla="*/ 0 w 6967702"/>
              <a:gd name="connsiteY0" fmla="*/ 0 h 6858000"/>
              <a:gd name="connsiteX1" fmla="*/ 6967702 w 6967702"/>
              <a:gd name="connsiteY1" fmla="*/ 0 h 6858000"/>
              <a:gd name="connsiteX2" fmla="*/ 6609336 w 6967702"/>
              <a:gd name="connsiteY2" fmla="*/ 8919 h 6858000"/>
              <a:gd name="connsiteX3" fmla="*/ 0 w 696770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67702" h="6858000">
                <a:moveTo>
                  <a:pt x="0" y="0"/>
                </a:moveTo>
                <a:lnTo>
                  <a:pt x="6967702" y="0"/>
                </a:lnTo>
                <a:lnTo>
                  <a:pt x="6609336" y="8919"/>
                </a:lnTo>
                <a:cubicBezTo>
                  <a:pt x="2927707" y="192598"/>
                  <a:pt x="0" y="3188792"/>
                  <a:pt x="0" y="6858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F2E53D3-F603-454A-B483-197CE1E54E79}"/>
              </a:ext>
            </a:extLst>
          </p:cNvPr>
          <p:cNvCxnSpPr>
            <a:cxnSpLocks/>
          </p:cNvCxnSpPr>
          <p:nvPr/>
        </p:nvCxnSpPr>
        <p:spPr>
          <a:xfrm>
            <a:off x="3682805" y="3228976"/>
            <a:ext cx="1157288" cy="0"/>
          </a:xfrm>
          <a:prstGeom prst="straightConnector1">
            <a:avLst/>
          </a:prstGeom>
          <a:ln w="152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6960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84C6D-D1D1-8C4E-9050-E82131703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930236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Planning a successful get-a-way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8819D-0DB0-8247-B4F8-97FA9E610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63" y="2030681"/>
            <a:ext cx="5845952" cy="35625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1- Dues</a:t>
            </a:r>
          </a:p>
          <a:p>
            <a:pPr marL="0" indent="0">
              <a:buNone/>
            </a:pPr>
            <a:r>
              <a:rPr lang="en-US" sz="3200" b="1" dirty="0"/>
              <a:t>2- Systematic Giving</a:t>
            </a:r>
          </a:p>
          <a:p>
            <a:pPr marL="0" indent="0">
              <a:buNone/>
            </a:pPr>
            <a:r>
              <a:rPr lang="en-US" sz="3200" b="1" dirty="0"/>
              <a:t>3- Donations</a:t>
            </a:r>
          </a:p>
          <a:p>
            <a:pPr marL="0" indent="0">
              <a:buNone/>
            </a:pPr>
            <a:r>
              <a:rPr lang="en-US" sz="3200" b="1" dirty="0"/>
              <a:t>4- Church Budgets</a:t>
            </a:r>
          </a:p>
          <a:p>
            <a:pPr marL="0" indent="0">
              <a:buNone/>
            </a:pPr>
            <a:r>
              <a:rPr lang="en-US" sz="3200" b="1" dirty="0"/>
              <a:t>5- The Communication Game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8A03D2-8302-6149-847B-21BFEA3328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3315" y="2085181"/>
            <a:ext cx="4725041" cy="26876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F2E89E4-96A8-D249-90E3-4B159F7C41CB}"/>
              </a:ext>
            </a:extLst>
          </p:cNvPr>
          <p:cNvSpPr txBox="1"/>
          <p:nvPr/>
        </p:nvSpPr>
        <p:spPr>
          <a:xfrm>
            <a:off x="2030681" y="5995330"/>
            <a:ext cx="7410203" cy="46166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Ski trip story – no money</a:t>
            </a:r>
          </a:p>
        </p:txBody>
      </p:sp>
    </p:spTree>
    <p:extLst>
      <p:ext uri="{BB962C8B-B14F-4D97-AF65-F5344CB8AC3E}">
        <p14:creationId xmlns:p14="http://schemas.microsoft.com/office/powerpoint/2010/main" val="1425924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84C6D-D1D1-8C4E-9050-E82131703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930236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Why Dues?</a:t>
            </a:r>
          </a:p>
        </p:txBody>
      </p:sp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E484AE61-FA43-EC79-3648-CA2BF16502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4324153"/>
              </p:ext>
            </p:extLst>
          </p:nvPr>
        </p:nvGraphicFramePr>
        <p:xfrm>
          <a:off x="1077363" y="2030681"/>
          <a:ext cx="5845952" cy="3562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F2E89E4-96A8-D249-90E3-4B159F7C41CB}"/>
              </a:ext>
            </a:extLst>
          </p:cNvPr>
          <p:cNvSpPr txBox="1"/>
          <p:nvPr/>
        </p:nvSpPr>
        <p:spPr>
          <a:xfrm>
            <a:off x="2030681" y="5995330"/>
            <a:ext cx="7410203" cy="46166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Story of a 1</a:t>
            </a:r>
            <a:r>
              <a:rPr lang="en-US" sz="2400" b="1" baseline="30000" dirty="0"/>
              <a:t>st</a:t>
            </a:r>
            <a:r>
              <a:rPr lang="en-US" sz="2400" b="1" dirty="0"/>
              <a:t> Class ticket on a plane that already left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F6E151-96B0-7047-8E6D-A85493991E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18424" y="2199078"/>
            <a:ext cx="3761569" cy="2201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914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84C6D-D1D1-8C4E-9050-E82131703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730" y="401005"/>
            <a:ext cx="9950103" cy="930236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Systematic Giving</a:t>
            </a:r>
          </a:p>
        </p:txBody>
      </p:sp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D5231C6A-B05D-EE3A-248E-6AA168529F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510639"/>
              </p:ext>
            </p:extLst>
          </p:nvPr>
        </p:nvGraphicFramePr>
        <p:xfrm>
          <a:off x="728662" y="1671589"/>
          <a:ext cx="6557963" cy="3752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F2E89E4-96A8-D249-90E3-4B159F7C41CB}"/>
              </a:ext>
            </a:extLst>
          </p:cNvPr>
          <p:cNvSpPr txBox="1"/>
          <p:nvPr/>
        </p:nvSpPr>
        <p:spPr>
          <a:xfrm>
            <a:off x="2030681" y="5995330"/>
            <a:ext cx="7410203" cy="46166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Story of my Camporee gone South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39B928-23EF-2C44-B9D0-341AA9ED2ED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12715" y="1671589"/>
            <a:ext cx="2801938" cy="375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656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84C6D-D1D1-8C4E-9050-E82131703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930236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Donations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8819D-0DB0-8247-B4F8-97FA9E610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63" y="2030681"/>
            <a:ext cx="5845952" cy="2884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1- Comes in $$$</a:t>
            </a:r>
          </a:p>
          <a:p>
            <a:pPr marL="0" indent="0">
              <a:buNone/>
            </a:pPr>
            <a:r>
              <a:rPr lang="en-US" sz="3200" b="1" dirty="0"/>
              <a:t>2- Comes in Gifts</a:t>
            </a:r>
          </a:p>
          <a:p>
            <a:pPr marL="0" indent="0">
              <a:buNone/>
            </a:pPr>
            <a:r>
              <a:rPr lang="en-US" sz="3200" b="1" dirty="0"/>
              <a:t>3- Comes in Appreciation</a:t>
            </a:r>
          </a:p>
          <a:p>
            <a:pPr marL="0" indent="0">
              <a:buNone/>
            </a:pPr>
            <a:r>
              <a:rPr lang="en-US" sz="3200" b="1" dirty="0"/>
              <a:t>4- Comes from Above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2E89E4-96A8-D249-90E3-4B159F7C41CB}"/>
              </a:ext>
            </a:extLst>
          </p:cNvPr>
          <p:cNvSpPr txBox="1"/>
          <p:nvPr/>
        </p:nvSpPr>
        <p:spPr>
          <a:xfrm>
            <a:off x="2030681" y="5995330"/>
            <a:ext cx="7410203" cy="46166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Story of free tents, hay, and horses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83057B-557D-B94D-980E-5C33A4312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4531" y="2059630"/>
            <a:ext cx="4116832" cy="2738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625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84C6D-D1D1-8C4E-9050-E82131703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930236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Church Budgets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8819D-0DB0-8247-B4F8-97FA9E610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763" y="2319337"/>
            <a:ext cx="5007125" cy="23460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b="1" dirty="0"/>
              <a:t>1- Ask for it!</a:t>
            </a:r>
          </a:p>
          <a:p>
            <a:pPr marL="0" indent="0">
              <a:buNone/>
            </a:pPr>
            <a:r>
              <a:rPr lang="en-US" sz="3200" b="1" dirty="0"/>
              <a:t>2- Submit your Budget</a:t>
            </a:r>
          </a:p>
          <a:p>
            <a:pPr marL="0" indent="0">
              <a:buNone/>
            </a:pPr>
            <a:r>
              <a:rPr lang="en-US" sz="3200" b="1" dirty="0"/>
              <a:t>3- Submit your Activities</a:t>
            </a:r>
          </a:p>
          <a:p>
            <a:pPr marL="0" indent="0">
              <a:buNone/>
            </a:pPr>
            <a:r>
              <a:rPr lang="en-US" sz="3200" b="1" dirty="0"/>
              <a:t>4- It is part of recognition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2E89E4-96A8-D249-90E3-4B159F7C41CB}"/>
              </a:ext>
            </a:extLst>
          </p:cNvPr>
          <p:cNvSpPr txBox="1"/>
          <p:nvPr/>
        </p:nvSpPr>
        <p:spPr>
          <a:xfrm>
            <a:off x="2016393" y="5699056"/>
            <a:ext cx="7410203" cy="46166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It is more than service projects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08F189-15A1-1E41-B308-583B457E02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5888" y="2382702"/>
            <a:ext cx="6010674" cy="2219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426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84C6D-D1D1-8C4E-9050-E82131703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930236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The Communication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8819D-0DB0-8247-B4F8-97FA9E610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62" y="2375995"/>
            <a:ext cx="5845952" cy="23127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1- Stories count</a:t>
            </a:r>
          </a:p>
          <a:p>
            <a:pPr marL="0" indent="0">
              <a:buNone/>
            </a:pPr>
            <a:r>
              <a:rPr lang="en-US" sz="3200" b="1" dirty="0"/>
              <a:t>2- It’s the team to be in</a:t>
            </a:r>
          </a:p>
          <a:p>
            <a:pPr marL="0" indent="0">
              <a:buNone/>
            </a:pPr>
            <a:r>
              <a:rPr lang="en-US" sz="3200" b="1" dirty="0"/>
              <a:t>3- Share the growth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2E89E4-96A8-D249-90E3-4B159F7C41CB}"/>
              </a:ext>
            </a:extLst>
          </p:cNvPr>
          <p:cNvSpPr txBox="1"/>
          <p:nvPr/>
        </p:nvSpPr>
        <p:spPr>
          <a:xfrm>
            <a:off x="2030681" y="5995330"/>
            <a:ext cx="7410203" cy="46166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The Story of Dick </a:t>
            </a:r>
            <a:r>
              <a:rPr lang="en-US" sz="2400" b="1" dirty="0" err="1"/>
              <a:t>Duerksen</a:t>
            </a:r>
            <a:r>
              <a:rPr lang="en-US" sz="2400" b="1" dirty="0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96E622-7279-4945-8E02-AE6A260677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3952" y="2280040"/>
            <a:ext cx="3973513" cy="2504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240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84C6D-D1D1-8C4E-9050-E82131703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930236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Planning a successful get-a-way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8819D-0DB0-8247-B4F8-97FA9E610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63" y="2030681"/>
            <a:ext cx="5845952" cy="35625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1- Dues</a:t>
            </a:r>
          </a:p>
          <a:p>
            <a:pPr marL="0" indent="0">
              <a:buNone/>
            </a:pPr>
            <a:r>
              <a:rPr lang="en-US" sz="3200" b="1" dirty="0"/>
              <a:t>2- Systematic Giving</a:t>
            </a:r>
          </a:p>
          <a:p>
            <a:pPr marL="0" indent="0">
              <a:buNone/>
            </a:pPr>
            <a:r>
              <a:rPr lang="en-US" sz="3200" b="1" dirty="0"/>
              <a:t>3- Donations</a:t>
            </a:r>
          </a:p>
          <a:p>
            <a:pPr marL="0" indent="0">
              <a:buNone/>
            </a:pPr>
            <a:r>
              <a:rPr lang="en-US" sz="3200" b="1" dirty="0"/>
              <a:t>4- Church Budgets</a:t>
            </a:r>
          </a:p>
          <a:p>
            <a:pPr marL="0" indent="0">
              <a:buNone/>
            </a:pPr>
            <a:r>
              <a:rPr lang="en-US" sz="3200" b="1" dirty="0"/>
              <a:t>5- The Communication Game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2E89E4-96A8-D249-90E3-4B159F7C41CB}"/>
              </a:ext>
            </a:extLst>
          </p:cNvPr>
          <p:cNvSpPr txBox="1"/>
          <p:nvPr/>
        </p:nvSpPr>
        <p:spPr>
          <a:xfrm>
            <a:off x="2030681" y="5995330"/>
            <a:ext cx="7410203" cy="46166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Review Time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94641B-4381-AE4F-943E-D987ADD25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5012" y="2405362"/>
            <a:ext cx="4345533" cy="252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772142"/>
      </p:ext>
    </p:extLst>
  </p:cSld>
  <p:clrMapOvr>
    <a:masterClrMapping/>
  </p:clrMapOvr>
</p:sld>
</file>

<file path=ppt/theme/theme1.xml><?xml version="1.0" encoding="utf-8"?>
<a:theme xmlns:a="http://schemas.openxmlformats.org/drawingml/2006/main" name="BlocksVTI">
  <a:themeElements>
    <a:clrScheme name="Blocks">
      <a:dk1>
        <a:sysClr val="windowText" lastClr="000000"/>
      </a:dk1>
      <a:lt1>
        <a:sysClr val="window" lastClr="FFFFFF"/>
      </a:lt1>
      <a:dk2>
        <a:srgbClr val="1B3843"/>
      </a:dk2>
      <a:lt2>
        <a:srgbClr val="F2F3F1"/>
      </a:lt2>
      <a:accent1>
        <a:srgbClr val="7A8592"/>
      </a:accent1>
      <a:accent2>
        <a:srgbClr val="8C8C96"/>
      </a:accent2>
      <a:accent3>
        <a:srgbClr val="7A6C76"/>
      </a:accent3>
      <a:accent4>
        <a:srgbClr val="A7AA9D"/>
      </a:accent4>
      <a:accent5>
        <a:srgbClr val="63787F"/>
      </a:accent5>
      <a:accent6>
        <a:srgbClr val="889DA5"/>
      </a:accent6>
      <a:hlink>
        <a:srgbClr val="71819B"/>
      </a:hlink>
      <a:folHlink>
        <a:srgbClr val="7E8B85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sVTI" id="{31656FE6-20D8-4105-85EA-706EC9332BE9}" vid="{039DFFC9-9B25-4063-9235-B287A446F5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184</Words>
  <Application>Microsoft Macintosh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Avenir Next LT Pro</vt:lpstr>
      <vt:lpstr>Avenir Next LT Pro Light</vt:lpstr>
      <vt:lpstr>BlocksVTI</vt:lpstr>
      <vt:lpstr>Layaway for Get-a-way</vt:lpstr>
      <vt:lpstr>Planning a successful get-a-way</vt:lpstr>
      <vt:lpstr>Why Dues?</vt:lpstr>
      <vt:lpstr>Systematic Giving</vt:lpstr>
      <vt:lpstr>Donations</vt:lpstr>
      <vt:lpstr>Church Budgets</vt:lpstr>
      <vt:lpstr>The Communication Game</vt:lpstr>
      <vt:lpstr>Planning a successful get-a-way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Layaway for Get-a-way</dc:title>
  <dc:creator>Carl Rodriguez</dc:creator>
  <cp:lastModifiedBy>Carl Rodriguez</cp:lastModifiedBy>
  <cp:revision>2</cp:revision>
  <dcterms:created xsi:type="dcterms:W3CDTF">2022-03-12T00:29:19Z</dcterms:created>
  <dcterms:modified xsi:type="dcterms:W3CDTF">2022-03-14T14:24:03Z</dcterms:modified>
</cp:coreProperties>
</file>