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wholeTbl>
    <a:band2H>
      <a:tcTxStyle/>
      <a:tcStyle>
        <a:tcBdr/>
        <a:fill>
          <a:solidFill>
            <a:srgbClr val="FFFFFF">
              <a:alpha val="60000"/>
            </a:srgbClr>
          </a:solidFill>
        </a:fill>
      </a:tcStyle>
    </a:band2H>
    <a:firstCol>
      <a:tcTxStyle b="off" i="off">
        <a:fontRef idx="minor">
          <a:srgbClr val="FFFFFF"/>
        </a:fontRef>
        <a:srgbClr val="FFFFFF"/>
      </a:tcTxStyle>
      <a:tcStyle>
        <a:tcBdr>
          <a:left>
            <a:ln w="12700" cap="flat">
              <a:solidFill>
                <a:srgbClr val="DBDFD4"/>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7BB759"/>
          </a:solidFill>
        </a:fill>
      </a:tcStyle>
    </a:firstCol>
    <a:lastRow>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25400" cap="flat">
              <a:solidFill>
                <a:srgbClr val="94DBE2"/>
              </a:solidFill>
              <a:prstDash val="solid"/>
              <a:miter lim="400000"/>
            </a:ln>
          </a:top>
          <a:bottom>
            <a:ln w="12700" cap="flat">
              <a:solidFill>
                <a:srgbClr val="DBDFD4"/>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lastRow>
    <a:firstRow>
      <a:tcTxStyle b="off" i="off">
        <a:fontRef idx="min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DBDFD4"/>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chemeClr val="accent1">
              <a:hueOff val="-218139"/>
              <a:satOff val="-11670"/>
              <a:lumOff val="-10226"/>
              <a:alpha val="90000"/>
            </a:scheme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18139"/>
              <a:satOff val="-11670"/>
              <a:lumOff val="-10226"/>
              <a:alpha val="66000"/>
            </a:schemeClr>
          </a:solidFill>
        </a:fill>
      </a:tcStyle>
    </a:wholeTbl>
    <a:band2H>
      <a:tcTxStyle/>
      <a:tcStyle>
        <a:tcBdr/>
        <a:fill>
          <a:solidFill>
            <a:schemeClr val="accent1">
              <a:hueOff val="-218139"/>
              <a:satOff val="-11670"/>
              <a:lumOff val="-10226"/>
              <a:alpha val="39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4A1C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firstRow>
  </a:tblStyle>
  <a:tblStyle styleId="{EEE7283C-3CF3-47DC-8721-378D4A62B228}" styleName="">
    <a:tblBg/>
    <a:wholeTbl>
      <a:tcTxStyle b="off" i="off">
        <a:fontRef idx="minor">
          <a:srgbClr val="EE7C00"/>
        </a:fontRef>
        <a:srgbClr val="EE7C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wholeTbl>
    <a:band2H>
      <a:tcTxStyle/>
      <a:tcStyle>
        <a:tcBdr/>
        <a:fill>
          <a:solidFill>
            <a:srgbClr val="FEFFF6">
              <a:alpha val="72000"/>
            </a:srgbClr>
          </a:solidFill>
        </a:fill>
      </a:tcStyle>
    </a:band2H>
    <a:firstCol>
      <a:tcTxStyle b="off" i="off">
        <a:fontRef idx="minor">
          <a:srgbClr val="E35015"/>
        </a:fontRef>
        <a:srgbClr val="E35015"/>
      </a:tcTxStyle>
      <a:tcStyle>
        <a:tcBdr>
          <a:left>
            <a:ln w="0" cap="flat">
              <a:noFill/>
              <a:miter lim="400000"/>
            </a:ln>
          </a:left>
          <a:right>
            <a:ln w="25400" cap="flat">
              <a:solidFill>
                <a:srgbClr val="AAE6E6"/>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firstCol>
    <a:lastRow>
      <a:tcTxStyle b="off" i="off">
        <a:fontRef idx="minor">
          <a:srgbClr val="653F2A"/>
        </a:fontRef>
        <a:srgbClr val="653F2A"/>
      </a:tcTxStyle>
      <a:tcStyle>
        <a:tcBdr>
          <a:left>
            <a:ln w="12700" cap="flat">
              <a:noFill/>
              <a:miter lim="400000"/>
            </a:ln>
          </a:left>
          <a:right>
            <a:ln w="12700" cap="flat">
              <a:noFill/>
              <a:miter lim="400000"/>
            </a:ln>
          </a:right>
          <a:top>
            <a:ln w="25400" cap="flat">
              <a:solidFill>
                <a:srgbClr val="AAE6E6"/>
              </a:solidFill>
              <a:custDash>
                <a:ds d="200000" sp="200000"/>
              </a:custDash>
              <a:miter lim="400000"/>
            </a:ln>
          </a:top>
          <a:bottom>
            <a:ln w="0" cap="flat">
              <a:noFill/>
              <a:miter lim="400000"/>
            </a:ln>
          </a:bottom>
          <a:insideH>
            <a:ln w="12700" cap="flat">
              <a:noFill/>
              <a:miter lim="400000"/>
            </a:ln>
          </a:insideH>
          <a:insideV>
            <a:ln w="12700" cap="flat">
              <a:noFill/>
              <a:miter lim="400000"/>
            </a:ln>
          </a:insideV>
        </a:tcBdr>
        <a:fill>
          <a:solidFill>
            <a:srgbClr val="FEFFF6">
              <a:alpha val="81000"/>
            </a:srgbClr>
          </a:solidFill>
        </a:fill>
      </a:tcStyle>
    </a:lastRow>
    <a:firstRow>
      <a:tcTxStyle b="off" i="off">
        <a:fontRef idx="minor">
          <a:srgbClr val="653F2A"/>
        </a:fontRef>
        <a:srgbClr val="653F2A"/>
      </a:tcTxStyle>
      <a:tcStyle>
        <a:tcBdr>
          <a:left>
            <a:ln w="12700" cap="flat">
              <a:noFill/>
              <a:miter lim="400000"/>
            </a:ln>
          </a:left>
          <a:right>
            <a:ln w="12700" cap="flat">
              <a:noFill/>
              <a:miter lim="400000"/>
            </a:ln>
          </a:right>
          <a:top>
            <a:ln w="0" cap="flat">
              <a:noFill/>
              <a:miter lim="400000"/>
            </a:ln>
          </a:top>
          <a:bottom>
            <a:ln w="25400" cap="flat">
              <a:solidFill>
                <a:srgbClr val="AAE6E6"/>
              </a:solidFill>
              <a:custDash>
                <a:ds d="200000" sp="200000"/>
              </a:custDash>
              <a:miter lim="400000"/>
            </a:ln>
          </a:bottom>
          <a:insideH>
            <a:ln w="12700" cap="flat">
              <a:noFill/>
              <a:miter lim="400000"/>
            </a:ln>
          </a:insideH>
          <a:insideV>
            <a:ln w="12700" cap="flat">
              <a:noFill/>
              <a:miter lim="400000"/>
            </a:ln>
          </a:insideV>
        </a:tcBdr>
        <a:fill>
          <a:solidFill>
            <a:srgbClr val="FEFFF6">
              <a:alpha val="81000"/>
            </a:srgbClr>
          </a:solidFill>
        </a:fill>
      </a:tcStyle>
    </a:firstRow>
  </a:tblStyle>
  <a:tblStyle styleId="{CF821DB8-F4EB-4A41-A1BA-3FCAFE7338EE}" styleName="">
    <a:tblBg/>
    <a:wholeTbl>
      <a:tcTxStyle b="off" i="off">
        <a:fontRef idx="major">
          <a:srgbClr val="006288"/>
        </a:fontRef>
        <a:srgbClr val="006288"/>
      </a:tcTxStyle>
      <a:tcStyle>
        <a:tcBdr>
          <a:left>
            <a:ln w="12700" cap="flat">
              <a:solidFill>
                <a:srgbClr val="FFFFFF">
                  <a:alpha val="66000"/>
                </a:srgbClr>
              </a:solidFill>
              <a:prstDash val="solid"/>
              <a:miter lim="400000"/>
            </a:ln>
          </a:left>
          <a:right>
            <a:ln w="12700" cap="flat">
              <a:solidFill>
                <a:srgbClr val="FFFFFF">
                  <a:alpha val="66000"/>
                </a:srgbClr>
              </a:solidFill>
              <a:prstDash val="solid"/>
              <a:miter lim="400000"/>
            </a:ln>
          </a:right>
          <a:top>
            <a:ln w="12700" cap="flat">
              <a:solidFill>
                <a:srgbClr val="FFFFFF">
                  <a:alpha val="66000"/>
                </a:srgbClr>
              </a:solidFill>
              <a:prstDash val="solid"/>
              <a:miter lim="400000"/>
            </a:ln>
          </a:top>
          <a:bottom>
            <a:ln w="12700" cap="flat">
              <a:solidFill>
                <a:srgbClr val="FFFFFF">
                  <a:alpha val="66000"/>
                </a:srgbClr>
              </a:solidFill>
              <a:prstDash val="solid"/>
              <a:miter lim="400000"/>
            </a:ln>
          </a:bottom>
          <a:insideH>
            <a:ln w="12700" cap="flat">
              <a:solidFill>
                <a:srgbClr val="FFFFFF">
                  <a:alpha val="66000"/>
                </a:srgbClr>
              </a:solidFill>
              <a:prstDash val="solid"/>
              <a:miter lim="400000"/>
            </a:ln>
          </a:insideH>
          <a:insideV>
            <a:ln w="12700" cap="flat">
              <a:solidFill>
                <a:srgbClr val="FFFFFF">
                  <a:alpha val="66000"/>
                </a:srgbClr>
              </a:solidFill>
              <a:prstDash val="solid"/>
              <a:miter lim="400000"/>
            </a:ln>
          </a:insideV>
        </a:tcBdr>
        <a:fill>
          <a:noFill/>
        </a:fill>
      </a:tcStyle>
    </a:wholeTbl>
    <a:band2H>
      <a:tcTxStyle/>
      <a:tcStyle>
        <a:tcBdr/>
        <a:fill>
          <a:solidFill>
            <a:srgbClr val="006288">
              <a:alpha val="12000"/>
            </a:srgbClr>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87B2"/>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firstRow>
  </a:tblStyle>
  <a:tblStyle styleId="{33BA23B1-9221-436E-865A-0063620EA4FD}" styleName="">
    <a:tblBg/>
    <a:wholeTbl>
      <a:tcTxStyle b="off" i="off">
        <a:fontRef idx="major">
          <a:srgbClr val="444444"/>
        </a:fontRef>
        <a:srgbClr val="444444"/>
      </a:tcTxStyle>
      <a:tcStyle>
        <a:tcBdr>
          <a:left>
            <a:ln w="12700" cap="flat">
              <a:noFill/>
              <a:miter lim="400000"/>
            </a:ln>
          </a:left>
          <a:right>
            <a:ln w="12700" cap="flat">
              <a:noFill/>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FFFFFF"/>
          </a:solidFill>
        </a:fill>
      </a:tcStyle>
    </a:wholeTbl>
    <a:band2H>
      <a:tcTxStyle/>
      <a:tcStyle>
        <a:tcBdr/>
        <a:fill>
          <a:solidFill>
            <a:srgbClr val="F7F7F7"/>
          </a:solidFill>
        </a:fill>
      </a:tcStyle>
    </a:band2H>
    <a:firstCol>
      <a:tcTxStyle b="off" i="off">
        <a:fontRef idx="major">
          <a:srgbClr val="444444"/>
        </a:fontRef>
        <a:srgbClr val="444444"/>
      </a:tcTxStyle>
      <a:tcStyle>
        <a:tcBdr>
          <a:left>
            <a:ln w="12700" cap="flat">
              <a:noFill/>
              <a:miter lim="400000"/>
            </a:ln>
          </a:left>
          <a:right>
            <a:ln w="12700" cap="flat">
              <a:solidFill>
                <a:srgbClr val="DBDFD3"/>
              </a:solidFill>
              <a:prstDash val="solid"/>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E8E9E8"/>
          </a:solidFill>
        </a:fill>
      </a:tcStyle>
    </a:firstCol>
    <a:lastRow>
      <a:tcTxStyle b="off" i="off">
        <a:fontRef idx="major">
          <a:srgbClr val="444444"/>
        </a:fontRef>
        <a:srgbClr val="444444"/>
      </a:tcTxStyle>
      <a:tcStyle>
        <a:tcBdr>
          <a:left>
            <a:ln w="12700" cap="flat">
              <a:noFill/>
              <a:miter lim="400000"/>
            </a:ln>
          </a:left>
          <a:right>
            <a:ln w="12700" cap="flat">
              <a:noFill/>
              <a:miter lim="400000"/>
            </a:ln>
          </a:right>
          <a:top>
            <a:ln w="25400" cap="flat">
              <a:solidFill>
                <a:srgbClr val="DBDFD3"/>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DBDFD3"/>
              </a:solidFill>
              <a:prstDash val="solid"/>
              <a:miter lim="400000"/>
            </a:ln>
          </a:bottom>
          <a:insideH>
            <a:ln w="12700" cap="flat">
              <a:noFill/>
              <a:miter lim="400000"/>
            </a:ln>
          </a:insideH>
          <a:insideV>
            <a:ln w="12700" cap="flat">
              <a:noFill/>
              <a:miter lim="400000"/>
            </a:ln>
          </a:insideV>
        </a:tcBdr>
        <a:fill>
          <a:solidFill>
            <a:srgbClr val="3D3D3D"/>
          </a:solidFill>
        </a:fill>
      </a:tcStyle>
    </a:firstRow>
  </a:tblStyle>
  <a:tblStyle styleId="{2708684C-4D16-4618-839F-0558EEFCDFE6}" styleName="">
    <a:tblBg/>
    <a:wholeTbl>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a:tcStyle>
        <a:tcBdr/>
        <a:fill>
          <a:solidFill>
            <a:srgbClr val="106AA0">
              <a:alpha val="14000"/>
            </a:srgbClr>
          </a:solidFill>
        </a:fill>
      </a:tcStyle>
    </a:band2H>
    <a:firstCol>
      <a:tcTxStyle b="off" i="off">
        <a:fontRef idx="major">
          <a:srgbClr val="006288"/>
        </a:fontRef>
        <a:srgbClr val="006288"/>
      </a:tcTxStyle>
      <a:tcStyle>
        <a:tcBdr>
          <a:left>
            <a:ln w="12700" cap="flat">
              <a:noFill/>
              <a:miter lim="400000"/>
            </a:ln>
          </a:left>
          <a:right>
            <a:ln w="38100" cap="flat">
              <a:solidFill>
                <a:srgbClr val="FFFFFF"/>
              </a:solidFill>
              <a:prstDash val="solid"/>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firstCol>
    <a:la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38100" cap="flat">
              <a:solidFill>
                <a:srgbClr val="FFFFFF"/>
              </a:solidFill>
              <a:prstDash val="solid"/>
              <a:miter lim="400000"/>
            </a:ln>
          </a:top>
          <a:bottom>
            <a:ln w="12700" cap="flat">
              <a:noFill/>
              <a:miter lim="400000"/>
            </a:ln>
          </a:bottom>
          <a:insideH>
            <a:ln w="12700" cap="flat">
              <a:noFill/>
              <a:miter lim="400000"/>
            </a:ln>
          </a:insideH>
          <a:insideV>
            <a:ln w="25400" cap="flat">
              <a:solidFill>
                <a:srgbClr val="FFFFFF"/>
              </a:solidFill>
              <a:custDash>
                <a:ds d="200000" sp="200000"/>
              </a:custDash>
              <a:miter lim="400000"/>
            </a:ln>
          </a:insideV>
        </a:tcBdr>
        <a:fill>
          <a:noFill/>
        </a:fill>
      </a:tcStyle>
    </a:lastRow>
    <a:fir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12700" cap="flat">
              <a:noFill/>
              <a:miter lim="400000"/>
            </a:ln>
          </a:top>
          <a:bottom>
            <a:ln w="38100" cap="flat">
              <a:solidFill>
                <a:srgbClr val="FFFFFF"/>
              </a:solidFill>
              <a:prstDash val="solid"/>
              <a:miter lim="400000"/>
            </a:ln>
          </a:bottom>
          <a:insideH>
            <a:ln w="12700" cap="flat">
              <a:noFill/>
              <a:miter lim="400000"/>
            </a:ln>
          </a:insideH>
          <a:insideV>
            <a:ln w="254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0"/>
    <p:restoredTop sz="94673"/>
  </p:normalViewPr>
  <p:slideViewPr>
    <p:cSldViewPr snapToGrid="0" snapToObjects="1">
      <p:cViewPr varScale="1">
        <p:scale>
          <a:sx n="109" d="100"/>
          <a:sy n="109" d="100"/>
        </p:scale>
        <p:origin x="91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9" name="chalk_line-1.png" descr="chalk_line-1.png"/>
          <p:cNvPicPr>
            <a:picLocks noChangeAspect="1"/>
          </p:cNvPicPr>
          <p:nvPr/>
        </p:nvPicPr>
        <p:blipFill>
          <a:blip r:embed="rId2"/>
          <a:stretch>
            <a:fillRect/>
          </a:stretch>
        </p:blipFill>
        <p:spPr>
          <a:xfrm>
            <a:off x="177800" y="0"/>
            <a:ext cx="3441700" cy="9794917"/>
          </a:xfrm>
          <a:prstGeom prst="rect">
            <a:avLst/>
          </a:prstGeom>
          <a:ln w="12700">
            <a:miter lim="400000"/>
          </a:ln>
        </p:spPr>
      </p:pic>
      <p:pic>
        <p:nvPicPr>
          <p:cNvPr id="20" name="chalk_line-2.png" descr="chalk_line-2.png"/>
          <p:cNvPicPr>
            <a:picLocks noChangeAspect="1"/>
          </p:cNvPicPr>
          <p:nvPr/>
        </p:nvPicPr>
        <p:blipFill>
          <a:blip r:embed="rId3"/>
          <a:stretch>
            <a:fillRect/>
          </a:stretch>
        </p:blipFill>
        <p:spPr>
          <a:xfrm>
            <a:off x="5168900" y="1321246"/>
            <a:ext cx="7835900" cy="7934466"/>
          </a:xfrm>
          <a:prstGeom prst="rect">
            <a:avLst/>
          </a:prstGeom>
          <a:ln w="12700">
            <a:miter lim="400000"/>
          </a:ln>
        </p:spPr>
      </p:pic>
      <p:pic>
        <p:nvPicPr>
          <p:cNvPr id="21" name="scrapbook_cover_title_hi.png" descr="scrapbook_cover_title_hi.png"/>
          <p:cNvPicPr>
            <a:picLocks/>
          </p:cNvPicPr>
          <p:nvPr/>
        </p:nvPicPr>
        <p:blipFill>
          <a:blip r:embed="rId4"/>
          <a:stretch>
            <a:fillRect/>
          </a:stretch>
        </p:blipFill>
        <p:spPr>
          <a:xfrm>
            <a:off x="640735" y="2781300"/>
            <a:ext cx="11760201" cy="4178300"/>
          </a:xfrm>
          <a:prstGeom prst="rect">
            <a:avLst/>
          </a:prstGeom>
          <a:ln w="12700">
            <a:miter lim="400000"/>
          </a:ln>
        </p:spPr>
      </p:pic>
      <p:sp>
        <p:nvSpPr>
          <p:cNvPr id="22" name="Title Text"/>
          <p:cNvSpPr txBox="1">
            <a:spLocks noGrp="1"/>
          </p:cNvSpPr>
          <p:nvPr>
            <p:ph type="title"/>
          </p:nvPr>
        </p:nvSpPr>
        <p:spPr>
          <a:xfrm>
            <a:off x="1270000" y="2959100"/>
            <a:ext cx="10464800" cy="22860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23" name="Body Level One…"/>
          <p:cNvSpPr txBox="1">
            <a:spLocks noGrp="1"/>
          </p:cNvSpPr>
          <p:nvPr>
            <p:ph type="body" sz="quarter" idx="1"/>
          </p:nvPr>
        </p:nvSpPr>
        <p:spPr>
          <a:xfrm>
            <a:off x="1270000" y="5283200"/>
            <a:ext cx="10464800" cy="13081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0" algn="ctr">
              <a:spcBef>
                <a:spcPts val="0"/>
              </a:spcBef>
              <a:buSzTx/>
              <a:buNone/>
              <a:defRPr sz="3800" i="1">
                <a:solidFill>
                  <a:schemeClr val="accent5">
                    <a:hueOff val="-188353"/>
                    <a:satOff val="-10165"/>
                    <a:lumOff val="-10285"/>
                  </a:schemeClr>
                </a:solidFill>
              </a:defRPr>
            </a:lvl2pPr>
            <a:lvl3pPr marL="0" indent="0" algn="ctr">
              <a:spcBef>
                <a:spcPts val="0"/>
              </a:spcBef>
              <a:buSzTx/>
              <a:buNone/>
              <a:defRPr sz="3800" i="1">
                <a:solidFill>
                  <a:schemeClr val="accent5">
                    <a:hueOff val="-188353"/>
                    <a:satOff val="-10165"/>
                    <a:lumOff val="-10285"/>
                  </a:schemeClr>
                </a:solidFill>
              </a:defRPr>
            </a:lvl3pPr>
            <a:lvl4pPr marL="0" indent="0" algn="ctr">
              <a:spcBef>
                <a:spcPts val="0"/>
              </a:spcBef>
              <a:buSzTx/>
              <a:buNone/>
              <a:defRPr sz="3800" i="1">
                <a:solidFill>
                  <a:schemeClr val="accent5">
                    <a:hueOff val="-188353"/>
                    <a:satOff val="-10165"/>
                    <a:lumOff val="-10285"/>
                  </a:schemeClr>
                </a:solidFill>
              </a:defRPr>
            </a:lvl4pPr>
            <a:lvl5pPr marL="0" indent="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pic>
        <p:nvPicPr>
          <p:cNvPr id="154"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55"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56"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57"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58"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59"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60"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61"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62" name="“Type a quote here.”"/>
          <p:cNvSpPr txBox="1">
            <a:spLocks noGrp="1"/>
          </p:cNvSpPr>
          <p:nvPr>
            <p:ph type="body" sz="quarter" idx="21"/>
          </p:nvPr>
        </p:nvSpPr>
        <p:spPr>
          <a:xfrm>
            <a:off x="1270000" y="4559300"/>
            <a:ext cx="10464800" cy="622300"/>
          </a:xfrm>
          <a:prstGeom prst="rect">
            <a:avLst/>
          </a:prstGeom>
        </p:spPr>
        <p:txBody>
          <a:bodyPr>
            <a:spAutoFit/>
          </a:bodyPr>
          <a:lstStyle>
            <a:lvl1pPr marL="0" indent="0" algn="ctr">
              <a:spcBef>
                <a:spcPts val="0"/>
              </a:spcBef>
              <a:buSzTx/>
              <a:buNone/>
              <a:defRPr i="1"/>
            </a:lvl1pPr>
          </a:lstStyle>
          <a:p>
            <a:r>
              <a:t>“Type a quote here.”</a:t>
            </a:r>
          </a:p>
        </p:txBody>
      </p:sp>
      <p:sp>
        <p:nvSpPr>
          <p:cNvPr id="163" name="–Johnny Appleseed"/>
          <p:cNvSpPr txBox="1">
            <a:spLocks noGrp="1"/>
          </p:cNvSpPr>
          <p:nvPr>
            <p:ph type="body" sz="quarter" idx="22"/>
          </p:nvPr>
        </p:nvSpPr>
        <p:spPr>
          <a:xfrm>
            <a:off x="1270000" y="6362700"/>
            <a:ext cx="10464800" cy="444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pic>
        <p:nvPicPr>
          <p:cNvPr id="171"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72"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73"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74"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75"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76"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77"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78"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79" name="Image"/>
          <p:cNvSpPr>
            <a:spLocks noGrp="1"/>
          </p:cNvSpPr>
          <p:nvPr>
            <p:ph type="pic" idx="21"/>
          </p:nvPr>
        </p:nvSpPr>
        <p:spPr>
          <a:xfrm>
            <a:off x="-705004" y="-25179"/>
            <a:ext cx="14792489" cy="9861660"/>
          </a:xfrm>
          <a:prstGeom prst="rect">
            <a:avLst/>
          </a:prstGeom>
        </p:spPr>
        <p:txBody>
          <a:bodyPr lIns="91439" tIns="45719" rIns="91439" bIns="45719" anchor="t">
            <a:noAutofit/>
          </a:bodyPr>
          <a:lstStyle/>
          <a:p>
            <a:endParaRPr/>
          </a:p>
        </p:txBody>
      </p:sp>
      <p:sp>
        <p:nvSpPr>
          <p:cNvPr id="1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87"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88"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89"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90"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91"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92"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93"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94"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31"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32"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33"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34"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35"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36"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37"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38"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39" name="Image"/>
          <p:cNvSpPr>
            <a:spLocks noGrp="1"/>
          </p:cNvSpPr>
          <p:nvPr>
            <p:ph type="pic" idx="21"/>
          </p:nvPr>
        </p:nvSpPr>
        <p:spPr>
          <a:xfrm>
            <a:off x="1270000" y="-12700"/>
            <a:ext cx="10464800" cy="6976534"/>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40" name="Title Text"/>
          <p:cNvSpPr txBox="1">
            <a:spLocks noGrp="1"/>
          </p:cNvSpPr>
          <p:nvPr>
            <p:ph type="title"/>
          </p:nvPr>
        </p:nvSpPr>
        <p:spPr>
          <a:xfrm>
            <a:off x="1270000" y="6223000"/>
            <a:ext cx="10464800" cy="14859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41" name="Body Level One…"/>
          <p:cNvSpPr txBox="1">
            <a:spLocks noGrp="1"/>
          </p:cNvSpPr>
          <p:nvPr>
            <p:ph type="body" sz="quarter" idx="1"/>
          </p:nvPr>
        </p:nvSpPr>
        <p:spPr>
          <a:xfrm>
            <a:off x="1270000" y="7696200"/>
            <a:ext cx="10464800" cy="12065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0" algn="ctr">
              <a:spcBef>
                <a:spcPts val="0"/>
              </a:spcBef>
              <a:buSzTx/>
              <a:buNone/>
              <a:defRPr sz="3800" i="1">
                <a:solidFill>
                  <a:schemeClr val="accent5">
                    <a:hueOff val="-188353"/>
                    <a:satOff val="-10165"/>
                    <a:lumOff val="-10285"/>
                  </a:schemeClr>
                </a:solidFill>
              </a:defRPr>
            </a:lvl2pPr>
            <a:lvl3pPr marL="0" indent="0" algn="ctr">
              <a:spcBef>
                <a:spcPts val="0"/>
              </a:spcBef>
              <a:buSzTx/>
              <a:buNone/>
              <a:defRPr sz="3800" i="1">
                <a:solidFill>
                  <a:schemeClr val="accent5">
                    <a:hueOff val="-188353"/>
                    <a:satOff val="-10165"/>
                    <a:lumOff val="-10285"/>
                  </a:schemeClr>
                </a:solidFill>
              </a:defRPr>
            </a:lvl3pPr>
            <a:lvl4pPr marL="0" indent="0" algn="ctr">
              <a:spcBef>
                <a:spcPts val="0"/>
              </a:spcBef>
              <a:buSzTx/>
              <a:buNone/>
              <a:defRPr sz="3800" i="1">
                <a:solidFill>
                  <a:schemeClr val="accent5">
                    <a:hueOff val="-188353"/>
                    <a:satOff val="-10165"/>
                    <a:lumOff val="-10285"/>
                  </a:schemeClr>
                </a:solidFill>
              </a:defRPr>
            </a:lvl4pPr>
            <a:lvl5pPr marL="0" indent="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49" name="chalk_line-1.png" descr="chalk_line-1.png"/>
          <p:cNvPicPr>
            <a:picLocks noChangeAspect="1"/>
          </p:cNvPicPr>
          <p:nvPr/>
        </p:nvPicPr>
        <p:blipFill>
          <a:blip r:embed="rId2"/>
          <a:stretch>
            <a:fillRect/>
          </a:stretch>
        </p:blipFill>
        <p:spPr>
          <a:xfrm>
            <a:off x="177800" y="0"/>
            <a:ext cx="3441700" cy="9794917"/>
          </a:xfrm>
          <a:prstGeom prst="rect">
            <a:avLst/>
          </a:prstGeom>
          <a:ln w="12700">
            <a:miter lim="400000"/>
          </a:ln>
        </p:spPr>
      </p:pic>
      <p:pic>
        <p:nvPicPr>
          <p:cNvPr id="50" name="chalk_line-2.png" descr="chalk_line-2.png"/>
          <p:cNvPicPr>
            <a:picLocks noChangeAspect="1"/>
          </p:cNvPicPr>
          <p:nvPr/>
        </p:nvPicPr>
        <p:blipFill>
          <a:blip r:embed="rId3"/>
          <a:stretch>
            <a:fillRect/>
          </a:stretch>
        </p:blipFill>
        <p:spPr>
          <a:xfrm>
            <a:off x="5168900" y="1321246"/>
            <a:ext cx="7835900" cy="7934466"/>
          </a:xfrm>
          <a:prstGeom prst="rect">
            <a:avLst/>
          </a:prstGeom>
          <a:ln w="12700">
            <a:miter lim="400000"/>
          </a:ln>
        </p:spPr>
      </p:pic>
      <p:pic>
        <p:nvPicPr>
          <p:cNvPr id="51" name="scrapbook_cover_title_hi.png" descr="scrapbook_cover_title_hi.png"/>
          <p:cNvPicPr>
            <a:picLocks/>
          </p:cNvPicPr>
          <p:nvPr/>
        </p:nvPicPr>
        <p:blipFill>
          <a:blip r:embed="rId4"/>
          <a:stretch>
            <a:fillRect/>
          </a:stretch>
        </p:blipFill>
        <p:spPr>
          <a:xfrm>
            <a:off x="640735" y="2781300"/>
            <a:ext cx="11760201" cy="4178300"/>
          </a:xfrm>
          <a:prstGeom prst="rect">
            <a:avLst/>
          </a:prstGeom>
          <a:ln w="12700">
            <a:miter lim="400000"/>
          </a:ln>
        </p:spPr>
      </p:pic>
      <p:sp>
        <p:nvSpPr>
          <p:cNvPr id="52" name="Title Text"/>
          <p:cNvSpPr txBox="1">
            <a:spLocks noGrp="1"/>
          </p:cNvSpPr>
          <p:nvPr>
            <p:ph type="title"/>
          </p:nvPr>
        </p:nvSpPr>
        <p:spPr>
          <a:xfrm>
            <a:off x="1270000" y="3733800"/>
            <a:ext cx="10464800" cy="2286000"/>
          </a:xfrm>
          <a:prstGeom prst="rect">
            <a:avLst/>
          </a:prstGeom>
        </p:spPr>
        <p:txBody>
          <a:bodyPr/>
          <a:lstStyle>
            <a:lvl1pPr>
              <a:defRPr i="1">
                <a:solidFill>
                  <a:srgbClr val="292929">
                    <a:alpha val="93000"/>
                  </a:srgbClr>
                </a:solidFill>
                <a:latin typeface="+mj-lt"/>
                <a:ea typeface="+mj-ea"/>
                <a:cs typeface="+mj-cs"/>
                <a:sym typeface="Georgia"/>
              </a:defRPr>
            </a:lvl1p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60"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61"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62"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63"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64"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65"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66"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67"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68" name="Image"/>
          <p:cNvSpPr>
            <a:spLocks noGrp="1"/>
          </p:cNvSpPr>
          <p:nvPr>
            <p:ph type="pic" sz="half" idx="21"/>
          </p:nvPr>
        </p:nvSpPr>
        <p:spPr>
          <a:xfrm>
            <a:off x="6489700" y="1358900"/>
            <a:ext cx="5329646" cy="69088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69" name="Title Text"/>
          <p:cNvSpPr txBox="1">
            <a:spLocks noGrp="1"/>
          </p:cNvSpPr>
          <p:nvPr>
            <p:ph type="title"/>
          </p:nvPr>
        </p:nvSpPr>
        <p:spPr>
          <a:xfrm>
            <a:off x="1079500" y="1358900"/>
            <a:ext cx="5054600" cy="37592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70" name="Body Level One…"/>
          <p:cNvSpPr txBox="1">
            <a:spLocks noGrp="1"/>
          </p:cNvSpPr>
          <p:nvPr>
            <p:ph type="body" sz="quarter" idx="1"/>
          </p:nvPr>
        </p:nvSpPr>
        <p:spPr>
          <a:xfrm>
            <a:off x="1079500" y="5207000"/>
            <a:ext cx="5054600" cy="31496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0" algn="ctr">
              <a:spcBef>
                <a:spcPts val="0"/>
              </a:spcBef>
              <a:buSzTx/>
              <a:buNone/>
              <a:defRPr sz="3800" i="1">
                <a:solidFill>
                  <a:schemeClr val="accent5">
                    <a:hueOff val="-188353"/>
                    <a:satOff val="-10165"/>
                    <a:lumOff val="-10285"/>
                  </a:schemeClr>
                </a:solidFill>
              </a:defRPr>
            </a:lvl2pPr>
            <a:lvl3pPr marL="0" indent="0" algn="ctr">
              <a:spcBef>
                <a:spcPts val="0"/>
              </a:spcBef>
              <a:buSzTx/>
              <a:buNone/>
              <a:defRPr sz="3800" i="1">
                <a:solidFill>
                  <a:schemeClr val="accent5">
                    <a:hueOff val="-188353"/>
                    <a:satOff val="-10165"/>
                    <a:lumOff val="-10285"/>
                  </a:schemeClr>
                </a:solidFill>
              </a:defRPr>
            </a:lvl3pPr>
            <a:lvl4pPr marL="0" indent="0" algn="ctr">
              <a:spcBef>
                <a:spcPts val="0"/>
              </a:spcBef>
              <a:buSzTx/>
              <a:buNone/>
              <a:defRPr sz="3800" i="1">
                <a:solidFill>
                  <a:schemeClr val="accent5">
                    <a:hueOff val="-188353"/>
                    <a:satOff val="-10165"/>
                    <a:lumOff val="-10285"/>
                  </a:schemeClr>
                </a:solidFill>
              </a:defRPr>
            </a:lvl4pPr>
            <a:lvl5pPr marL="0" indent="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78" name="dash-line.png" descr="dash-line.png"/>
          <p:cNvPicPr>
            <a:picLocks noChangeAspect="1"/>
          </p:cNvPicPr>
          <p:nvPr/>
        </p:nvPicPr>
        <p:blipFill>
          <a:blip r:embed="rId2"/>
          <a:srcRect t="21428" r="64508" b="16071"/>
          <a:stretch>
            <a:fillRect/>
          </a:stretch>
        </p:blipFill>
        <p:spPr>
          <a:xfrm>
            <a:off x="444500" y="1854200"/>
            <a:ext cx="12115800" cy="444500"/>
          </a:xfrm>
          <a:prstGeom prst="rect">
            <a:avLst/>
          </a:prstGeom>
          <a:ln w="12700">
            <a:miter lim="400000"/>
          </a:ln>
        </p:spPr>
      </p:pic>
      <p:pic>
        <p:nvPicPr>
          <p:cNvPr id="79" name="dash-line.png" descr="dash-line.png"/>
          <p:cNvPicPr>
            <a:picLocks noChangeAspect="1"/>
          </p:cNvPicPr>
          <p:nvPr/>
        </p:nvPicPr>
        <p:blipFill>
          <a:blip r:embed="rId2"/>
          <a:srcRect t="19642" r="61904" b="17857"/>
          <a:stretch>
            <a:fillRect/>
          </a:stretch>
        </p:blipFill>
        <p:spPr>
          <a:xfrm>
            <a:off x="0" y="8940800"/>
            <a:ext cx="13004800" cy="444500"/>
          </a:xfrm>
          <a:prstGeom prst="rect">
            <a:avLst/>
          </a:prstGeom>
          <a:ln w="12700">
            <a:miter lim="400000"/>
          </a:ln>
        </p:spPr>
      </p:pic>
      <p:pic>
        <p:nvPicPr>
          <p:cNvPr id="80" name="dash-line.png" descr="dash-line.png"/>
          <p:cNvPicPr>
            <a:picLocks/>
          </p:cNvPicPr>
          <p:nvPr/>
        </p:nvPicPr>
        <p:blipFill>
          <a:blip r:embed="rId2"/>
          <a:srcRect t="19642" r="71428" b="17857"/>
          <a:stretch>
            <a:fillRect/>
          </a:stretch>
        </p:blipFill>
        <p:spPr>
          <a:xfrm rot="5400000">
            <a:off x="-4260850" y="4654550"/>
            <a:ext cx="9753601" cy="444500"/>
          </a:xfrm>
          <a:prstGeom prst="rect">
            <a:avLst/>
          </a:prstGeom>
          <a:ln w="12700">
            <a:miter lim="400000"/>
          </a:ln>
        </p:spPr>
      </p:pic>
      <p:pic>
        <p:nvPicPr>
          <p:cNvPr id="81" name="dash-line.png" descr="dash-line.png"/>
          <p:cNvPicPr>
            <a:picLocks noChangeAspect="1"/>
          </p:cNvPicPr>
          <p:nvPr/>
        </p:nvPicPr>
        <p:blipFill>
          <a:blip r:embed="rId2"/>
          <a:srcRect t="16071" r="78794" b="21428"/>
          <a:stretch>
            <a:fillRect/>
          </a:stretch>
        </p:blipFill>
        <p:spPr>
          <a:xfrm rot="5400000">
            <a:off x="8769350" y="5238750"/>
            <a:ext cx="7239001" cy="444500"/>
          </a:xfrm>
          <a:prstGeom prst="rect">
            <a:avLst/>
          </a:prstGeom>
          <a:ln w="12700">
            <a:miter lim="400000"/>
          </a:ln>
        </p:spPr>
      </p:pic>
      <p:pic>
        <p:nvPicPr>
          <p:cNvPr id="82" name="tri-line.png" descr="tri-line.png"/>
          <p:cNvPicPr>
            <a:picLocks noChangeAspect="1"/>
          </p:cNvPicPr>
          <p:nvPr/>
        </p:nvPicPr>
        <p:blipFill>
          <a:blip r:embed="rId3"/>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3" name="tri-line.png" descr="tri-line.png"/>
          <p:cNvPicPr>
            <a:picLocks noChangeAspect="1"/>
          </p:cNvPicPr>
          <p:nvPr/>
        </p:nvPicPr>
        <p:blipFill>
          <a:blip r:embed="rId3"/>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84" name="tri-line.png" descr="tri-line.png"/>
          <p:cNvPicPr>
            <a:picLocks noChangeAspect="1"/>
          </p:cNvPicPr>
          <p:nvPr/>
        </p:nvPicPr>
        <p:blipFill>
          <a:blip r:embed="rId3"/>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5" name="tri-line.png" descr="tri-line.png"/>
          <p:cNvPicPr>
            <a:picLocks noChangeAspect="1"/>
          </p:cNvPicPr>
          <p:nvPr/>
        </p:nvPicPr>
        <p:blipFill>
          <a:blip r:embed="rId3"/>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6" name="scrapbook_title_hi.png" descr="scrapbook_title_hi.png"/>
          <p:cNvPicPr>
            <a:picLocks/>
          </p:cNvPicPr>
          <p:nvPr/>
        </p:nvPicPr>
        <p:blipFill>
          <a:blip r:embed="rId4"/>
          <a:stretch>
            <a:fillRect/>
          </a:stretch>
        </p:blipFill>
        <p:spPr>
          <a:xfrm>
            <a:off x="1092200" y="304800"/>
            <a:ext cx="10845800" cy="2260600"/>
          </a:xfrm>
          <a:prstGeom prst="rect">
            <a:avLst/>
          </a:prstGeom>
          <a:ln w="12700">
            <a:miter lim="400000"/>
          </a:ln>
        </p:spPr>
      </p:pic>
      <p:sp>
        <p:nvSpPr>
          <p:cNvPr id="87" name="Title Text"/>
          <p:cNvSpPr txBox="1">
            <a:spLocks noGrp="1"/>
          </p:cNvSpPr>
          <p:nvPr>
            <p:ph type="title"/>
          </p:nvPr>
        </p:nvSpPr>
        <p:spPr>
          <a:prstGeom prst="rect">
            <a:avLst/>
          </a:prstGeom>
        </p:spPr>
        <p:txBody>
          <a:bodyPr/>
          <a:lstStyle>
            <a:lvl1pPr>
              <a:defRPr sz="6200"/>
            </a:lvl1pPr>
          </a:lstStyle>
          <a:p>
            <a:r>
              <a:t>Title Text</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95" name="dash-line.png" descr="dash-line.png"/>
          <p:cNvPicPr>
            <a:picLocks noChangeAspect="1"/>
          </p:cNvPicPr>
          <p:nvPr/>
        </p:nvPicPr>
        <p:blipFill>
          <a:blip r:embed="rId2"/>
          <a:srcRect t="21428" r="64508" b="16071"/>
          <a:stretch>
            <a:fillRect/>
          </a:stretch>
        </p:blipFill>
        <p:spPr>
          <a:xfrm>
            <a:off x="444500" y="1854200"/>
            <a:ext cx="12115800" cy="444500"/>
          </a:xfrm>
          <a:prstGeom prst="rect">
            <a:avLst/>
          </a:prstGeom>
          <a:ln w="12700">
            <a:miter lim="400000"/>
          </a:ln>
        </p:spPr>
      </p:pic>
      <p:pic>
        <p:nvPicPr>
          <p:cNvPr id="96" name="dash-line.png" descr="dash-line.png"/>
          <p:cNvPicPr>
            <a:picLocks noChangeAspect="1"/>
          </p:cNvPicPr>
          <p:nvPr/>
        </p:nvPicPr>
        <p:blipFill>
          <a:blip r:embed="rId2"/>
          <a:srcRect t="19642" r="61904" b="17857"/>
          <a:stretch>
            <a:fillRect/>
          </a:stretch>
        </p:blipFill>
        <p:spPr>
          <a:xfrm>
            <a:off x="0" y="8940800"/>
            <a:ext cx="13004800" cy="444500"/>
          </a:xfrm>
          <a:prstGeom prst="rect">
            <a:avLst/>
          </a:prstGeom>
          <a:ln w="12700">
            <a:miter lim="400000"/>
          </a:ln>
        </p:spPr>
      </p:pic>
      <p:pic>
        <p:nvPicPr>
          <p:cNvPr id="97" name="dash-line.png" descr="dash-line.png"/>
          <p:cNvPicPr>
            <a:picLocks/>
          </p:cNvPicPr>
          <p:nvPr/>
        </p:nvPicPr>
        <p:blipFill>
          <a:blip r:embed="rId2"/>
          <a:srcRect t="19642" r="71428" b="17857"/>
          <a:stretch>
            <a:fillRect/>
          </a:stretch>
        </p:blipFill>
        <p:spPr>
          <a:xfrm rot="5400000">
            <a:off x="-4260850" y="4654550"/>
            <a:ext cx="9753601" cy="444500"/>
          </a:xfrm>
          <a:prstGeom prst="rect">
            <a:avLst/>
          </a:prstGeom>
          <a:ln w="12700">
            <a:miter lim="400000"/>
          </a:ln>
        </p:spPr>
      </p:pic>
      <p:pic>
        <p:nvPicPr>
          <p:cNvPr id="98" name="dash-line.png" descr="dash-line.png"/>
          <p:cNvPicPr>
            <a:picLocks noChangeAspect="1"/>
          </p:cNvPicPr>
          <p:nvPr/>
        </p:nvPicPr>
        <p:blipFill>
          <a:blip r:embed="rId2"/>
          <a:srcRect t="16071" r="78794" b="21428"/>
          <a:stretch>
            <a:fillRect/>
          </a:stretch>
        </p:blipFill>
        <p:spPr>
          <a:xfrm rot="5400000">
            <a:off x="8769350" y="5238750"/>
            <a:ext cx="7239001" cy="444500"/>
          </a:xfrm>
          <a:prstGeom prst="rect">
            <a:avLst/>
          </a:prstGeom>
          <a:ln w="12700">
            <a:miter lim="400000"/>
          </a:ln>
        </p:spPr>
      </p:pic>
      <p:pic>
        <p:nvPicPr>
          <p:cNvPr id="99" name="tri-line.png" descr="tri-line.png"/>
          <p:cNvPicPr>
            <a:picLocks noChangeAspect="1"/>
          </p:cNvPicPr>
          <p:nvPr/>
        </p:nvPicPr>
        <p:blipFill>
          <a:blip r:embed="rId3"/>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0" name="tri-line.png" descr="tri-line.png"/>
          <p:cNvPicPr>
            <a:picLocks noChangeAspect="1"/>
          </p:cNvPicPr>
          <p:nvPr/>
        </p:nvPicPr>
        <p:blipFill>
          <a:blip r:embed="rId3"/>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01" name="tri-line.png" descr="tri-line.png"/>
          <p:cNvPicPr>
            <a:picLocks noChangeAspect="1"/>
          </p:cNvPicPr>
          <p:nvPr/>
        </p:nvPicPr>
        <p:blipFill>
          <a:blip r:embed="rId3"/>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2" name="tri-line.png" descr="tri-line.png"/>
          <p:cNvPicPr>
            <a:picLocks noChangeAspect="1"/>
          </p:cNvPicPr>
          <p:nvPr/>
        </p:nvPicPr>
        <p:blipFill>
          <a:blip r:embed="rId3"/>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3" name="scrapbook_title_hi.png" descr="scrapbook_title_hi.png"/>
          <p:cNvPicPr>
            <a:picLocks/>
          </p:cNvPicPr>
          <p:nvPr/>
        </p:nvPicPr>
        <p:blipFill>
          <a:blip r:embed="rId4"/>
          <a:stretch>
            <a:fillRect/>
          </a:stretch>
        </p:blipFill>
        <p:spPr>
          <a:xfrm>
            <a:off x="1092200" y="304800"/>
            <a:ext cx="10845800" cy="2260600"/>
          </a:xfrm>
          <a:prstGeom prst="rect">
            <a:avLst/>
          </a:prstGeom>
          <a:ln w="12700">
            <a:miter lim="400000"/>
          </a:ln>
        </p:spPr>
      </p:pic>
      <p:sp>
        <p:nvSpPr>
          <p:cNvPr id="104" name="Title Text"/>
          <p:cNvSpPr txBox="1">
            <a:spLocks noGrp="1"/>
          </p:cNvSpPr>
          <p:nvPr>
            <p:ph type="title"/>
          </p:nvPr>
        </p:nvSpPr>
        <p:spPr>
          <a:prstGeom prst="rect">
            <a:avLst/>
          </a:prstGeom>
        </p:spPr>
        <p:txBody>
          <a:bodyPr/>
          <a:lstStyle>
            <a:lvl1pPr>
              <a:defRPr sz="6200"/>
            </a:lvl1pPr>
          </a:lstStyle>
          <a:p>
            <a:r>
              <a:t>Title Text</a:t>
            </a:r>
          </a:p>
        </p:txBody>
      </p:sp>
      <p:sp>
        <p:nvSpPr>
          <p:cNvPr id="105" name="Body Level One…"/>
          <p:cNvSpPr txBox="1">
            <a:spLocks noGrp="1"/>
          </p:cNvSpPr>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pic>
        <p:nvPicPr>
          <p:cNvPr id="113" name="plus-line.png" descr="plus-line.png"/>
          <p:cNvPicPr>
            <a:picLocks noChangeAspect="1"/>
          </p:cNvPicPr>
          <p:nvPr/>
        </p:nvPicPr>
        <p:blipFill>
          <a:blip r:embed="rId2"/>
          <a:srcRect l="2812" t="20000" r="57187" b="20000"/>
          <a:stretch>
            <a:fillRect/>
          </a:stretch>
        </p:blipFill>
        <p:spPr>
          <a:xfrm rot="5400000">
            <a:off x="-4305300" y="4724400"/>
            <a:ext cx="97536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4" name="plus-line.png" descr="plus-line.png"/>
          <p:cNvPicPr>
            <a:picLocks noChangeAspect="1"/>
          </p:cNvPicPr>
          <p:nvPr/>
        </p:nvPicPr>
        <p:blipFill>
          <a:blip r:embed="rId2"/>
          <a:srcRect l="10000" t="20000" r="61874" b="20000"/>
          <a:stretch>
            <a:fillRect/>
          </a:stretch>
        </p:blipFill>
        <p:spPr>
          <a:xfrm rot="5400000">
            <a:off x="8902700" y="5524500"/>
            <a:ext cx="6858001" cy="304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5" name="plus-line.png" descr="plus-line.png"/>
          <p:cNvPicPr>
            <a:picLocks noChangeAspect="1"/>
          </p:cNvPicPr>
          <p:nvPr/>
        </p:nvPicPr>
        <p:blipFill>
          <a:blip r:embed="rId2"/>
          <a:srcRect l="19114" t="12500" r="27552" b="27500"/>
          <a:stretch>
            <a:fillRect/>
          </a:stretch>
        </p:blipFill>
        <p:spPr>
          <a:xfrm rot="10800000">
            <a:off x="0" y="9016999"/>
            <a:ext cx="13004800"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16" name="plus-line.png" descr="plus-line.png"/>
          <p:cNvPicPr>
            <a:picLocks noChangeAspect="1"/>
          </p:cNvPicPr>
          <p:nvPr/>
        </p:nvPicPr>
        <p:blipFill>
          <a:blip r:embed="rId2"/>
          <a:srcRect t="18751" r="51796" b="21247"/>
          <a:stretch>
            <a:fillRect/>
          </a:stretch>
        </p:blipFill>
        <p:spPr>
          <a:xfrm rot="10800002">
            <a:off x="704849" y="1974846"/>
            <a:ext cx="11753851" cy="304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7" name="scrapbook_title_hi.png" descr="scrapbook_title_hi.png"/>
          <p:cNvPicPr>
            <a:picLocks/>
          </p:cNvPicPr>
          <p:nvPr/>
        </p:nvPicPr>
        <p:blipFill>
          <a:blip r:embed="rId3"/>
          <a:stretch>
            <a:fillRect/>
          </a:stretch>
        </p:blipFill>
        <p:spPr>
          <a:xfrm>
            <a:off x="1092200" y="304800"/>
            <a:ext cx="10845800" cy="2260600"/>
          </a:xfrm>
          <a:prstGeom prst="rect">
            <a:avLst/>
          </a:prstGeom>
          <a:ln w="12700">
            <a:miter lim="400000"/>
          </a:ln>
        </p:spPr>
      </p:pic>
      <p:sp>
        <p:nvSpPr>
          <p:cNvPr id="118" name="Image"/>
          <p:cNvSpPr>
            <a:spLocks noGrp="1"/>
          </p:cNvSpPr>
          <p:nvPr>
            <p:ph type="pic" sz="half" idx="21"/>
          </p:nvPr>
        </p:nvSpPr>
        <p:spPr>
          <a:xfrm rot="21360000">
            <a:off x="7388455" y="2549687"/>
            <a:ext cx="4869180" cy="6311899"/>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119" name="Title Text"/>
          <p:cNvSpPr txBox="1">
            <a:spLocks noGrp="1"/>
          </p:cNvSpPr>
          <p:nvPr>
            <p:ph type="title"/>
          </p:nvPr>
        </p:nvSpPr>
        <p:spPr>
          <a:prstGeom prst="rect">
            <a:avLst/>
          </a:prstGeom>
        </p:spPr>
        <p:txBody>
          <a:bodyPr/>
          <a:lstStyle>
            <a:lvl1pPr>
              <a:defRPr sz="6200"/>
            </a:lvl1pPr>
          </a:lstStyle>
          <a:p>
            <a:r>
              <a:t>Title Text</a:t>
            </a:r>
          </a:p>
        </p:txBody>
      </p:sp>
      <p:sp>
        <p:nvSpPr>
          <p:cNvPr id="120" name="Body Level One…"/>
          <p:cNvSpPr txBox="1">
            <a:spLocks noGrp="1"/>
          </p:cNvSpPr>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pic>
        <p:nvPicPr>
          <p:cNvPr id="136"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37"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38"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39"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40"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41"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42"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43"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44" name="Image"/>
          <p:cNvSpPr>
            <a:spLocks noGrp="1"/>
          </p:cNvSpPr>
          <p:nvPr>
            <p:ph type="pic" idx="21"/>
          </p:nvPr>
        </p:nvSpPr>
        <p:spPr>
          <a:xfrm rot="21349645">
            <a:off x="1034684" y="936627"/>
            <a:ext cx="6503516" cy="8430483"/>
          </a:xfrm>
          <a:prstGeom prst="rect">
            <a:avLst/>
          </a:prstGeom>
          <a:effectLst>
            <a:outerShdw blurRad="63500" dist="50800" dir="5400000" rotWithShape="0">
              <a:srgbClr val="292929">
                <a:alpha val="46500"/>
              </a:srgbClr>
            </a:outerShdw>
          </a:effectLst>
        </p:spPr>
        <p:txBody>
          <a:bodyPr lIns="91439" tIns="45719" rIns="91439" bIns="45719" anchor="t">
            <a:noAutofit/>
          </a:bodyPr>
          <a:lstStyle/>
          <a:p>
            <a:endParaRPr/>
          </a:p>
        </p:txBody>
      </p:sp>
      <p:sp>
        <p:nvSpPr>
          <p:cNvPr id="145" name="Image"/>
          <p:cNvSpPr>
            <a:spLocks noGrp="1"/>
          </p:cNvSpPr>
          <p:nvPr>
            <p:ph type="pic" sz="quarter" idx="22"/>
          </p:nvPr>
        </p:nvSpPr>
        <p:spPr>
          <a:xfrm rot="180000">
            <a:off x="6489003" y="4460338"/>
            <a:ext cx="6029851" cy="4013883"/>
          </a:xfrm>
          <a:prstGeom prst="rect">
            <a:avLst/>
          </a:prstGeom>
          <a:ln w="9525">
            <a:round/>
          </a:ln>
        </p:spPr>
        <p:txBody>
          <a:bodyPr lIns="91439" tIns="45719" rIns="91439" bIns="45719" anchor="t">
            <a:noAutofit/>
          </a:bodyPr>
          <a:lstStyle/>
          <a:p>
            <a:endParaRPr/>
          </a:p>
        </p:txBody>
      </p:sp>
      <p:sp>
        <p:nvSpPr>
          <p:cNvPr id="146" name="Image"/>
          <p:cNvSpPr>
            <a:spLocks noGrp="1"/>
          </p:cNvSpPr>
          <p:nvPr>
            <p:ph type="pic" sz="quarter" idx="23"/>
          </p:nvPr>
        </p:nvSpPr>
        <p:spPr>
          <a:xfrm>
            <a:off x="6515100" y="939800"/>
            <a:ext cx="5505450" cy="3670300"/>
          </a:xfrm>
          <a:prstGeom prst="rect">
            <a:avLst/>
          </a:prstGeom>
          <a:ln w="9525">
            <a:round/>
          </a:ln>
        </p:spPr>
        <p:txBody>
          <a:bodyPr lIns="91439" tIns="45719" rIns="91439" bIns="45719" anchor="t">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lines-line-1.png" descr="lines-line-1.png"/>
          <p:cNvPicPr>
            <a:picLocks noChangeAspect="1"/>
          </p:cNvPicPr>
          <p:nvPr/>
        </p:nvPicPr>
        <p:blipFill>
          <a:blip r:embed="rId15"/>
          <a:stretch>
            <a:fillRect/>
          </a:stretch>
        </p:blipFill>
        <p:spPr>
          <a:xfrm>
            <a:off x="647700" y="8864600"/>
            <a:ext cx="11798300" cy="292100"/>
          </a:xfrm>
          <a:prstGeom prst="rect">
            <a:avLst/>
          </a:prstGeom>
          <a:ln w="12700">
            <a:miter lim="400000"/>
          </a:ln>
        </p:spPr>
      </p:pic>
      <p:pic>
        <p:nvPicPr>
          <p:cNvPr id="3" name="wave-line.png" descr="wave-line.png"/>
          <p:cNvPicPr>
            <a:picLocks noChangeAspect="1"/>
          </p:cNvPicPr>
          <p:nvPr/>
        </p:nvPicPr>
        <p:blipFill>
          <a:blip r:embed="rId16"/>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4" name="wave-line.png" descr="wave-line.png"/>
          <p:cNvPicPr>
            <a:picLocks noChangeAspect="1"/>
          </p:cNvPicPr>
          <p:nvPr/>
        </p:nvPicPr>
        <p:blipFill>
          <a:blip r:embed="rId16"/>
          <a:srcRect l="16504" r="50434"/>
          <a:stretch>
            <a:fillRect/>
          </a:stretch>
        </p:blipFill>
        <p:spPr>
          <a:xfrm rot="5400000">
            <a:off x="-3378364" y="4686138"/>
            <a:ext cx="8216901" cy="140023"/>
          </a:xfrm>
          <a:prstGeom prst="rect">
            <a:avLst/>
          </a:prstGeom>
          <a:ln w="12700">
            <a:miter lim="400000"/>
          </a:ln>
        </p:spPr>
      </p:pic>
      <p:pic>
        <p:nvPicPr>
          <p:cNvPr id="5" name="dots-line-cropped.png" descr="dots-line-cropped.png"/>
          <p:cNvPicPr>
            <a:picLocks noChangeAspect="1"/>
          </p:cNvPicPr>
          <p:nvPr/>
        </p:nvPicPr>
        <p:blipFill>
          <a:blip r:embed="rId17"/>
          <a:srcRect l="4761" t="2928" r="10188"/>
          <a:stretch>
            <a:fillRect/>
          </a:stretch>
        </p:blipFill>
        <p:spPr>
          <a:xfrm rot="16199985">
            <a:off x="-4244962" y="4772011"/>
            <a:ext cx="9753601" cy="209578"/>
          </a:xfrm>
          <a:prstGeom prst="rect">
            <a:avLst/>
          </a:prstGeom>
          <a:ln w="12700">
            <a:miter lim="400000"/>
          </a:ln>
        </p:spPr>
      </p:pic>
      <p:pic>
        <p:nvPicPr>
          <p:cNvPr id="6" name="dots-line-cropped.png" descr="dots-line-cropped.png"/>
          <p:cNvPicPr>
            <a:picLocks noChangeAspect="1"/>
          </p:cNvPicPr>
          <p:nvPr/>
        </p:nvPicPr>
        <p:blipFill>
          <a:blip r:embed="rId17"/>
          <a:srcRect t="5872" b="5892"/>
          <a:stretch>
            <a:fillRect/>
          </a:stretch>
        </p:blipFill>
        <p:spPr>
          <a:xfrm rot="21599984">
            <a:off x="698498" y="469908"/>
            <a:ext cx="11468107" cy="190501"/>
          </a:xfrm>
          <a:prstGeom prst="rect">
            <a:avLst/>
          </a:prstGeom>
          <a:ln w="12700">
            <a:miter lim="400000"/>
          </a:ln>
        </p:spPr>
      </p:pic>
      <p:pic>
        <p:nvPicPr>
          <p:cNvPr id="7" name="dots-line-cropped.png" descr="dots-line-cropped.png"/>
          <p:cNvPicPr>
            <a:picLocks noChangeAspect="1"/>
          </p:cNvPicPr>
          <p:nvPr/>
        </p:nvPicPr>
        <p:blipFill>
          <a:blip r:embed="rId17"/>
          <a:srcRect l="53986" t="2927" r="41140"/>
          <a:stretch>
            <a:fillRect/>
          </a:stretch>
        </p:blipFill>
        <p:spPr>
          <a:xfrm rot="21599984">
            <a:off x="12439650" y="9010646"/>
            <a:ext cx="558801" cy="209581"/>
          </a:xfrm>
          <a:prstGeom prst="rect">
            <a:avLst/>
          </a:prstGeom>
          <a:ln w="12700">
            <a:miter lim="400000"/>
          </a:ln>
        </p:spPr>
      </p:pic>
      <p:pic>
        <p:nvPicPr>
          <p:cNvPr id="8" name="dots-line-cropped.png" descr="dots-line-cropped.png"/>
          <p:cNvPicPr>
            <a:picLocks noChangeAspect="1"/>
          </p:cNvPicPr>
          <p:nvPr/>
        </p:nvPicPr>
        <p:blipFill>
          <a:blip r:embed="rId17"/>
          <a:srcRect l="37929" t="2926" r="56976"/>
          <a:stretch>
            <a:fillRect/>
          </a:stretch>
        </p:blipFill>
        <p:spPr>
          <a:xfrm rot="21599984">
            <a:off x="6350" y="9010652"/>
            <a:ext cx="584201" cy="209583"/>
          </a:xfrm>
          <a:prstGeom prst="rect">
            <a:avLst/>
          </a:prstGeom>
          <a:ln w="12700">
            <a:miter lim="400000"/>
          </a:ln>
        </p:spPr>
      </p:pic>
      <p:pic>
        <p:nvPicPr>
          <p:cNvPr id="9" name="lines-vert-line.png" descr="lines-vert-line.png"/>
          <p:cNvPicPr>
            <a:picLocks/>
          </p:cNvPicPr>
          <p:nvPr/>
        </p:nvPicPr>
        <p:blipFill>
          <a:blip r:embed="rId18"/>
          <a:stretch>
            <a:fillRect/>
          </a:stretch>
        </p:blipFill>
        <p:spPr>
          <a:xfrm>
            <a:off x="12153900" y="361949"/>
            <a:ext cx="317500" cy="8724901"/>
          </a:xfrm>
          <a:prstGeom prst="rect">
            <a:avLst/>
          </a:prstGeom>
          <a:ln w="12700">
            <a:miter lim="400000"/>
          </a:ln>
        </p:spPr>
      </p:pic>
      <p:sp>
        <p:nvSpPr>
          <p:cNvPr id="10" name="Body Level One…"/>
          <p:cNvSpPr txBox="1">
            <a:spLocks noGrp="1"/>
          </p:cNvSpPr>
          <p:nvPr>
            <p:ph type="body" idx="1"/>
          </p:nvPr>
        </p:nvSpPr>
        <p:spPr>
          <a:xfrm>
            <a:off x="1270000" y="1511300"/>
            <a:ext cx="10464800" cy="6731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9"/>
              </a:buBlip>
            </a:lvl1pPr>
            <a:lvl2pPr>
              <a:buBlip>
                <a:blip r:embed="rId19"/>
              </a:buBlip>
            </a:lvl2pPr>
            <a:lvl3pPr>
              <a:buBlip>
                <a:blip r:embed="rId19"/>
              </a:buBlip>
            </a:lvl3pPr>
            <a:lvl4pPr>
              <a:buBlip>
                <a:blip r:embed="rId19"/>
              </a:buBlip>
            </a:lvl4pPr>
            <a:lvl5pPr>
              <a:buBlip>
                <a:blip r:embed="rId19"/>
              </a:buBlip>
            </a:lvl5pPr>
          </a:lstStyle>
          <a:p>
            <a:r>
              <a:t>Body Level One</a:t>
            </a:r>
          </a:p>
          <a:p>
            <a:pPr lvl="1"/>
            <a:r>
              <a:t>Body Level Two</a:t>
            </a:r>
          </a:p>
          <a:p>
            <a:pPr lvl="2"/>
            <a:r>
              <a:t>Body Level Three</a:t>
            </a:r>
          </a:p>
          <a:p>
            <a:pPr lvl="3"/>
            <a:r>
              <a:t>Body Level Four</a:t>
            </a:r>
          </a:p>
          <a:p>
            <a:pPr lvl="4"/>
            <a:r>
              <a:t>Body Level Five</a:t>
            </a:r>
          </a:p>
        </p:txBody>
      </p:sp>
      <p:sp>
        <p:nvSpPr>
          <p:cNvPr id="11" name="Title Text"/>
          <p:cNvSpPr txBox="1">
            <a:spLocks noGrp="1"/>
          </p:cNvSpPr>
          <p:nvPr>
            <p:ph type="title"/>
          </p:nvPr>
        </p:nvSpPr>
        <p:spPr>
          <a:xfrm>
            <a:off x="1270000" y="254000"/>
            <a:ext cx="10464800" cy="2349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12" name="Slide Number"/>
          <p:cNvSpPr txBox="1">
            <a:spLocks noGrp="1"/>
          </p:cNvSpPr>
          <p:nvPr>
            <p:ph type="sldNum" sz="quarter" idx="2"/>
          </p:nvPr>
        </p:nvSpPr>
        <p:spPr>
          <a:xfrm>
            <a:off x="6279642" y="9296400"/>
            <a:ext cx="432817" cy="469900"/>
          </a:xfrm>
          <a:prstGeom prst="rect">
            <a:avLst/>
          </a:prstGeom>
          <a:ln w="12700">
            <a:miter lim="400000"/>
          </a:ln>
        </p:spPr>
        <p:txBody>
          <a:bodyPr wrap="none" lIns="50800" tIns="50800" rIns="50800" bIns="50800">
            <a:spAutoFit/>
          </a:bodyPr>
          <a:lstStyle>
            <a:lvl1pPr>
              <a:defRPr sz="2200">
                <a:latin typeface="+mn-lt"/>
                <a:ea typeface="+mn-ea"/>
                <a:cs typeface="+mn-cs"/>
                <a:sym typeface="Marker Fel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1pPr>
      <a:lvl2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2pPr>
      <a:lvl3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3pPr>
      <a:lvl4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4pPr>
      <a:lvl5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5pPr>
      <a:lvl6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6pPr>
      <a:lvl7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7pPr>
      <a:lvl8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8pPr>
      <a:lvl9pPr marL="0" marR="0" indent="0" algn="ctr" defTabSz="584200" latinLnBrk="0">
        <a:lnSpc>
          <a:spcPct val="100000"/>
        </a:lnSpc>
        <a:spcBef>
          <a:spcPts val="0"/>
        </a:spcBef>
        <a:spcAft>
          <a:spcPts val="0"/>
        </a:spcAft>
        <a:buClrTx/>
        <a:buSzTx/>
        <a:buFontTx/>
        <a:buNone/>
        <a:tabLst/>
        <a:defRPr sz="6800" b="0" i="0" u="none" strike="noStrike" cap="none" spc="0" baseline="0">
          <a:solidFill>
            <a:srgbClr val="528D4D"/>
          </a:solidFill>
          <a:uFillTx/>
          <a:latin typeface="+mn-lt"/>
          <a:ea typeface="+mn-ea"/>
          <a:cs typeface="+mn-cs"/>
          <a:sym typeface="Marker Felt"/>
        </a:defRPr>
      </a:lvl9pPr>
    </p:titleStyle>
    <p:bodyStyle>
      <a:lvl1pPr marL="457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1pPr>
      <a:lvl2pPr marL="914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2pPr>
      <a:lvl3pPr marL="1371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3pPr>
      <a:lvl4pPr marL="1828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4pPr>
      <a:lvl5pPr marL="22860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5pPr>
      <a:lvl6pPr marL="2743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6pPr>
      <a:lvl7pPr marL="3200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7pPr>
      <a:lvl8pPr marL="3657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8pPr>
      <a:lvl9pPr marL="4114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solidFill>
            <a:srgbClr val="006288"/>
          </a:solidFill>
          <a:uFillTx/>
          <a:latin typeface="+mj-lt"/>
          <a:ea typeface="+mj-ea"/>
          <a:cs typeface="+mj-cs"/>
          <a:sym typeface="Georgia"/>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1pPr>
      <a:lvl2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2pPr>
      <a:lvl3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3pPr>
      <a:lvl4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4pPr>
      <a:lvl5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5pPr>
      <a:lvl6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6pPr>
      <a:lvl7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7pPr>
      <a:lvl8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8pPr>
      <a:lvl9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055FAA-F060-BC48-BCFD-D56FE895658F}"/>
              </a:ext>
            </a:extLst>
          </p:cNvPr>
          <p:cNvPicPr>
            <a:picLocks noChangeAspect="1"/>
          </p:cNvPicPr>
          <p:nvPr/>
        </p:nvPicPr>
        <p:blipFill>
          <a:blip r:embed="rId2"/>
          <a:stretch>
            <a:fillRect/>
          </a:stretch>
        </p:blipFill>
        <p:spPr>
          <a:xfrm rot="42960000">
            <a:off x="6356362" y="4253245"/>
            <a:ext cx="6108328" cy="4036939"/>
          </a:xfrm>
          <a:prstGeom prst="rect">
            <a:avLst/>
          </a:prstGeom>
          <a:noFill/>
          <a:ln w="101600">
            <a:solidFill>
              <a:srgbClr val="FFFFFF"/>
            </a:solidFill>
          </a:ln>
          <a:effectLst>
            <a:outerShdw blurRad="38100" dist="50800" dir="5400000" rotWithShape="0">
              <a:srgbClr val="292929">
                <a:alpha val="69750"/>
              </a:srgbClr>
            </a:outerShdw>
          </a:effectLst>
        </p:spPr>
      </p:pic>
      <p:sp>
        <p:nvSpPr>
          <p:cNvPr id="204" name="Selecting Team Members"/>
          <p:cNvSpPr txBox="1">
            <a:spLocks noGrp="1"/>
          </p:cNvSpPr>
          <p:nvPr>
            <p:ph type="title"/>
          </p:nvPr>
        </p:nvSpPr>
        <p:spPr>
          <a:xfrm>
            <a:off x="1270000" y="254000"/>
            <a:ext cx="10464800" cy="2349500"/>
          </a:xfrm>
        </p:spPr>
        <p:txBody>
          <a:bodyPr anchor="ctr">
            <a:normAutofit/>
          </a:bodyPr>
          <a:lstStyle/>
          <a:p>
            <a:pPr lvl="0"/>
            <a:r>
              <a:rPr lang="en-US" dirty="0"/>
              <a:t>Selecting Your A-team</a:t>
            </a:r>
          </a:p>
        </p:txBody>
      </p:sp>
      <p:sp>
        <p:nvSpPr>
          <p:cNvPr id="205" name="Pastor Josué Feliciano"/>
          <p:cNvSpPr txBox="1">
            <a:spLocks noGrp="1"/>
          </p:cNvSpPr>
          <p:nvPr>
            <p:ph type="body" sz="half" idx="1"/>
          </p:nvPr>
        </p:nvSpPr>
        <p:spPr>
          <a:xfrm>
            <a:off x="1270000" y="2971800"/>
            <a:ext cx="4953000" cy="5842000"/>
          </a:xfrm>
        </p:spPr>
        <p:txBody>
          <a:bodyPr anchor="ctr">
            <a:normAutofit/>
          </a:bodyPr>
          <a:lstStyle/>
          <a:p>
            <a:r>
              <a:rPr lang="en-US"/>
              <a:t>By Pastor Josué Feliciano</a:t>
            </a:r>
          </a:p>
          <a:p>
            <a:r>
              <a:rPr lang="en-US"/>
              <a:t>Chesapeake Conference</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Benefits of Interview"/>
          <p:cNvSpPr txBox="1">
            <a:spLocks noGrp="1"/>
          </p:cNvSpPr>
          <p:nvPr>
            <p:ph type="title"/>
          </p:nvPr>
        </p:nvSpPr>
        <p:spPr>
          <a:prstGeom prst="rect">
            <a:avLst/>
          </a:prstGeom>
        </p:spPr>
        <p:txBody>
          <a:bodyPr/>
          <a:lstStyle/>
          <a:p>
            <a:r>
              <a:t>Benefits of Interview</a:t>
            </a:r>
          </a:p>
        </p:txBody>
      </p:sp>
      <p:sp>
        <p:nvSpPr>
          <p:cNvPr id="241" name="A face-to-face interview helps establish a working relationship with you as the leader.…"/>
          <p:cNvSpPr txBox="1">
            <a:spLocks noGrp="1"/>
          </p:cNvSpPr>
          <p:nvPr>
            <p:ph type="body" idx="1"/>
          </p:nvPr>
        </p:nvSpPr>
        <p:spPr>
          <a:prstGeom prst="rect">
            <a:avLst/>
          </a:prstGeom>
        </p:spPr>
        <p:txBody>
          <a:bodyPr>
            <a:normAutofit lnSpcReduction="10000"/>
          </a:bodyPr>
          <a:lstStyle/>
          <a:p>
            <a:pPr marL="411479" indent="-411479" defTabSz="525779">
              <a:spcBef>
                <a:spcPts val="3600"/>
              </a:spcBef>
              <a:buBlip>
                <a:blip r:embed="rId2"/>
              </a:buBlip>
              <a:defRPr sz="3239"/>
            </a:pPr>
            <a:r>
              <a:rPr dirty="0"/>
              <a:t>A face-to-face interview helps establish a working relationship with you as the leader.</a:t>
            </a:r>
          </a:p>
          <a:p>
            <a:pPr marL="411479" indent="-411479" defTabSz="525779">
              <a:spcBef>
                <a:spcPts val="3600"/>
              </a:spcBef>
              <a:buBlip>
                <a:blip r:embed="rId2"/>
              </a:buBlip>
              <a:defRPr sz="3239"/>
            </a:pPr>
            <a:r>
              <a:rPr dirty="0"/>
              <a:t>They are not only making a commitment to the Lord to serve God’s young people, they are also making a commitment to you as the leader.</a:t>
            </a:r>
          </a:p>
          <a:p>
            <a:pPr marL="411479" indent="-411479" defTabSz="525779">
              <a:spcBef>
                <a:spcPts val="3600"/>
              </a:spcBef>
              <a:buBlip>
                <a:blip r:embed="rId2"/>
              </a:buBlip>
              <a:defRPr sz="3239"/>
            </a:pPr>
            <a:r>
              <a:rPr dirty="0"/>
              <a:t>Since most communication is non-verbal, it is important you talk in person so you can best ascertain their response.</a:t>
            </a:r>
          </a:p>
          <a:p>
            <a:pPr marL="411479" indent="-411479" defTabSz="525779">
              <a:spcBef>
                <a:spcPts val="3600"/>
              </a:spcBef>
              <a:buBlip>
                <a:blip r:embed="rId2"/>
              </a:buBlip>
              <a:defRPr sz="3239"/>
            </a:pPr>
            <a:r>
              <a:rPr dirty="0"/>
              <a:t>Have your assistant leader join the interview.</a:t>
            </a:r>
          </a:p>
        </p:txBody>
      </p:sp>
      <p:pic>
        <p:nvPicPr>
          <p:cNvPr id="2" name="Picture 1">
            <a:extLst>
              <a:ext uri="{FF2B5EF4-FFF2-40B4-BE49-F238E27FC236}">
                <a16:creationId xmlns:a16="http://schemas.microsoft.com/office/drawing/2014/main" id="{888D4E82-FBE3-4747-99E3-C8228E0142FD}"/>
              </a:ext>
            </a:extLst>
          </p:cNvPr>
          <p:cNvPicPr>
            <a:picLocks noChangeAspect="1"/>
          </p:cNvPicPr>
          <p:nvPr/>
        </p:nvPicPr>
        <p:blipFill>
          <a:blip r:embed="rId3"/>
          <a:stretch>
            <a:fillRect/>
          </a:stretch>
        </p:blipFill>
        <p:spPr>
          <a:xfrm>
            <a:off x="0" y="8413750"/>
            <a:ext cx="1454150" cy="1282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41">
                                            <p:bg/>
                                          </p:spTgt>
                                        </p:tgtEl>
                                        <p:attrNameLst>
                                          <p:attrName>style.visibility</p:attrName>
                                        </p:attrNameLst>
                                      </p:cBhvr>
                                      <p:to>
                                        <p:strVal val="visible"/>
                                      </p:to>
                                    </p:set>
                                    <p:anim calcmode="lin" valueType="num">
                                      <p:cBhvr>
                                        <p:cTn id="7" dur="1000" fill="hold"/>
                                        <p:tgtEl>
                                          <p:spTgt spid="241">
                                            <p:bg/>
                                          </p:spTgt>
                                        </p:tgtEl>
                                        <p:attrNameLst>
                                          <p:attrName>ppt_w</p:attrName>
                                        </p:attrNameLst>
                                      </p:cBhvr>
                                      <p:tavLst>
                                        <p:tav tm="0" fmla="#ppt_w*sin(2.5*pi*$)">
                                          <p:val>
                                            <p:fltVal val="0"/>
                                          </p:val>
                                        </p:tav>
                                        <p:tav tm="100000">
                                          <p:val>
                                            <p:fltVal val="1"/>
                                          </p:val>
                                        </p:tav>
                                      </p:tavLst>
                                    </p:anim>
                                    <p:anim calcmode="lin" valueType="num">
                                      <p:cBhvr>
                                        <p:cTn id="8" dur="1000" fill="hold"/>
                                        <p:tgtEl>
                                          <p:spTgt spid="241">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41">
                                            <p:txEl>
                                              <p:pRg st="0" end="0"/>
                                            </p:txEl>
                                          </p:spTgt>
                                        </p:tgtEl>
                                        <p:attrNameLst>
                                          <p:attrName>style.visibility</p:attrName>
                                        </p:attrNameLst>
                                      </p:cBhvr>
                                      <p:to>
                                        <p:strVal val="visible"/>
                                      </p:to>
                                    </p:set>
                                    <p:animEffect transition="in" filter="fade">
                                      <p:cBhvr>
                                        <p:cTn id="11" dur="1000" fill="hold"/>
                                        <p:tgtEl>
                                          <p:spTgt spid="241">
                                            <p:txEl>
                                              <p:pRg st="0" end="0"/>
                                            </p:txEl>
                                          </p:spTgt>
                                        </p:tgtEl>
                                      </p:cBhvr>
                                    </p:animEffect>
                                    <p:anim calcmode="lin" valueType="num">
                                      <p:cBhvr>
                                        <p:cTn id="12" dur="1000" fill="hold"/>
                                        <p:tgtEl>
                                          <p:spTgt spid="241">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4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41">
                                            <p:txEl>
                                              <p:pRg st="1" end="1"/>
                                            </p:txEl>
                                          </p:spTgt>
                                        </p:tgtEl>
                                        <p:attrNameLst>
                                          <p:attrName>style.visibility</p:attrName>
                                        </p:attrNameLst>
                                      </p:cBhvr>
                                      <p:to>
                                        <p:strVal val="visible"/>
                                      </p:to>
                                    </p:set>
                                    <p:animEffect transition="in" filter="fade">
                                      <p:cBhvr>
                                        <p:cTn id="18" dur="1000" fill="hold"/>
                                        <p:tgtEl>
                                          <p:spTgt spid="241">
                                            <p:txEl>
                                              <p:pRg st="1" end="1"/>
                                            </p:txEl>
                                          </p:spTgt>
                                        </p:tgtEl>
                                      </p:cBhvr>
                                    </p:animEffect>
                                    <p:anim calcmode="lin" valueType="num">
                                      <p:cBhvr>
                                        <p:cTn id="19" dur="1000" fill="hold"/>
                                        <p:tgtEl>
                                          <p:spTgt spid="241">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4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241">
                                            <p:txEl>
                                              <p:pRg st="2" end="2"/>
                                            </p:txEl>
                                          </p:spTgt>
                                        </p:tgtEl>
                                        <p:attrNameLst>
                                          <p:attrName>style.visibility</p:attrName>
                                        </p:attrNameLst>
                                      </p:cBhvr>
                                      <p:to>
                                        <p:strVal val="visible"/>
                                      </p:to>
                                    </p:set>
                                    <p:animEffect transition="in" filter="fade">
                                      <p:cBhvr>
                                        <p:cTn id="25" dur="1000" fill="hold"/>
                                        <p:tgtEl>
                                          <p:spTgt spid="241">
                                            <p:txEl>
                                              <p:pRg st="2" end="2"/>
                                            </p:txEl>
                                          </p:spTgt>
                                        </p:tgtEl>
                                      </p:cBhvr>
                                    </p:animEffect>
                                    <p:anim calcmode="lin" valueType="num">
                                      <p:cBhvr>
                                        <p:cTn id="26" dur="1000" fill="hold"/>
                                        <p:tgtEl>
                                          <p:spTgt spid="241">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4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p:tmAbs val="0"/>
                                  </p:iterate>
                                  <p:childTnLst>
                                    <p:set>
                                      <p:cBhvr>
                                        <p:cTn id="31" fill="hold"/>
                                        <p:tgtEl>
                                          <p:spTgt spid="241">
                                            <p:txEl>
                                              <p:pRg st="3" end="3"/>
                                            </p:txEl>
                                          </p:spTgt>
                                        </p:tgtEl>
                                        <p:attrNameLst>
                                          <p:attrName>style.visibility</p:attrName>
                                        </p:attrNameLst>
                                      </p:cBhvr>
                                      <p:to>
                                        <p:strVal val="visible"/>
                                      </p:to>
                                    </p:set>
                                    <p:animEffect transition="in" filter="fade">
                                      <p:cBhvr>
                                        <p:cTn id="32" dur="1000" fill="hold"/>
                                        <p:tgtEl>
                                          <p:spTgt spid="241">
                                            <p:txEl>
                                              <p:pRg st="3" end="3"/>
                                            </p:txEl>
                                          </p:spTgt>
                                        </p:tgtEl>
                                      </p:cBhvr>
                                    </p:animEffect>
                                    <p:anim calcmode="lin" valueType="num">
                                      <p:cBhvr>
                                        <p:cTn id="33" dur="1000" fill="hold"/>
                                        <p:tgtEl>
                                          <p:spTgt spid="241">
                                            <p:txEl>
                                              <p:pRg st="3" end="3"/>
                                            </p:txEl>
                                          </p:spTgt>
                                        </p:tgtEl>
                                        <p:attrNameLst>
                                          <p:attrName>ppt_w</p:attrName>
                                        </p:attrNameLst>
                                      </p:cBhvr>
                                      <p:tavLst>
                                        <p:tav tm="0" fmla="#ppt_w*sin(2.5*pi*$)">
                                          <p:val>
                                            <p:fltVal val="0"/>
                                          </p:val>
                                        </p:tav>
                                        <p:tav tm="100000">
                                          <p:val>
                                            <p:fltVal val="1"/>
                                          </p:val>
                                        </p:tav>
                                      </p:tavLst>
                                    </p:anim>
                                    <p:anim calcmode="lin" valueType="num">
                                      <p:cBhvr>
                                        <p:cTn id="34" dur="1000" fill="hold"/>
                                        <p:tgtEl>
                                          <p:spTgt spid="24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enior Youth Needed"/>
          <p:cNvSpPr txBox="1">
            <a:spLocks noGrp="1"/>
          </p:cNvSpPr>
          <p:nvPr>
            <p:ph type="title"/>
          </p:nvPr>
        </p:nvSpPr>
        <p:spPr>
          <a:prstGeom prst="rect">
            <a:avLst/>
          </a:prstGeom>
        </p:spPr>
        <p:txBody>
          <a:bodyPr/>
          <a:lstStyle/>
          <a:p>
            <a:r>
              <a:t>Senior Youth Needed</a:t>
            </a:r>
          </a:p>
        </p:txBody>
      </p:sp>
      <p:sp>
        <p:nvSpPr>
          <p:cNvPr id="244" name="This is their opportunity to gain important leadership experience under the support of caring adults.…"/>
          <p:cNvSpPr txBox="1">
            <a:spLocks noGrp="1"/>
          </p:cNvSpPr>
          <p:nvPr>
            <p:ph type="body" idx="1"/>
          </p:nvPr>
        </p:nvSpPr>
        <p:spPr>
          <a:xfrm>
            <a:off x="1270000" y="2552700"/>
            <a:ext cx="10464800" cy="6553200"/>
          </a:xfrm>
          <a:prstGeom prst="rect">
            <a:avLst/>
          </a:prstGeom>
        </p:spPr>
        <p:txBody>
          <a:bodyPr>
            <a:normAutofit lnSpcReduction="10000"/>
          </a:bodyPr>
          <a:lstStyle/>
          <a:p>
            <a:pPr marL="406908" indent="-406908" defTabSz="519937">
              <a:spcBef>
                <a:spcPts val="3500"/>
              </a:spcBef>
              <a:buBlip>
                <a:blip r:embed="rId2"/>
              </a:buBlip>
              <a:defRPr sz="3204"/>
            </a:pPr>
            <a:r>
              <a:t>This is their opportunity to gain important leadership experience under the support of caring adults.</a:t>
            </a:r>
          </a:p>
          <a:p>
            <a:pPr marL="406908" indent="-406908" defTabSz="519937">
              <a:spcBef>
                <a:spcPts val="3500"/>
              </a:spcBef>
              <a:buBlip>
                <a:blip r:embed="rId2"/>
              </a:buBlip>
              <a:defRPr sz="3204"/>
            </a:pPr>
            <a:r>
              <a:t>A suggestion is to use juniors and seniors in high schools and give them leadership responsibilities.</a:t>
            </a:r>
          </a:p>
          <a:p>
            <a:pPr marL="406908" indent="-406908" defTabSz="519937">
              <a:spcBef>
                <a:spcPts val="3500"/>
              </a:spcBef>
              <a:buBlip>
                <a:blip r:embed="rId2"/>
              </a:buBlip>
              <a:defRPr sz="3204"/>
            </a:pPr>
            <a:r>
              <a:t>Juniors and seniors are called “upper class men” and are preparing to go out into the world.</a:t>
            </a:r>
          </a:p>
          <a:p>
            <a:pPr marL="406908" indent="-406908" defTabSz="519937">
              <a:spcBef>
                <a:spcPts val="3500"/>
              </a:spcBef>
              <a:buBlip>
                <a:blip r:embed="rId2"/>
              </a:buBlip>
              <a:defRPr sz="3204"/>
            </a:pPr>
            <a:r>
              <a:t>This is your opportunity to develop the leaders for God’s church today and for the future.</a:t>
            </a:r>
          </a:p>
          <a:p>
            <a:pPr marL="406908" indent="-406908" defTabSz="519937">
              <a:spcBef>
                <a:spcPts val="3500"/>
              </a:spcBef>
              <a:buBlip>
                <a:blip r:embed="rId2"/>
              </a:buBlip>
              <a:defRPr sz="3204"/>
            </a:pPr>
            <a:r>
              <a:t>Take them through the interview process like you do for the adults.</a:t>
            </a:r>
          </a:p>
        </p:txBody>
      </p:sp>
      <p:pic>
        <p:nvPicPr>
          <p:cNvPr id="4" name="Picture 3">
            <a:extLst>
              <a:ext uri="{FF2B5EF4-FFF2-40B4-BE49-F238E27FC236}">
                <a16:creationId xmlns:a16="http://schemas.microsoft.com/office/drawing/2014/main" id="{99ABB139-7250-DF4F-BFE1-7D1AEE0343AA}"/>
              </a:ext>
            </a:extLst>
          </p:cNvPr>
          <p:cNvPicPr>
            <a:picLocks noChangeAspect="1"/>
          </p:cNvPicPr>
          <p:nvPr/>
        </p:nvPicPr>
        <p:blipFill>
          <a:blip r:embed="rId3"/>
          <a:stretch>
            <a:fillRect/>
          </a:stretch>
        </p:blipFill>
        <p:spPr>
          <a:xfrm>
            <a:off x="0" y="8430683"/>
            <a:ext cx="1454150" cy="1282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44">
                                            <p:bg/>
                                          </p:spTgt>
                                        </p:tgtEl>
                                        <p:attrNameLst>
                                          <p:attrName>style.visibility</p:attrName>
                                        </p:attrNameLst>
                                      </p:cBhvr>
                                      <p:to>
                                        <p:strVal val="visible"/>
                                      </p:to>
                                    </p:set>
                                    <p:anim calcmode="lin" valueType="num">
                                      <p:cBhvr>
                                        <p:cTn id="7" dur="1000" fill="hold"/>
                                        <p:tgtEl>
                                          <p:spTgt spid="244">
                                            <p:bg/>
                                          </p:spTgt>
                                        </p:tgtEl>
                                        <p:attrNameLst>
                                          <p:attrName>ppt_w</p:attrName>
                                        </p:attrNameLst>
                                      </p:cBhvr>
                                      <p:tavLst>
                                        <p:tav tm="0" fmla="#ppt_w*sin(2.5*pi*$)">
                                          <p:val>
                                            <p:fltVal val="0"/>
                                          </p:val>
                                        </p:tav>
                                        <p:tav tm="100000">
                                          <p:val>
                                            <p:fltVal val="1"/>
                                          </p:val>
                                        </p:tav>
                                      </p:tavLst>
                                    </p:anim>
                                    <p:anim calcmode="lin" valueType="num">
                                      <p:cBhvr>
                                        <p:cTn id="8" dur="1000" fill="hold"/>
                                        <p:tgtEl>
                                          <p:spTgt spid="244">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44">
                                            <p:txEl>
                                              <p:pRg st="0" end="0"/>
                                            </p:txEl>
                                          </p:spTgt>
                                        </p:tgtEl>
                                        <p:attrNameLst>
                                          <p:attrName>style.visibility</p:attrName>
                                        </p:attrNameLst>
                                      </p:cBhvr>
                                      <p:to>
                                        <p:strVal val="visible"/>
                                      </p:to>
                                    </p:set>
                                    <p:animEffect transition="in" filter="fade">
                                      <p:cBhvr>
                                        <p:cTn id="11" dur="1000" fill="hold"/>
                                        <p:tgtEl>
                                          <p:spTgt spid="244">
                                            <p:txEl>
                                              <p:pRg st="0" end="0"/>
                                            </p:txEl>
                                          </p:spTgt>
                                        </p:tgtEl>
                                      </p:cBhvr>
                                    </p:animEffect>
                                    <p:anim calcmode="lin" valueType="num">
                                      <p:cBhvr>
                                        <p:cTn id="12" dur="1000" fill="hold"/>
                                        <p:tgtEl>
                                          <p:spTgt spid="244">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44">
                                            <p:txEl>
                                              <p:pRg st="1" end="1"/>
                                            </p:txEl>
                                          </p:spTgt>
                                        </p:tgtEl>
                                        <p:attrNameLst>
                                          <p:attrName>style.visibility</p:attrName>
                                        </p:attrNameLst>
                                      </p:cBhvr>
                                      <p:to>
                                        <p:strVal val="visible"/>
                                      </p:to>
                                    </p:set>
                                    <p:animEffect transition="in" filter="fade">
                                      <p:cBhvr>
                                        <p:cTn id="18" dur="1000" fill="hold"/>
                                        <p:tgtEl>
                                          <p:spTgt spid="244">
                                            <p:txEl>
                                              <p:pRg st="1" end="1"/>
                                            </p:txEl>
                                          </p:spTgt>
                                        </p:tgtEl>
                                      </p:cBhvr>
                                    </p:animEffect>
                                    <p:anim calcmode="lin" valueType="num">
                                      <p:cBhvr>
                                        <p:cTn id="19" dur="1000" fill="hold"/>
                                        <p:tgtEl>
                                          <p:spTgt spid="244">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244">
                                            <p:txEl>
                                              <p:pRg st="2" end="2"/>
                                            </p:txEl>
                                          </p:spTgt>
                                        </p:tgtEl>
                                        <p:attrNameLst>
                                          <p:attrName>style.visibility</p:attrName>
                                        </p:attrNameLst>
                                      </p:cBhvr>
                                      <p:to>
                                        <p:strVal val="visible"/>
                                      </p:to>
                                    </p:set>
                                    <p:animEffect transition="in" filter="fade">
                                      <p:cBhvr>
                                        <p:cTn id="25" dur="1000" fill="hold"/>
                                        <p:tgtEl>
                                          <p:spTgt spid="244">
                                            <p:txEl>
                                              <p:pRg st="2" end="2"/>
                                            </p:txEl>
                                          </p:spTgt>
                                        </p:tgtEl>
                                      </p:cBhvr>
                                    </p:animEffect>
                                    <p:anim calcmode="lin" valueType="num">
                                      <p:cBhvr>
                                        <p:cTn id="26" dur="1000" fill="hold"/>
                                        <p:tgtEl>
                                          <p:spTgt spid="244">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p:tmAbs val="0"/>
                                  </p:iterate>
                                  <p:childTnLst>
                                    <p:set>
                                      <p:cBhvr>
                                        <p:cTn id="31" fill="hold"/>
                                        <p:tgtEl>
                                          <p:spTgt spid="244">
                                            <p:txEl>
                                              <p:pRg st="3" end="3"/>
                                            </p:txEl>
                                          </p:spTgt>
                                        </p:tgtEl>
                                        <p:attrNameLst>
                                          <p:attrName>style.visibility</p:attrName>
                                        </p:attrNameLst>
                                      </p:cBhvr>
                                      <p:to>
                                        <p:strVal val="visible"/>
                                      </p:to>
                                    </p:set>
                                    <p:animEffect transition="in" filter="fade">
                                      <p:cBhvr>
                                        <p:cTn id="32" dur="1000" fill="hold"/>
                                        <p:tgtEl>
                                          <p:spTgt spid="244">
                                            <p:txEl>
                                              <p:pRg st="3" end="3"/>
                                            </p:txEl>
                                          </p:spTgt>
                                        </p:tgtEl>
                                      </p:cBhvr>
                                    </p:animEffect>
                                    <p:anim calcmode="lin" valueType="num">
                                      <p:cBhvr>
                                        <p:cTn id="33" dur="1000" fill="hold"/>
                                        <p:tgtEl>
                                          <p:spTgt spid="244">
                                            <p:txEl>
                                              <p:pRg st="3" end="3"/>
                                            </p:txEl>
                                          </p:spTgt>
                                        </p:tgtEl>
                                        <p:attrNameLst>
                                          <p:attrName>ppt_w</p:attrName>
                                        </p:attrNameLst>
                                      </p:cBhvr>
                                      <p:tavLst>
                                        <p:tav tm="0" fmla="#ppt_w*sin(2.5*pi*$)">
                                          <p:val>
                                            <p:fltVal val="0"/>
                                          </p:val>
                                        </p:tav>
                                        <p:tav tm="100000">
                                          <p:val>
                                            <p:fltVal val="1"/>
                                          </p:val>
                                        </p:tav>
                                      </p:tavLst>
                                    </p:anim>
                                    <p:anim calcmode="lin" valueType="num">
                                      <p:cBhvr>
                                        <p:cTn id="34" dur="1000" fill="hold"/>
                                        <p:tgtEl>
                                          <p:spTgt spid="24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1" nodeType="clickEffect">
                                  <p:stCondLst>
                                    <p:cond delay="0"/>
                                  </p:stCondLst>
                                  <p:iterate>
                                    <p:tmAbs val="0"/>
                                  </p:iterate>
                                  <p:childTnLst>
                                    <p:set>
                                      <p:cBhvr>
                                        <p:cTn id="38" fill="hold"/>
                                        <p:tgtEl>
                                          <p:spTgt spid="244">
                                            <p:txEl>
                                              <p:pRg st="4" end="4"/>
                                            </p:txEl>
                                          </p:spTgt>
                                        </p:tgtEl>
                                        <p:attrNameLst>
                                          <p:attrName>style.visibility</p:attrName>
                                        </p:attrNameLst>
                                      </p:cBhvr>
                                      <p:to>
                                        <p:strVal val="visible"/>
                                      </p:to>
                                    </p:set>
                                    <p:animEffect transition="in" filter="fade">
                                      <p:cBhvr>
                                        <p:cTn id="39" dur="1000" fill="hold"/>
                                        <p:tgtEl>
                                          <p:spTgt spid="244">
                                            <p:txEl>
                                              <p:pRg st="4" end="4"/>
                                            </p:txEl>
                                          </p:spTgt>
                                        </p:tgtEl>
                                      </p:cBhvr>
                                    </p:animEffect>
                                    <p:anim calcmode="lin" valueType="num">
                                      <p:cBhvr>
                                        <p:cTn id="40" dur="1000" fill="hold"/>
                                        <p:tgtEl>
                                          <p:spTgt spid="244">
                                            <p:txEl>
                                              <p:pRg st="4" end="4"/>
                                            </p:txEl>
                                          </p:spTgt>
                                        </p:tgtEl>
                                        <p:attrNameLst>
                                          <p:attrName>ppt_w</p:attrName>
                                        </p:attrNameLst>
                                      </p:cBhvr>
                                      <p:tavLst>
                                        <p:tav tm="0" fmla="#ppt_w*sin(2.5*pi*$)">
                                          <p:val>
                                            <p:fltVal val="0"/>
                                          </p:val>
                                        </p:tav>
                                        <p:tav tm="100000">
                                          <p:val>
                                            <p:fltVal val="1"/>
                                          </p:val>
                                        </p:tav>
                                      </p:tavLst>
                                    </p:anim>
                                    <p:anim calcmode="lin" valueType="num">
                                      <p:cBhvr>
                                        <p:cTn id="41" dur="1000" fill="hold"/>
                                        <p:tgtEl>
                                          <p:spTgt spid="24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Interview Questions"/>
          <p:cNvSpPr txBox="1">
            <a:spLocks noGrp="1"/>
          </p:cNvSpPr>
          <p:nvPr>
            <p:ph type="title"/>
          </p:nvPr>
        </p:nvSpPr>
        <p:spPr>
          <a:prstGeom prst="rect">
            <a:avLst/>
          </a:prstGeom>
        </p:spPr>
        <p:txBody>
          <a:bodyPr/>
          <a:lstStyle/>
          <a:p>
            <a:r>
              <a:t>Interview Questions</a:t>
            </a:r>
          </a:p>
        </p:txBody>
      </p:sp>
      <p:sp>
        <p:nvSpPr>
          <p:cNvPr id="247" name="Why?"/>
          <p:cNvSpPr txBox="1"/>
          <p:nvPr/>
        </p:nvSpPr>
        <p:spPr>
          <a:xfrm>
            <a:off x="1270000" y="7042825"/>
            <a:ext cx="10464800" cy="228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6800" i="1">
                <a:solidFill>
                  <a:srgbClr val="292929">
                    <a:alpha val="93000"/>
                  </a:srgbClr>
                </a:solidFill>
              </a:defRPr>
            </a:lvl1pPr>
          </a:lstStyle>
          <a:p>
            <a:r>
              <a:t>Why?</a:t>
            </a:r>
          </a:p>
        </p:txBody>
      </p:sp>
      <p:pic>
        <p:nvPicPr>
          <p:cNvPr id="4" name="Picture 3">
            <a:extLst>
              <a:ext uri="{FF2B5EF4-FFF2-40B4-BE49-F238E27FC236}">
                <a16:creationId xmlns:a16="http://schemas.microsoft.com/office/drawing/2014/main" id="{30338652-B3DA-2840-A67E-5028F1D76C12}"/>
              </a:ext>
            </a:extLst>
          </p:cNvPr>
          <p:cNvPicPr>
            <a:picLocks noChangeAspect="1"/>
          </p:cNvPicPr>
          <p:nvPr/>
        </p:nvPicPr>
        <p:blipFill>
          <a:blip r:embed="rId2"/>
          <a:stretch>
            <a:fillRect/>
          </a:stretch>
        </p:blipFill>
        <p:spPr>
          <a:xfrm>
            <a:off x="-1" y="7351368"/>
            <a:ext cx="2658533" cy="2345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piritual Journey…"/>
          <p:cNvSpPr txBox="1">
            <a:spLocks noGrp="1"/>
          </p:cNvSpPr>
          <p:nvPr>
            <p:ph type="title"/>
          </p:nvPr>
        </p:nvSpPr>
        <p:spPr>
          <a:prstGeom prst="rect">
            <a:avLst/>
          </a:prstGeom>
        </p:spPr>
        <p:txBody>
          <a:bodyPr/>
          <a:lstStyle/>
          <a:p>
            <a:r>
              <a:t>Spiritual Journey</a:t>
            </a:r>
          </a:p>
          <a:p>
            <a:r>
              <a:t>Questions (part 1)</a:t>
            </a:r>
          </a:p>
        </p:txBody>
      </p:sp>
      <p:sp>
        <p:nvSpPr>
          <p:cNvPr id="250" name="Why do you love Jesus? How did you come to be a Christ follower? Do people consider you a spiritual leader?…"/>
          <p:cNvSpPr txBox="1">
            <a:spLocks noGrp="1"/>
          </p:cNvSpPr>
          <p:nvPr>
            <p:ph type="body" idx="1"/>
          </p:nvPr>
        </p:nvSpPr>
        <p:spPr>
          <a:prstGeom prst="rect">
            <a:avLst/>
          </a:prstGeom>
        </p:spPr>
        <p:txBody>
          <a:bodyPr/>
          <a:lstStyle/>
          <a:p>
            <a:pPr>
              <a:buBlip>
                <a:blip r:embed="rId2"/>
              </a:buBlip>
            </a:pPr>
            <a:r>
              <a:t>Why do you love Jesus? How did you come to be a Christ follower? Do people consider you a spiritual leader?</a:t>
            </a:r>
          </a:p>
          <a:p>
            <a:pPr>
              <a:buBlip>
                <a:blip r:embed="rId2"/>
              </a:buBlip>
            </a:pPr>
            <a:r>
              <a:t>How can you make this a spiritual experience for the young people??</a:t>
            </a:r>
          </a:p>
        </p:txBody>
      </p:sp>
      <p:pic>
        <p:nvPicPr>
          <p:cNvPr id="4" name="Picture 3">
            <a:extLst>
              <a:ext uri="{FF2B5EF4-FFF2-40B4-BE49-F238E27FC236}">
                <a16:creationId xmlns:a16="http://schemas.microsoft.com/office/drawing/2014/main" id="{E6EFEFE7-0E4B-2D41-ADC6-BA070DEB1A3B}"/>
              </a:ext>
            </a:extLst>
          </p:cNvPr>
          <p:cNvPicPr>
            <a:picLocks noChangeAspect="1"/>
          </p:cNvPicPr>
          <p:nvPr/>
        </p:nvPicPr>
        <p:blipFill>
          <a:blip r:embed="rId3"/>
          <a:stretch>
            <a:fillRect/>
          </a:stretch>
        </p:blipFill>
        <p:spPr>
          <a:xfrm>
            <a:off x="10684933" y="7649300"/>
            <a:ext cx="2097617" cy="185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50">
                                            <p:bg/>
                                          </p:spTgt>
                                        </p:tgtEl>
                                        <p:attrNameLst>
                                          <p:attrName>style.visibility</p:attrName>
                                        </p:attrNameLst>
                                      </p:cBhvr>
                                      <p:to>
                                        <p:strVal val="visible"/>
                                      </p:to>
                                    </p:set>
                                    <p:anim calcmode="lin" valueType="num">
                                      <p:cBhvr>
                                        <p:cTn id="7" dur="1000" fill="hold"/>
                                        <p:tgtEl>
                                          <p:spTgt spid="250">
                                            <p:bg/>
                                          </p:spTgt>
                                        </p:tgtEl>
                                        <p:attrNameLst>
                                          <p:attrName>ppt_w</p:attrName>
                                        </p:attrNameLst>
                                      </p:cBhvr>
                                      <p:tavLst>
                                        <p:tav tm="0" fmla="#ppt_w*sin(2.5*pi*$)">
                                          <p:val>
                                            <p:fltVal val="0"/>
                                          </p:val>
                                        </p:tav>
                                        <p:tav tm="100000">
                                          <p:val>
                                            <p:fltVal val="1"/>
                                          </p:val>
                                        </p:tav>
                                      </p:tavLst>
                                    </p:anim>
                                    <p:anim calcmode="lin" valueType="num">
                                      <p:cBhvr>
                                        <p:cTn id="8" dur="1000" fill="hold"/>
                                        <p:tgtEl>
                                          <p:spTgt spid="250">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50">
                                            <p:txEl>
                                              <p:pRg st="0" end="0"/>
                                            </p:txEl>
                                          </p:spTgt>
                                        </p:tgtEl>
                                        <p:attrNameLst>
                                          <p:attrName>style.visibility</p:attrName>
                                        </p:attrNameLst>
                                      </p:cBhvr>
                                      <p:to>
                                        <p:strVal val="visible"/>
                                      </p:to>
                                    </p:set>
                                    <p:animEffect transition="in" filter="fade">
                                      <p:cBhvr>
                                        <p:cTn id="11" dur="1000" fill="hold"/>
                                        <p:tgtEl>
                                          <p:spTgt spid="250">
                                            <p:txEl>
                                              <p:pRg st="0" end="0"/>
                                            </p:txEl>
                                          </p:spTgt>
                                        </p:tgtEl>
                                      </p:cBhvr>
                                    </p:animEffect>
                                    <p:anim calcmode="lin" valueType="num">
                                      <p:cBhvr>
                                        <p:cTn id="12" dur="1000" fill="hold"/>
                                        <p:tgtEl>
                                          <p:spTgt spid="250">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5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50">
                                            <p:txEl>
                                              <p:pRg st="1" end="1"/>
                                            </p:txEl>
                                          </p:spTgt>
                                        </p:tgtEl>
                                        <p:attrNameLst>
                                          <p:attrName>style.visibility</p:attrName>
                                        </p:attrNameLst>
                                      </p:cBhvr>
                                      <p:to>
                                        <p:strVal val="visible"/>
                                      </p:to>
                                    </p:set>
                                    <p:animEffect transition="in" filter="fade">
                                      <p:cBhvr>
                                        <p:cTn id="18" dur="1000" fill="hold"/>
                                        <p:tgtEl>
                                          <p:spTgt spid="250">
                                            <p:txEl>
                                              <p:pRg st="1" end="1"/>
                                            </p:txEl>
                                          </p:spTgt>
                                        </p:tgtEl>
                                      </p:cBhvr>
                                    </p:animEffect>
                                    <p:anim calcmode="lin" valueType="num">
                                      <p:cBhvr>
                                        <p:cTn id="19" dur="1000" fill="hold"/>
                                        <p:tgtEl>
                                          <p:spTgt spid="250">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5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History on Working with Youth Questions (part 2)"/>
          <p:cNvSpPr txBox="1">
            <a:spLocks noGrp="1"/>
          </p:cNvSpPr>
          <p:nvPr>
            <p:ph type="title"/>
          </p:nvPr>
        </p:nvSpPr>
        <p:spPr>
          <a:prstGeom prst="rect">
            <a:avLst/>
          </a:prstGeom>
        </p:spPr>
        <p:txBody>
          <a:bodyPr/>
          <a:lstStyle/>
          <a:p>
            <a:r>
              <a:t>History on Working with Youth Questions (part 2)</a:t>
            </a:r>
          </a:p>
        </p:txBody>
      </p:sp>
      <p:sp>
        <p:nvSpPr>
          <p:cNvPr id="253" name="Describe a time when you worked with young people and how you knew you were being effective?"/>
          <p:cNvSpPr txBox="1">
            <a:spLocks noGrp="1"/>
          </p:cNvSpPr>
          <p:nvPr>
            <p:ph type="body" idx="1"/>
          </p:nvPr>
        </p:nvSpPr>
        <p:spPr>
          <a:prstGeom prst="rect">
            <a:avLst/>
          </a:prstGeom>
        </p:spPr>
        <p:txBody>
          <a:bodyPr/>
          <a:lstStyle>
            <a:lvl1pPr>
              <a:buBlip>
                <a:blip r:embed="rId2"/>
              </a:buBlip>
            </a:lvl1pPr>
          </a:lstStyle>
          <a:p>
            <a:r>
              <a:t>Describe a time when you worked with young people and how you knew you were being effective?</a:t>
            </a:r>
          </a:p>
        </p:txBody>
      </p:sp>
      <p:pic>
        <p:nvPicPr>
          <p:cNvPr id="4" name="Picture 3">
            <a:extLst>
              <a:ext uri="{FF2B5EF4-FFF2-40B4-BE49-F238E27FC236}">
                <a16:creationId xmlns:a16="http://schemas.microsoft.com/office/drawing/2014/main" id="{BD62BCD3-AFC2-1249-9E0A-0951033BE6D9}"/>
              </a:ext>
            </a:extLst>
          </p:cNvPr>
          <p:cNvPicPr>
            <a:picLocks noChangeAspect="1"/>
          </p:cNvPicPr>
          <p:nvPr/>
        </p:nvPicPr>
        <p:blipFill>
          <a:blip r:embed="rId3"/>
          <a:stretch>
            <a:fillRect/>
          </a:stretch>
        </p:blipFill>
        <p:spPr>
          <a:xfrm>
            <a:off x="10684933" y="7649300"/>
            <a:ext cx="2097617" cy="185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53"/>
                                        </p:tgtEl>
                                        <p:attrNameLst>
                                          <p:attrName>style.visibility</p:attrName>
                                        </p:attrNameLst>
                                      </p:cBhvr>
                                      <p:to>
                                        <p:strVal val="visible"/>
                                      </p:to>
                                    </p:set>
                                    <p:anim calcmode="lin" valueType="num">
                                      <p:cBhvr>
                                        <p:cTn id="7" dur="1000" fill="hold"/>
                                        <p:tgtEl>
                                          <p:spTgt spid="253"/>
                                        </p:tgtEl>
                                        <p:attrNameLst>
                                          <p:attrName>ppt_w</p:attrName>
                                        </p:attrNameLst>
                                      </p:cBhvr>
                                      <p:tavLst>
                                        <p:tav tm="0" fmla="#ppt_w*sin(2.5*pi*$)">
                                          <p:val>
                                            <p:fltVal val="0"/>
                                          </p:val>
                                        </p:tav>
                                        <p:tav tm="100000">
                                          <p:val>
                                            <p:fltVal val="1"/>
                                          </p:val>
                                        </p:tav>
                                      </p:tavLst>
                                    </p:anim>
                                    <p:anim calcmode="lin" valueType="num">
                                      <p:cBhvr>
                                        <p:cTn id="8" dur="1000" fill="hold"/>
                                        <p:tgtEl>
                                          <p:spTgt spid="2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ositive Attitude Questions (part 3)"/>
          <p:cNvSpPr txBox="1">
            <a:spLocks noGrp="1"/>
          </p:cNvSpPr>
          <p:nvPr>
            <p:ph type="title"/>
          </p:nvPr>
        </p:nvSpPr>
        <p:spPr>
          <a:prstGeom prst="rect">
            <a:avLst/>
          </a:prstGeom>
        </p:spPr>
        <p:txBody>
          <a:bodyPr/>
          <a:lstStyle/>
          <a:p>
            <a:r>
              <a:t>Positive Attitude Questions (part 3)</a:t>
            </a:r>
          </a:p>
        </p:txBody>
      </p:sp>
      <p:sp>
        <p:nvSpPr>
          <p:cNvPr id="256" name="Do you tend to see a glass half full or half empty? How do you get along with other people?…"/>
          <p:cNvSpPr txBox="1">
            <a:spLocks noGrp="1"/>
          </p:cNvSpPr>
          <p:nvPr>
            <p:ph type="body" idx="1"/>
          </p:nvPr>
        </p:nvSpPr>
        <p:spPr>
          <a:prstGeom prst="rect">
            <a:avLst/>
          </a:prstGeom>
        </p:spPr>
        <p:txBody>
          <a:bodyPr>
            <a:normAutofit lnSpcReduction="10000"/>
          </a:bodyPr>
          <a:lstStyle/>
          <a:p>
            <a:pPr marL="448055" indent="-448055" defTabSz="572516">
              <a:spcBef>
                <a:spcPts val="3900"/>
              </a:spcBef>
              <a:buBlip>
                <a:blip r:embed="rId2"/>
              </a:buBlip>
              <a:defRPr sz="3528"/>
            </a:pPr>
            <a:r>
              <a:t>Do you tend to see a glass half full or half empty? How do you get along with other people?</a:t>
            </a:r>
          </a:p>
          <a:p>
            <a:pPr marL="448055" indent="-448055" defTabSz="572516">
              <a:spcBef>
                <a:spcPts val="3900"/>
              </a:spcBef>
              <a:buBlip>
                <a:blip r:embed="rId2"/>
              </a:buBlip>
              <a:defRPr sz="3528"/>
            </a:pPr>
            <a:r>
              <a:t>Remind them that working with young people means that sometimes the best laid plans have to be scrapped or modified at the last minute. (weather, unforeseen) ADAPTABLE</a:t>
            </a:r>
          </a:p>
          <a:p>
            <a:pPr marL="448055" indent="-448055" defTabSz="572516">
              <a:spcBef>
                <a:spcPts val="3900"/>
              </a:spcBef>
              <a:buBlip>
                <a:blip r:embed="rId2"/>
              </a:buBlip>
              <a:defRPr sz="3528"/>
            </a:pPr>
            <a:r>
              <a:t>Remind them that we want youth group to be a safe place which includes “being loyal to the absent.” (staff talking badly behind backs)</a:t>
            </a:r>
          </a:p>
        </p:txBody>
      </p:sp>
      <p:pic>
        <p:nvPicPr>
          <p:cNvPr id="4" name="Picture 3">
            <a:extLst>
              <a:ext uri="{FF2B5EF4-FFF2-40B4-BE49-F238E27FC236}">
                <a16:creationId xmlns:a16="http://schemas.microsoft.com/office/drawing/2014/main" id="{B9A4286E-F862-4C4C-894C-0DFF9A01E50C}"/>
              </a:ext>
            </a:extLst>
          </p:cNvPr>
          <p:cNvPicPr>
            <a:picLocks noChangeAspect="1"/>
          </p:cNvPicPr>
          <p:nvPr/>
        </p:nvPicPr>
        <p:blipFill>
          <a:blip r:embed="rId3"/>
          <a:stretch>
            <a:fillRect/>
          </a:stretch>
        </p:blipFill>
        <p:spPr>
          <a:xfrm>
            <a:off x="10684933" y="7649300"/>
            <a:ext cx="2097617" cy="185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56">
                                            <p:bg/>
                                          </p:spTgt>
                                        </p:tgtEl>
                                        <p:attrNameLst>
                                          <p:attrName>style.visibility</p:attrName>
                                        </p:attrNameLst>
                                      </p:cBhvr>
                                      <p:to>
                                        <p:strVal val="visible"/>
                                      </p:to>
                                    </p:set>
                                    <p:anim calcmode="lin" valueType="num">
                                      <p:cBhvr>
                                        <p:cTn id="7" dur="1000" fill="hold"/>
                                        <p:tgtEl>
                                          <p:spTgt spid="256">
                                            <p:bg/>
                                          </p:spTgt>
                                        </p:tgtEl>
                                        <p:attrNameLst>
                                          <p:attrName>ppt_w</p:attrName>
                                        </p:attrNameLst>
                                      </p:cBhvr>
                                      <p:tavLst>
                                        <p:tav tm="0" fmla="#ppt_w*sin(2.5*pi*$)">
                                          <p:val>
                                            <p:fltVal val="0"/>
                                          </p:val>
                                        </p:tav>
                                        <p:tav tm="100000">
                                          <p:val>
                                            <p:fltVal val="1"/>
                                          </p:val>
                                        </p:tav>
                                      </p:tavLst>
                                    </p:anim>
                                    <p:anim calcmode="lin" valueType="num">
                                      <p:cBhvr>
                                        <p:cTn id="8" dur="1000" fill="hold"/>
                                        <p:tgtEl>
                                          <p:spTgt spid="256">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56">
                                            <p:txEl>
                                              <p:pRg st="0" end="0"/>
                                            </p:txEl>
                                          </p:spTgt>
                                        </p:tgtEl>
                                        <p:attrNameLst>
                                          <p:attrName>style.visibility</p:attrName>
                                        </p:attrNameLst>
                                      </p:cBhvr>
                                      <p:to>
                                        <p:strVal val="visible"/>
                                      </p:to>
                                    </p:set>
                                    <p:animEffect transition="in" filter="fade">
                                      <p:cBhvr>
                                        <p:cTn id="11" dur="1000" fill="hold"/>
                                        <p:tgtEl>
                                          <p:spTgt spid="256">
                                            <p:txEl>
                                              <p:pRg st="0" end="0"/>
                                            </p:txEl>
                                          </p:spTgt>
                                        </p:tgtEl>
                                      </p:cBhvr>
                                    </p:animEffect>
                                    <p:anim calcmode="lin" valueType="num">
                                      <p:cBhvr>
                                        <p:cTn id="12" dur="1000" fill="hold"/>
                                        <p:tgtEl>
                                          <p:spTgt spid="256">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5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56">
                                            <p:txEl>
                                              <p:pRg st="1" end="1"/>
                                            </p:txEl>
                                          </p:spTgt>
                                        </p:tgtEl>
                                        <p:attrNameLst>
                                          <p:attrName>style.visibility</p:attrName>
                                        </p:attrNameLst>
                                      </p:cBhvr>
                                      <p:to>
                                        <p:strVal val="visible"/>
                                      </p:to>
                                    </p:set>
                                    <p:animEffect transition="in" filter="fade">
                                      <p:cBhvr>
                                        <p:cTn id="18" dur="1000" fill="hold"/>
                                        <p:tgtEl>
                                          <p:spTgt spid="256">
                                            <p:txEl>
                                              <p:pRg st="1" end="1"/>
                                            </p:txEl>
                                          </p:spTgt>
                                        </p:tgtEl>
                                      </p:cBhvr>
                                    </p:animEffect>
                                    <p:anim calcmode="lin" valueType="num">
                                      <p:cBhvr>
                                        <p:cTn id="19" dur="1000" fill="hold"/>
                                        <p:tgtEl>
                                          <p:spTgt spid="256">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5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256">
                                            <p:txEl>
                                              <p:pRg st="2" end="2"/>
                                            </p:txEl>
                                          </p:spTgt>
                                        </p:tgtEl>
                                        <p:attrNameLst>
                                          <p:attrName>style.visibility</p:attrName>
                                        </p:attrNameLst>
                                      </p:cBhvr>
                                      <p:to>
                                        <p:strVal val="visible"/>
                                      </p:to>
                                    </p:set>
                                    <p:animEffect transition="in" filter="fade">
                                      <p:cBhvr>
                                        <p:cTn id="25" dur="1000" fill="hold"/>
                                        <p:tgtEl>
                                          <p:spTgt spid="256">
                                            <p:txEl>
                                              <p:pRg st="2" end="2"/>
                                            </p:txEl>
                                          </p:spTgt>
                                        </p:tgtEl>
                                      </p:cBhvr>
                                    </p:animEffect>
                                    <p:anim calcmode="lin" valueType="num">
                                      <p:cBhvr>
                                        <p:cTn id="26" dur="1000" fill="hold"/>
                                        <p:tgtEl>
                                          <p:spTgt spid="256">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5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Would People Say Questions…"/>
          <p:cNvSpPr txBox="1">
            <a:spLocks noGrp="1"/>
          </p:cNvSpPr>
          <p:nvPr>
            <p:ph type="title"/>
          </p:nvPr>
        </p:nvSpPr>
        <p:spPr>
          <a:prstGeom prst="rect">
            <a:avLst/>
          </a:prstGeom>
        </p:spPr>
        <p:txBody>
          <a:bodyPr/>
          <a:lstStyle/>
          <a:p>
            <a:r>
              <a:t>Would People Say Questions</a:t>
            </a:r>
          </a:p>
          <a:p>
            <a:r>
              <a:t>(part 4)</a:t>
            </a:r>
          </a:p>
        </p:txBody>
      </p:sp>
      <p:sp>
        <p:nvSpPr>
          <p:cNvPr id="259" name="Can people depend on what you say? Do you show up on time? Do you follow through on your commitments? Do you keep your promises?…"/>
          <p:cNvSpPr txBox="1">
            <a:spLocks noGrp="1"/>
          </p:cNvSpPr>
          <p:nvPr>
            <p:ph type="body" idx="1"/>
          </p:nvPr>
        </p:nvSpPr>
        <p:spPr>
          <a:prstGeom prst="rect">
            <a:avLst/>
          </a:prstGeom>
        </p:spPr>
        <p:txBody>
          <a:bodyPr/>
          <a:lstStyle/>
          <a:p>
            <a:pPr>
              <a:buBlip>
                <a:blip r:embed="rId2"/>
              </a:buBlip>
            </a:pPr>
            <a:r>
              <a:t>Can people depend on what you say? Do you show up on time? Do you follow through on your commitments? Do you keep your promises?</a:t>
            </a:r>
          </a:p>
          <a:p>
            <a:pPr>
              <a:buBlip>
                <a:blip r:embed="rId2"/>
              </a:buBlip>
            </a:pPr>
            <a:r>
              <a:t>Tell them how much you appreciate this important characteristic because God wants our best efforts.</a:t>
            </a:r>
          </a:p>
        </p:txBody>
      </p:sp>
      <p:pic>
        <p:nvPicPr>
          <p:cNvPr id="4" name="Picture 3">
            <a:extLst>
              <a:ext uri="{FF2B5EF4-FFF2-40B4-BE49-F238E27FC236}">
                <a16:creationId xmlns:a16="http://schemas.microsoft.com/office/drawing/2014/main" id="{F8CF6AFE-ABE7-D542-A684-EC09728862A5}"/>
              </a:ext>
            </a:extLst>
          </p:cNvPr>
          <p:cNvPicPr>
            <a:picLocks noChangeAspect="1"/>
          </p:cNvPicPr>
          <p:nvPr/>
        </p:nvPicPr>
        <p:blipFill>
          <a:blip r:embed="rId3"/>
          <a:stretch>
            <a:fillRect/>
          </a:stretch>
        </p:blipFill>
        <p:spPr>
          <a:xfrm>
            <a:off x="10684933" y="7649300"/>
            <a:ext cx="2097617" cy="185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59">
                                            <p:bg/>
                                          </p:spTgt>
                                        </p:tgtEl>
                                        <p:attrNameLst>
                                          <p:attrName>style.visibility</p:attrName>
                                        </p:attrNameLst>
                                      </p:cBhvr>
                                      <p:to>
                                        <p:strVal val="visible"/>
                                      </p:to>
                                    </p:set>
                                    <p:anim calcmode="lin" valueType="num">
                                      <p:cBhvr>
                                        <p:cTn id="7" dur="1000" fill="hold"/>
                                        <p:tgtEl>
                                          <p:spTgt spid="259">
                                            <p:bg/>
                                          </p:spTgt>
                                        </p:tgtEl>
                                        <p:attrNameLst>
                                          <p:attrName>ppt_w</p:attrName>
                                        </p:attrNameLst>
                                      </p:cBhvr>
                                      <p:tavLst>
                                        <p:tav tm="0" fmla="#ppt_w*sin(2.5*pi*$)">
                                          <p:val>
                                            <p:fltVal val="0"/>
                                          </p:val>
                                        </p:tav>
                                        <p:tav tm="100000">
                                          <p:val>
                                            <p:fltVal val="1"/>
                                          </p:val>
                                        </p:tav>
                                      </p:tavLst>
                                    </p:anim>
                                    <p:anim calcmode="lin" valueType="num">
                                      <p:cBhvr>
                                        <p:cTn id="8" dur="1000" fill="hold"/>
                                        <p:tgtEl>
                                          <p:spTgt spid="259">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59">
                                            <p:txEl>
                                              <p:pRg st="0" end="0"/>
                                            </p:txEl>
                                          </p:spTgt>
                                        </p:tgtEl>
                                        <p:attrNameLst>
                                          <p:attrName>style.visibility</p:attrName>
                                        </p:attrNameLst>
                                      </p:cBhvr>
                                      <p:to>
                                        <p:strVal val="visible"/>
                                      </p:to>
                                    </p:set>
                                    <p:animEffect transition="in" filter="fade">
                                      <p:cBhvr>
                                        <p:cTn id="11" dur="1000" fill="hold"/>
                                        <p:tgtEl>
                                          <p:spTgt spid="259">
                                            <p:txEl>
                                              <p:pRg st="0" end="0"/>
                                            </p:txEl>
                                          </p:spTgt>
                                        </p:tgtEl>
                                      </p:cBhvr>
                                    </p:animEffect>
                                    <p:anim calcmode="lin" valueType="num">
                                      <p:cBhvr>
                                        <p:cTn id="12" dur="1000" fill="hold"/>
                                        <p:tgtEl>
                                          <p:spTgt spid="259">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59">
                                            <p:txEl>
                                              <p:pRg st="1" end="1"/>
                                            </p:txEl>
                                          </p:spTgt>
                                        </p:tgtEl>
                                        <p:attrNameLst>
                                          <p:attrName>style.visibility</p:attrName>
                                        </p:attrNameLst>
                                      </p:cBhvr>
                                      <p:to>
                                        <p:strVal val="visible"/>
                                      </p:to>
                                    </p:set>
                                    <p:animEffect transition="in" filter="fade">
                                      <p:cBhvr>
                                        <p:cTn id="18" dur="1000" fill="hold"/>
                                        <p:tgtEl>
                                          <p:spTgt spid="259">
                                            <p:txEl>
                                              <p:pRg st="1" end="1"/>
                                            </p:txEl>
                                          </p:spTgt>
                                        </p:tgtEl>
                                      </p:cBhvr>
                                    </p:animEffect>
                                    <p:anim calcmode="lin" valueType="num">
                                      <p:cBhvr>
                                        <p:cTn id="19" dur="1000" fill="hold"/>
                                        <p:tgtEl>
                                          <p:spTgt spid="259">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5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onvicted Sexual Behavior…"/>
          <p:cNvSpPr txBox="1">
            <a:spLocks noGrp="1"/>
          </p:cNvSpPr>
          <p:nvPr>
            <p:ph type="title"/>
          </p:nvPr>
        </p:nvSpPr>
        <p:spPr>
          <a:prstGeom prst="rect">
            <a:avLst/>
          </a:prstGeom>
        </p:spPr>
        <p:txBody>
          <a:bodyPr/>
          <a:lstStyle/>
          <a:p>
            <a:r>
              <a:t>Convicted Sexual Behavior</a:t>
            </a:r>
          </a:p>
          <a:p>
            <a:r>
              <a:t>Questions (part 5)</a:t>
            </a:r>
          </a:p>
        </p:txBody>
      </p:sp>
      <p:sp>
        <p:nvSpPr>
          <p:cNvPr id="262" name="Remind them that everyone must go through an official screening process through the conference office regarding their history. This is done in order to prevent predators from working with children and youth in the church. This applies for people who are "/>
          <p:cNvSpPr txBox="1">
            <a:spLocks noGrp="1"/>
          </p:cNvSpPr>
          <p:nvPr>
            <p:ph type="body" idx="1"/>
          </p:nvPr>
        </p:nvSpPr>
        <p:spPr>
          <a:prstGeom prst="rect">
            <a:avLst/>
          </a:prstGeom>
        </p:spPr>
        <p:txBody>
          <a:bodyPr>
            <a:normAutofit lnSpcReduction="10000"/>
          </a:bodyPr>
          <a:lstStyle/>
          <a:p>
            <a:pPr marL="448055" indent="-448055" defTabSz="572516">
              <a:spcBef>
                <a:spcPts val="3900"/>
              </a:spcBef>
              <a:buBlip>
                <a:blip r:embed="rId2"/>
              </a:buBlip>
              <a:defRPr sz="3528"/>
            </a:pPr>
            <a:r>
              <a:t>Remind them that everyone must go through an official screening process through the conference office regarding their history. This is done in order to prevent predators from working with children and youth in the church. This applies for people who are staff members or people who are helping with a project.</a:t>
            </a:r>
          </a:p>
          <a:p>
            <a:pPr marL="448055" indent="-448055" defTabSz="572516">
              <a:spcBef>
                <a:spcPts val="3900"/>
              </a:spcBef>
              <a:buBlip>
                <a:blip r:embed="rId2"/>
              </a:buBlip>
              <a:defRPr sz="3528"/>
            </a:pPr>
            <a:r>
              <a:t>If a problem comes up later, you have established a way to talk about it since it was part of the interview.</a:t>
            </a:r>
          </a:p>
        </p:txBody>
      </p:sp>
      <p:pic>
        <p:nvPicPr>
          <p:cNvPr id="4" name="Picture 3">
            <a:extLst>
              <a:ext uri="{FF2B5EF4-FFF2-40B4-BE49-F238E27FC236}">
                <a16:creationId xmlns:a16="http://schemas.microsoft.com/office/drawing/2014/main" id="{8A6FF8DD-7E55-444E-BCA5-6C474BBA67E7}"/>
              </a:ext>
            </a:extLst>
          </p:cNvPr>
          <p:cNvPicPr>
            <a:picLocks noChangeAspect="1"/>
          </p:cNvPicPr>
          <p:nvPr/>
        </p:nvPicPr>
        <p:blipFill>
          <a:blip r:embed="rId3"/>
          <a:stretch>
            <a:fillRect/>
          </a:stretch>
        </p:blipFill>
        <p:spPr>
          <a:xfrm>
            <a:off x="10684933" y="7649300"/>
            <a:ext cx="2097617" cy="185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62">
                                            <p:bg/>
                                          </p:spTgt>
                                        </p:tgtEl>
                                        <p:attrNameLst>
                                          <p:attrName>style.visibility</p:attrName>
                                        </p:attrNameLst>
                                      </p:cBhvr>
                                      <p:to>
                                        <p:strVal val="visible"/>
                                      </p:to>
                                    </p:set>
                                    <p:anim calcmode="lin" valueType="num">
                                      <p:cBhvr>
                                        <p:cTn id="7" dur="1000" fill="hold"/>
                                        <p:tgtEl>
                                          <p:spTgt spid="262">
                                            <p:bg/>
                                          </p:spTgt>
                                        </p:tgtEl>
                                        <p:attrNameLst>
                                          <p:attrName>ppt_w</p:attrName>
                                        </p:attrNameLst>
                                      </p:cBhvr>
                                      <p:tavLst>
                                        <p:tav tm="0" fmla="#ppt_w*sin(2.5*pi*$)">
                                          <p:val>
                                            <p:fltVal val="0"/>
                                          </p:val>
                                        </p:tav>
                                        <p:tav tm="100000">
                                          <p:val>
                                            <p:fltVal val="1"/>
                                          </p:val>
                                        </p:tav>
                                      </p:tavLst>
                                    </p:anim>
                                    <p:anim calcmode="lin" valueType="num">
                                      <p:cBhvr>
                                        <p:cTn id="8" dur="1000" fill="hold"/>
                                        <p:tgtEl>
                                          <p:spTgt spid="262">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62">
                                            <p:txEl>
                                              <p:pRg st="0" end="0"/>
                                            </p:txEl>
                                          </p:spTgt>
                                        </p:tgtEl>
                                        <p:attrNameLst>
                                          <p:attrName>style.visibility</p:attrName>
                                        </p:attrNameLst>
                                      </p:cBhvr>
                                      <p:to>
                                        <p:strVal val="visible"/>
                                      </p:to>
                                    </p:set>
                                    <p:animEffect transition="in" filter="fade">
                                      <p:cBhvr>
                                        <p:cTn id="11" dur="1000" fill="hold"/>
                                        <p:tgtEl>
                                          <p:spTgt spid="262">
                                            <p:txEl>
                                              <p:pRg st="0" end="0"/>
                                            </p:txEl>
                                          </p:spTgt>
                                        </p:tgtEl>
                                      </p:cBhvr>
                                    </p:animEffect>
                                    <p:anim calcmode="lin" valueType="num">
                                      <p:cBhvr>
                                        <p:cTn id="12" dur="1000" fill="hold"/>
                                        <p:tgtEl>
                                          <p:spTgt spid="262">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6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62">
                                            <p:txEl>
                                              <p:pRg st="1" end="1"/>
                                            </p:txEl>
                                          </p:spTgt>
                                        </p:tgtEl>
                                        <p:attrNameLst>
                                          <p:attrName>style.visibility</p:attrName>
                                        </p:attrNameLst>
                                      </p:cBhvr>
                                      <p:to>
                                        <p:strVal val="visible"/>
                                      </p:to>
                                    </p:set>
                                    <p:animEffect transition="in" filter="fade">
                                      <p:cBhvr>
                                        <p:cTn id="18" dur="1000" fill="hold"/>
                                        <p:tgtEl>
                                          <p:spTgt spid="262">
                                            <p:txEl>
                                              <p:pRg st="1" end="1"/>
                                            </p:txEl>
                                          </p:spTgt>
                                        </p:tgtEl>
                                      </p:cBhvr>
                                    </p:animEffect>
                                    <p:anim calcmode="lin" valueType="num">
                                      <p:cBhvr>
                                        <p:cTn id="19" dur="1000" fill="hold"/>
                                        <p:tgtEl>
                                          <p:spTgt spid="262">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6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Do Young People Like You…"/>
          <p:cNvSpPr txBox="1">
            <a:spLocks noGrp="1"/>
          </p:cNvSpPr>
          <p:nvPr>
            <p:ph type="title"/>
          </p:nvPr>
        </p:nvSpPr>
        <p:spPr>
          <a:prstGeom prst="rect">
            <a:avLst/>
          </a:prstGeom>
        </p:spPr>
        <p:txBody>
          <a:bodyPr/>
          <a:lstStyle/>
          <a:p>
            <a:r>
              <a:t>Do Young People Like You</a:t>
            </a:r>
          </a:p>
          <a:p>
            <a:r>
              <a:t>Question (part 6)</a:t>
            </a:r>
          </a:p>
        </p:txBody>
      </p:sp>
      <p:sp>
        <p:nvSpPr>
          <p:cNvPr id="265" name="Describe a time when you felt that young people responded to your leadership?…"/>
          <p:cNvSpPr txBox="1">
            <a:spLocks noGrp="1"/>
          </p:cNvSpPr>
          <p:nvPr>
            <p:ph type="body" idx="1"/>
          </p:nvPr>
        </p:nvSpPr>
        <p:spPr>
          <a:prstGeom prst="rect">
            <a:avLst/>
          </a:prstGeom>
        </p:spPr>
        <p:txBody>
          <a:bodyPr/>
          <a:lstStyle/>
          <a:p>
            <a:pPr>
              <a:buBlip>
                <a:blip r:embed="rId2"/>
              </a:buBlip>
            </a:pPr>
            <a:r>
              <a:t>Describe a time when you felt that young people responded to your leadership?</a:t>
            </a:r>
          </a:p>
          <a:p>
            <a:pPr>
              <a:buBlip>
                <a:blip r:embed="rId2"/>
              </a:buBlip>
            </a:pPr>
            <a:r>
              <a:t>It is good for young people to like the adult staff, but adults do not have to be “the life of the party” in order to be effective with young people.</a:t>
            </a:r>
          </a:p>
        </p:txBody>
      </p:sp>
      <p:pic>
        <p:nvPicPr>
          <p:cNvPr id="4" name="Picture 3">
            <a:extLst>
              <a:ext uri="{FF2B5EF4-FFF2-40B4-BE49-F238E27FC236}">
                <a16:creationId xmlns:a16="http://schemas.microsoft.com/office/drawing/2014/main" id="{DA6C6BAD-98BB-AD42-B326-C3D46EAF8F33}"/>
              </a:ext>
            </a:extLst>
          </p:cNvPr>
          <p:cNvPicPr>
            <a:picLocks noChangeAspect="1"/>
          </p:cNvPicPr>
          <p:nvPr/>
        </p:nvPicPr>
        <p:blipFill>
          <a:blip r:embed="rId3"/>
          <a:stretch>
            <a:fillRect/>
          </a:stretch>
        </p:blipFill>
        <p:spPr>
          <a:xfrm>
            <a:off x="10684933" y="7649300"/>
            <a:ext cx="2097617" cy="185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65">
                                            <p:bg/>
                                          </p:spTgt>
                                        </p:tgtEl>
                                        <p:attrNameLst>
                                          <p:attrName>style.visibility</p:attrName>
                                        </p:attrNameLst>
                                      </p:cBhvr>
                                      <p:to>
                                        <p:strVal val="visible"/>
                                      </p:to>
                                    </p:set>
                                    <p:anim calcmode="lin" valueType="num">
                                      <p:cBhvr>
                                        <p:cTn id="7" dur="1000" fill="hold"/>
                                        <p:tgtEl>
                                          <p:spTgt spid="265">
                                            <p:bg/>
                                          </p:spTgt>
                                        </p:tgtEl>
                                        <p:attrNameLst>
                                          <p:attrName>ppt_w</p:attrName>
                                        </p:attrNameLst>
                                      </p:cBhvr>
                                      <p:tavLst>
                                        <p:tav tm="0" fmla="#ppt_w*sin(2.5*pi*$)">
                                          <p:val>
                                            <p:fltVal val="0"/>
                                          </p:val>
                                        </p:tav>
                                        <p:tav tm="100000">
                                          <p:val>
                                            <p:fltVal val="1"/>
                                          </p:val>
                                        </p:tav>
                                      </p:tavLst>
                                    </p:anim>
                                    <p:anim calcmode="lin" valueType="num">
                                      <p:cBhvr>
                                        <p:cTn id="8" dur="1000" fill="hold"/>
                                        <p:tgtEl>
                                          <p:spTgt spid="265">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65">
                                            <p:txEl>
                                              <p:pRg st="0" end="0"/>
                                            </p:txEl>
                                          </p:spTgt>
                                        </p:tgtEl>
                                        <p:attrNameLst>
                                          <p:attrName>style.visibility</p:attrName>
                                        </p:attrNameLst>
                                      </p:cBhvr>
                                      <p:to>
                                        <p:strVal val="visible"/>
                                      </p:to>
                                    </p:set>
                                    <p:animEffect transition="in" filter="fade">
                                      <p:cBhvr>
                                        <p:cTn id="11" dur="1000" fill="hold"/>
                                        <p:tgtEl>
                                          <p:spTgt spid="265">
                                            <p:txEl>
                                              <p:pRg st="0" end="0"/>
                                            </p:txEl>
                                          </p:spTgt>
                                        </p:tgtEl>
                                      </p:cBhvr>
                                    </p:animEffect>
                                    <p:anim calcmode="lin" valueType="num">
                                      <p:cBhvr>
                                        <p:cTn id="12" dur="1000" fill="hold"/>
                                        <p:tgtEl>
                                          <p:spTgt spid="265">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65">
                                            <p:txEl>
                                              <p:pRg st="1" end="1"/>
                                            </p:txEl>
                                          </p:spTgt>
                                        </p:tgtEl>
                                        <p:attrNameLst>
                                          <p:attrName>style.visibility</p:attrName>
                                        </p:attrNameLst>
                                      </p:cBhvr>
                                      <p:to>
                                        <p:strVal val="visible"/>
                                      </p:to>
                                    </p:set>
                                    <p:animEffect transition="in" filter="fade">
                                      <p:cBhvr>
                                        <p:cTn id="18" dur="1000" fill="hold"/>
                                        <p:tgtEl>
                                          <p:spTgt spid="265">
                                            <p:txEl>
                                              <p:pRg st="1" end="1"/>
                                            </p:txEl>
                                          </p:spTgt>
                                        </p:tgtEl>
                                      </p:cBhvr>
                                    </p:animEffect>
                                    <p:anim calcmode="lin" valueType="num">
                                      <p:cBhvr>
                                        <p:cTn id="19" dur="1000" fill="hold"/>
                                        <p:tgtEl>
                                          <p:spTgt spid="265">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6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Helpful Skills…"/>
          <p:cNvSpPr txBox="1">
            <a:spLocks noGrp="1"/>
          </p:cNvSpPr>
          <p:nvPr>
            <p:ph type="title"/>
          </p:nvPr>
        </p:nvSpPr>
        <p:spPr>
          <a:prstGeom prst="rect">
            <a:avLst/>
          </a:prstGeom>
        </p:spPr>
        <p:txBody>
          <a:bodyPr/>
          <a:lstStyle/>
          <a:p>
            <a:r>
              <a:t>Helpful Skills</a:t>
            </a:r>
          </a:p>
          <a:p>
            <a:r>
              <a:t>Questions (part 7)</a:t>
            </a:r>
          </a:p>
        </p:txBody>
      </p:sp>
      <p:sp>
        <p:nvSpPr>
          <p:cNvPr id="268" name="Are you good at active listening? Can you drive a bus? Can you teach a class? Can you build things? Can you fix thing? Can you make things? Can you organize an event or ministry?"/>
          <p:cNvSpPr txBox="1">
            <a:spLocks noGrp="1"/>
          </p:cNvSpPr>
          <p:nvPr>
            <p:ph type="body" idx="1"/>
          </p:nvPr>
        </p:nvSpPr>
        <p:spPr>
          <a:prstGeom prst="rect">
            <a:avLst/>
          </a:prstGeom>
        </p:spPr>
        <p:txBody>
          <a:bodyPr/>
          <a:lstStyle>
            <a:lvl1pPr>
              <a:buBlip>
                <a:blip r:embed="rId2"/>
              </a:buBlip>
            </a:lvl1pPr>
          </a:lstStyle>
          <a:p>
            <a:r>
              <a:t>Are you good at active listening? Can you drive a bus? Can you teach a class? Can you build things? Can you fix thing? Can you make things? Can you organize an event or ministry?</a:t>
            </a:r>
          </a:p>
        </p:txBody>
      </p:sp>
      <p:pic>
        <p:nvPicPr>
          <p:cNvPr id="4" name="Picture 3">
            <a:extLst>
              <a:ext uri="{FF2B5EF4-FFF2-40B4-BE49-F238E27FC236}">
                <a16:creationId xmlns:a16="http://schemas.microsoft.com/office/drawing/2014/main" id="{4B4CC287-81A8-174A-9B4A-6DFD824EE693}"/>
              </a:ext>
            </a:extLst>
          </p:cNvPr>
          <p:cNvPicPr>
            <a:picLocks noChangeAspect="1"/>
          </p:cNvPicPr>
          <p:nvPr/>
        </p:nvPicPr>
        <p:blipFill>
          <a:blip r:embed="rId3"/>
          <a:stretch>
            <a:fillRect/>
          </a:stretch>
        </p:blipFill>
        <p:spPr>
          <a:xfrm>
            <a:off x="10684933" y="7649300"/>
            <a:ext cx="2097617" cy="185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68"/>
                                        </p:tgtEl>
                                        <p:attrNameLst>
                                          <p:attrName>style.visibility</p:attrName>
                                        </p:attrNameLst>
                                      </p:cBhvr>
                                      <p:to>
                                        <p:strVal val="visible"/>
                                      </p:to>
                                    </p:set>
                                    <p:anim calcmode="lin" valueType="num">
                                      <p:cBhvr>
                                        <p:cTn id="7" dur="1000" fill="hold"/>
                                        <p:tgtEl>
                                          <p:spTgt spid="268"/>
                                        </p:tgtEl>
                                        <p:attrNameLst>
                                          <p:attrName>ppt_w</p:attrName>
                                        </p:attrNameLst>
                                      </p:cBhvr>
                                      <p:tavLst>
                                        <p:tav tm="0" fmla="#ppt_w*sin(2.5*pi*$)">
                                          <p:val>
                                            <p:fltVal val="0"/>
                                          </p:val>
                                        </p:tav>
                                        <p:tav tm="100000">
                                          <p:val>
                                            <p:fltVal val="1"/>
                                          </p:val>
                                        </p:tav>
                                      </p:tavLst>
                                    </p:anim>
                                    <p:anim calcmode="lin" valueType="num">
                                      <p:cBhvr>
                                        <p:cTn id="8" dur="1000" fill="hold"/>
                                        <p:tgtEl>
                                          <p:spTgt spid="2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G_0759.jpeg" descr="IMG_0759.jpeg"/>
          <p:cNvPicPr>
            <a:picLocks noGrp="1" noChangeAspect="1"/>
          </p:cNvPicPr>
          <p:nvPr>
            <p:ph type="pic" idx="21"/>
          </p:nvPr>
        </p:nvPicPr>
        <p:blipFill>
          <a:blip r:embed="rId2"/>
          <a:srcRect l="15436" r="21639" b="17312"/>
          <a:stretch>
            <a:fillRect/>
          </a:stretch>
        </p:blipFill>
        <p:spPr>
          <a:xfrm>
            <a:off x="6565900" y="1454117"/>
            <a:ext cx="5185076" cy="6813583"/>
          </a:xfrm>
          <a:prstGeom prst="rect">
            <a:avLst/>
          </a:prstGeom>
        </p:spPr>
      </p:pic>
      <p:sp>
        <p:nvSpPr>
          <p:cNvPr id="208" name="Selecting Team Members"/>
          <p:cNvSpPr txBox="1">
            <a:spLocks noGrp="1"/>
          </p:cNvSpPr>
          <p:nvPr>
            <p:ph type="title"/>
          </p:nvPr>
        </p:nvSpPr>
        <p:spPr>
          <a:prstGeom prst="rect">
            <a:avLst/>
          </a:prstGeom>
        </p:spPr>
        <p:txBody>
          <a:bodyPr/>
          <a:lstStyle/>
          <a:p>
            <a:r>
              <a:t>Selecting Team Members</a:t>
            </a:r>
          </a:p>
        </p:txBody>
      </p:sp>
      <p:sp>
        <p:nvSpPr>
          <p:cNvPr id="209" name="How do you do it?"/>
          <p:cNvSpPr txBox="1">
            <a:spLocks noGrp="1"/>
          </p:cNvSpPr>
          <p:nvPr>
            <p:ph type="body" sz="quarter" idx="1"/>
          </p:nvPr>
        </p:nvSpPr>
        <p:spPr>
          <a:prstGeom prst="rect">
            <a:avLst/>
          </a:prstGeom>
        </p:spPr>
        <p:txBody>
          <a:bodyPr/>
          <a:lstStyle/>
          <a:p>
            <a:r>
              <a:t>How do you do it?</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ersonal Coach for the Youth Leader (important)"/>
          <p:cNvSpPr txBox="1">
            <a:spLocks noGrp="1"/>
          </p:cNvSpPr>
          <p:nvPr>
            <p:ph type="title"/>
          </p:nvPr>
        </p:nvSpPr>
        <p:spPr>
          <a:prstGeom prst="rect">
            <a:avLst/>
          </a:prstGeom>
        </p:spPr>
        <p:txBody>
          <a:bodyPr/>
          <a:lstStyle/>
          <a:p>
            <a:r>
              <a:rPr lang="en-US"/>
              <a:t>Personal Coach for the Youth Leader (important)</a:t>
            </a:r>
            <a:endParaRPr lang="en-US" dirty="0"/>
          </a:p>
        </p:txBody>
      </p:sp>
      <p:sp>
        <p:nvSpPr>
          <p:cNvPr id="271" name="Why?"/>
          <p:cNvSpPr txBox="1"/>
          <p:nvPr/>
        </p:nvSpPr>
        <p:spPr>
          <a:xfrm>
            <a:off x="1270000" y="7042825"/>
            <a:ext cx="10464800" cy="228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defRPr sz="6800" i="1">
                <a:solidFill>
                  <a:srgbClr val="292929">
                    <a:alpha val="93000"/>
                  </a:srgbClr>
                </a:solidFill>
              </a:defRPr>
            </a:lvl1pPr>
          </a:lstStyle>
          <a:p>
            <a:r>
              <a:t>Why?</a:t>
            </a:r>
          </a:p>
        </p:txBody>
      </p:sp>
      <p:pic>
        <p:nvPicPr>
          <p:cNvPr id="2" name="Picture 1">
            <a:extLst>
              <a:ext uri="{FF2B5EF4-FFF2-40B4-BE49-F238E27FC236}">
                <a16:creationId xmlns:a16="http://schemas.microsoft.com/office/drawing/2014/main" id="{5D581285-848D-2040-94B8-84C6B6CFC7E3}"/>
              </a:ext>
            </a:extLst>
          </p:cNvPr>
          <p:cNvPicPr>
            <a:picLocks noChangeAspect="1"/>
          </p:cNvPicPr>
          <p:nvPr/>
        </p:nvPicPr>
        <p:blipFill>
          <a:blip r:embed="rId2"/>
          <a:stretch>
            <a:fillRect/>
          </a:stretch>
        </p:blipFill>
        <p:spPr>
          <a:xfrm>
            <a:off x="-1" y="119973"/>
            <a:ext cx="3902809" cy="25908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G_0763.jpeg" descr="IMG_0763.jpeg"/>
          <p:cNvPicPr>
            <a:picLocks noGrp="1" noChangeAspect="1"/>
          </p:cNvPicPr>
          <p:nvPr>
            <p:ph type="pic" idx="21"/>
          </p:nvPr>
        </p:nvPicPr>
        <p:blipFill>
          <a:blip r:embed="rId2"/>
          <a:srcRect l="34319" r="22141" b="3721"/>
          <a:stretch>
            <a:fillRect/>
          </a:stretch>
        </p:blipFill>
        <p:spPr>
          <a:xfrm rot="21349645">
            <a:off x="1290622" y="1233136"/>
            <a:ext cx="5995416" cy="7424315"/>
          </a:xfrm>
          <a:custGeom>
            <a:avLst/>
            <a:gdLst/>
            <a:ahLst/>
            <a:cxnLst>
              <a:cxn ang="0">
                <a:pos x="wd2" y="hd2"/>
              </a:cxn>
              <a:cxn ang="5400000">
                <a:pos x="wd2" y="hd2"/>
              </a:cxn>
              <a:cxn ang="10800000">
                <a:pos x="wd2" y="hd2"/>
              </a:cxn>
              <a:cxn ang="16200000">
                <a:pos x="wd2" y="hd2"/>
              </a:cxn>
            </a:cxnLst>
            <a:rect l="0" t="0" r="r" b="b"/>
            <a:pathLst>
              <a:path w="21600" h="21600" extrusionOk="0">
                <a:moveTo>
                  <a:pt x="20248" y="0"/>
                </a:moveTo>
                <a:lnTo>
                  <a:pt x="65" y="0"/>
                </a:lnTo>
                <a:lnTo>
                  <a:pt x="0" y="21337"/>
                </a:lnTo>
                <a:lnTo>
                  <a:pt x="14519" y="21600"/>
                </a:lnTo>
                <a:lnTo>
                  <a:pt x="14852" y="21471"/>
                </a:lnTo>
                <a:lnTo>
                  <a:pt x="18007" y="21583"/>
                </a:lnTo>
                <a:lnTo>
                  <a:pt x="21600" y="21424"/>
                </a:lnTo>
                <a:lnTo>
                  <a:pt x="20248" y="0"/>
                </a:lnTo>
                <a:close/>
              </a:path>
            </a:pathLst>
          </a:custGeom>
        </p:spPr>
      </p:pic>
      <p:pic>
        <p:nvPicPr>
          <p:cNvPr id="274" name="IMG_0764.jpeg" descr="IMG_0764.jpeg"/>
          <p:cNvPicPr>
            <a:picLocks noGrp="1"/>
          </p:cNvPicPr>
          <p:nvPr>
            <p:ph type="pic" idx="22"/>
          </p:nvPr>
        </p:nvPicPr>
        <p:blipFill>
          <a:blip r:embed="rId3"/>
          <a:stretch>
            <a:fillRect/>
          </a:stretch>
        </p:blipFill>
        <p:spPr>
          <a:xfrm rot="180000">
            <a:off x="6911440" y="4307849"/>
            <a:ext cx="5187769" cy="4470401"/>
          </a:xfrm>
          <a:prstGeom prst="rect">
            <a:avLst/>
          </a:prstGeom>
        </p:spPr>
      </p:pic>
      <p:pic>
        <p:nvPicPr>
          <p:cNvPr id="275" name="IMG_0762.png" descr="IMG_0762.png"/>
          <p:cNvPicPr>
            <a:picLocks noGrp="1"/>
          </p:cNvPicPr>
          <p:nvPr>
            <p:ph type="pic" idx="23"/>
          </p:nvPr>
        </p:nvPicPr>
        <p:blipFill>
          <a:blip r:embed="rId4"/>
          <a:stretch>
            <a:fillRect/>
          </a:stretch>
        </p:blipFill>
        <p:spPr>
          <a:xfrm>
            <a:off x="6716756" y="838200"/>
            <a:ext cx="5108488" cy="4015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oaching Process"/>
          <p:cNvSpPr txBox="1">
            <a:spLocks noGrp="1"/>
          </p:cNvSpPr>
          <p:nvPr>
            <p:ph type="title"/>
          </p:nvPr>
        </p:nvSpPr>
        <p:spPr>
          <a:xfrm>
            <a:off x="1270000" y="254000"/>
            <a:ext cx="7145867" cy="2349500"/>
          </a:xfrm>
          <a:prstGeom prst="rect">
            <a:avLst/>
          </a:prstGeom>
        </p:spPr>
        <p:txBody>
          <a:bodyPr/>
          <a:lstStyle/>
          <a:p>
            <a:r>
              <a:t>Coaching Process</a:t>
            </a:r>
          </a:p>
        </p:txBody>
      </p:sp>
      <p:sp>
        <p:nvSpPr>
          <p:cNvPr id="278" name="Stage 1 - Engage…"/>
          <p:cNvSpPr txBox="1">
            <a:spLocks noGrp="1"/>
          </p:cNvSpPr>
          <p:nvPr>
            <p:ph type="body" idx="1"/>
          </p:nvPr>
        </p:nvSpPr>
        <p:spPr>
          <a:prstGeom prst="rect">
            <a:avLst/>
          </a:prstGeom>
        </p:spPr>
        <p:txBody>
          <a:bodyPr/>
          <a:lstStyle/>
          <a:p>
            <a:pPr>
              <a:buBlip>
                <a:blip r:embed="rId2"/>
              </a:buBlip>
            </a:pPr>
            <a:r>
              <a:rPr dirty="0"/>
              <a:t>Stage 1 - Engage</a:t>
            </a:r>
          </a:p>
          <a:p>
            <a:pPr>
              <a:buBlip>
                <a:blip r:embed="rId2"/>
              </a:buBlip>
            </a:pPr>
            <a:r>
              <a:rPr dirty="0"/>
              <a:t>“Who?” Build a partnership with someone that is willing to be a personal coach to you. Partnerships are built on trust. The youth leader is the “pilot” - the personal coach is the “co-pilot.” The pilot decides where to go and how to get there. The co-pilot assists the pilot in whatever way the pilot wants/needs him to.</a:t>
            </a:r>
          </a:p>
        </p:txBody>
      </p:sp>
      <p:pic>
        <p:nvPicPr>
          <p:cNvPr id="4" name="Picture 3">
            <a:extLst>
              <a:ext uri="{FF2B5EF4-FFF2-40B4-BE49-F238E27FC236}">
                <a16:creationId xmlns:a16="http://schemas.microsoft.com/office/drawing/2014/main" id="{0A523339-D04F-6744-92B3-4B8611C0C61B}"/>
              </a:ext>
            </a:extLst>
          </p:cNvPr>
          <p:cNvPicPr>
            <a:picLocks noChangeAspect="1"/>
          </p:cNvPicPr>
          <p:nvPr/>
        </p:nvPicPr>
        <p:blipFill>
          <a:blip r:embed="rId3"/>
          <a:stretch>
            <a:fillRect/>
          </a:stretch>
        </p:blipFill>
        <p:spPr>
          <a:xfrm>
            <a:off x="8822267" y="425450"/>
            <a:ext cx="3638550" cy="242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78">
                                            <p:bg/>
                                          </p:spTgt>
                                        </p:tgtEl>
                                        <p:attrNameLst>
                                          <p:attrName>style.visibility</p:attrName>
                                        </p:attrNameLst>
                                      </p:cBhvr>
                                      <p:to>
                                        <p:strVal val="visible"/>
                                      </p:to>
                                    </p:set>
                                    <p:anim calcmode="lin" valueType="num">
                                      <p:cBhvr>
                                        <p:cTn id="7" dur="1000" fill="hold"/>
                                        <p:tgtEl>
                                          <p:spTgt spid="278">
                                            <p:bg/>
                                          </p:spTgt>
                                        </p:tgtEl>
                                        <p:attrNameLst>
                                          <p:attrName>ppt_w</p:attrName>
                                        </p:attrNameLst>
                                      </p:cBhvr>
                                      <p:tavLst>
                                        <p:tav tm="0" fmla="#ppt_w*sin(2.5*pi*$)">
                                          <p:val>
                                            <p:fltVal val="0"/>
                                          </p:val>
                                        </p:tav>
                                        <p:tav tm="100000">
                                          <p:val>
                                            <p:fltVal val="1"/>
                                          </p:val>
                                        </p:tav>
                                      </p:tavLst>
                                    </p:anim>
                                    <p:anim calcmode="lin" valueType="num">
                                      <p:cBhvr>
                                        <p:cTn id="8" dur="1000" fill="hold"/>
                                        <p:tgtEl>
                                          <p:spTgt spid="278">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78">
                                            <p:txEl>
                                              <p:pRg st="0" end="0"/>
                                            </p:txEl>
                                          </p:spTgt>
                                        </p:tgtEl>
                                        <p:attrNameLst>
                                          <p:attrName>style.visibility</p:attrName>
                                        </p:attrNameLst>
                                      </p:cBhvr>
                                      <p:to>
                                        <p:strVal val="visible"/>
                                      </p:to>
                                    </p:set>
                                    <p:animEffect transition="in" filter="fade">
                                      <p:cBhvr>
                                        <p:cTn id="11" dur="1000" fill="hold"/>
                                        <p:tgtEl>
                                          <p:spTgt spid="278">
                                            <p:txEl>
                                              <p:pRg st="0" end="0"/>
                                            </p:txEl>
                                          </p:spTgt>
                                        </p:tgtEl>
                                      </p:cBhvr>
                                    </p:animEffect>
                                    <p:anim calcmode="lin" valueType="num">
                                      <p:cBhvr>
                                        <p:cTn id="12" dur="1000" fill="hold"/>
                                        <p:tgtEl>
                                          <p:spTgt spid="278">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78">
                                            <p:txEl>
                                              <p:pRg st="1" end="1"/>
                                            </p:txEl>
                                          </p:spTgt>
                                        </p:tgtEl>
                                        <p:attrNameLst>
                                          <p:attrName>style.visibility</p:attrName>
                                        </p:attrNameLst>
                                      </p:cBhvr>
                                      <p:to>
                                        <p:strVal val="visible"/>
                                      </p:to>
                                    </p:set>
                                    <p:animEffect transition="in" filter="fade">
                                      <p:cBhvr>
                                        <p:cTn id="18" dur="1000" fill="hold"/>
                                        <p:tgtEl>
                                          <p:spTgt spid="278">
                                            <p:txEl>
                                              <p:pRg st="1" end="1"/>
                                            </p:txEl>
                                          </p:spTgt>
                                        </p:tgtEl>
                                      </p:cBhvr>
                                    </p:animEffect>
                                    <p:anim calcmode="lin" valueType="num">
                                      <p:cBhvr>
                                        <p:cTn id="19" dur="1000" fill="hold"/>
                                        <p:tgtEl>
                                          <p:spTgt spid="278">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7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oaching Process"/>
          <p:cNvSpPr txBox="1">
            <a:spLocks noGrp="1"/>
          </p:cNvSpPr>
          <p:nvPr>
            <p:ph type="title"/>
          </p:nvPr>
        </p:nvSpPr>
        <p:spPr>
          <a:prstGeom prst="rect">
            <a:avLst/>
          </a:prstGeom>
        </p:spPr>
        <p:txBody>
          <a:bodyPr/>
          <a:lstStyle/>
          <a:p>
            <a:r>
              <a:t>Coaching Process</a:t>
            </a:r>
          </a:p>
        </p:txBody>
      </p:sp>
      <p:sp>
        <p:nvSpPr>
          <p:cNvPr id="281" name="Stage 2 - Discover…"/>
          <p:cNvSpPr txBox="1">
            <a:spLocks noGrp="1"/>
          </p:cNvSpPr>
          <p:nvPr>
            <p:ph type="body" idx="1"/>
          </p:nvPr>
        </p:nvSpPr>
        <p:spPr>
          <a:prstGeom prst="rect">
            <a:avLst/>
          </a:prstGeom>
        </p:spPr>
        <p:txBody>
          <a:bodyPr/>
          <a:lstStyle/>
          <a:p>
            <a:pPr>
              <a:buBlip>
                <a:blip r:embed="rId2"/>
              </a:buBlip>
            </a:pPr>
            <a:r>
              <a:t>Stage 2 - Discover</a:t>
            </a:r>
          </a:p>
          <a:p>
            <a:pPr>
              <a:buBlip>
                <a:blip r:embed="rId2"/>
              </a:buBlip>
            </a:pPr>
            <a:r>
              <a:t>“What?” The personal coach must ask questions that help the youth leader find focus.</a:t>
            </a:r>
          </a:p>
        </p:txBody>
      </p:sp>
      <p:pic>
        <p:nvPicPr>
          <p:cNvPr id="4" name="Picture 3">
            <a:extLst>
              <a:ext uri="{FF2B5EF4-FFF2-40B4-BE49-F238E27FC236}">
                <a16:creationId xmlns:a16="http://schemas.microsoft.com/office/drawing/2014/main" id="{2B133E1D-121B-A24C-BA5B-4333F23DCB72}"/>
              </a:ext>
            </a:extLst>
          </p:cNvPr>
          <p:cNvPicPr>
            <a:picLocks noChangeAspect="1"/>
          </p:cNvPicPr>
          <p:nvPr/>
        </p:nvPicPr>
        <p:blipFill>
          <a:blip r:embed="rId3"/>
          <a:stretch>
            <a:fillRect/>
          </a:stretch>
        </p:blipFill>
        <p:spPr>
          <a:xfrm>
            <a:off x="9438217" y="7450666"/>
            <a:ext cx="3073400" cy="2048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81">
                                            <p:bg/>
                                          </p:spTgt>
                                        </p:tgtEl>
                                        <p:attrNameLst>
                                          <p:attrName>style.visibility</p:attrName>
                                        </p:attrNameLst>
                                      </p:cBhvr>
                                      <p:to>
                                        <p:strVal val="visible"/>
                                      </p:to>
                                    </p:set>
                                    <p:anim calcmode="lin" valueType="num">
                                      <p:cBhvr>
                                        <p:cTn id="7" dur="1000" fill="hold"/>
                                        <p:tgtEl>
                                          <p:spTgt spid="281">
                                            <p:bg/>
                                          </p:spTgt>
                                        </p:tgtEl>
                                        <p:attrNameLst>
                                          <p:attrName>ppt_w</p:attrName>
                                        </p:attrNameLst>
                                      </p:cBhvr>
                                      <p:tavLst>
                                        <p:tav tm="0" fmla="#ppt_w*sin(2.5*pi*$)">
                                          <p:val>
                                            <p:fltVal val="0"/>
                                          </p:val>
                                        </p:tav>
                                        <p:tav tm="100000">
                                          <p:val>
                                            <p:fltVal val="1"/>
                                          </p:val>
                                        </p:tav>
                                      </p:tavLst>
                                    </p:anim>
                                    <p:anim calcmode="lin" valueType="num">
                                      <p:cBhvr>
                                        <p:cTn id="8" dur="1000" fill="hold"/>
                                        <p:tgtEl>
                                          <p:spTgt spid="281">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81">
                                            <p:txEl>
                                              <p:pRg st="0" end="0"/>
                                            </p:txEl>
                                          </p:spTgt>
                                        </p:tgtEl>
                                        <p:attrNameLst>
                                          <p:attrName>style.visibility</p:attrName>
                                        </p:attrNameLst>
                                      </p:cBhvr>
                                      <p:to>
                                        <p:strVal val="visible"/>
                                      </p:to>
                                    </p:set>
                                    <p:animEffect transition="in" filter="fade">
                                      <p:cBhvr>
                                        <p:cTn id="11" dur="1000" fill="hold"/>
                                        <p:tgtEl>
                                          <p:spTgt spid="281">
                                            <p:txEl>
                                              <p:pRg st="0" end="0"/>
                                            </p:txEl>
                                          </p:spTgt>
                                        </p:tgtEl>
                                      </p:cBhvr>
                                    </p:animEffect>
                                    <p:anim calcmode="lin" valueType="num">
                                      <p:cBhvr>
                                        <p:cTn id="12" dur="1000" fill="hold"/>
                                        <p:tgtEl>
                                          <p:spTgt spid="281">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8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81">
                                            <p:txEl>
                                              <p:pRg st="1" end="1"/>
                                            </p:txEl>
                                          </p:spTgt>
                                        </p:tgtEl>
                                        <p:attrNameLst>
                                          <p:attrName>style.visibility</p:attrName>
                                        </p:attrNameLst>
                                      </p:cBhvr>
                                      <p:to>
                                        <p:strVal val="visible"/>
                                      </p:to>
                                    </p:set>
                                    <p:animEffect transition="in" filter="fade">
                                      <p:cBhvr>
                                        <p:cTn id="18" dur="1000" fill="hold"/>
                                        <p:tgtEl>
                                          <p:spTgt spid="281">
                                            <p:txEl>
                                              <p:pRg st="1" end="1"/>
                                            </p:txEl>
                                          </p:spTgt>
                                        </p:tgtEl>
                                      </p:cBhvr>
                                    </p:animEffect>
                                    <p:anim calcmode="lin" valueType="num">
                                      <p:cBhvr>
                                        <p:cTn id="19" dur="1000" fill="hold"/>
                                        <p:tgtEl>
                                          <p:spTgt spid="281">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8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oaching Process"/>
          <p:cNvSpPr txBox="1">
            <a:spLocks noGrp="1"/>
          </p:cNvSpPr>
          <p:nvPr>
            <p:ph type="title"/>
          </p:nvPr>
        </p:nvSpPr>
        <p:spPr>
          <a:prstGeom prst="rect">
            <a:avLst/>
          </a:prstGeom>
        </p:spPr>
        <p:txBody>
          <a:bodyPr/>
          <a:lstStyle/>
          <a:p>
            <a:r>
              <a:t>Coaching Process</a:t>
            </a:r>
          </a:p>
        </p:txBody>
      </p:sp>
      <p:sp>
        <p:nvSpPr>
          <p:cNvPr id="284" name="Stage 3 - Create…"/>
          <p:cNvSpPr txBox="1">
            <a:spLocks noGrp="1"/>
          </p:cNvSpPr>
          <p:nvPr>
            <p:ph type="body" idx="1"/>
          </p:nvPr>
        </p:nvSpPr>
        <p:spPr>
          <a:xfrm>
            <a:off x="1270000" y="2851150"/>
            <a:ext cx="10464800" cy="3454400"/>
          </a:xfrm>
          <a:prstGeom prst="rect">
            <a:avLst/>
          </a:prstGeom>
        </p:spPr>
        <p:txBody>
          <a:bodyPr/>
          <a:lstStyle/>
          <a:p>
            <a:pPr>
              <a:buBlip>
                <a:blip r:embed="rId2"/>
              </a:buBlip>
            </a:pPr>
            <a:r>
              <a:rPr dirty="0"/>
              <a:t>Stage 3 - Create</a:t>
            </a:r>
          </a:p>
          <a:p>
            <a:pPr>
              <a:buBlip>
                <a:blip r:embed="rId2"/>
              </a:buBlip>
            </a:pPr>
            <a:r>
              <a:rPr dirty="0"/>
              <a:t>“How?” The Youth leader is ready to create a plan that breaks the focus statement into hunks, chunks, and bites of work.</a:t>
            </a:r>
          </a:p>
        </p:txBody>
      </p:sp>
      <p:pic>
        <p:nvPicPr>
          <p:cNvPr id="4" name="Picture 3">
            <a:extLst>
              <a:ext uri="{FF2B5EF4-FFF2-40B4-BE49-F238E27FC236}">
                <a16:creationId xmlns:a16="http://schemas.microsoft.com/office/drawing/2014/main" id="{0BABFD36-EBCF-B546-9145-03E5A59ECD15}"/>
              </a:ext>
            </a:extLst>
          </p:cNvPr>
          <p:cNvPicPr>
            <a:picLocks noChangeAspect="1"/>
          </p:cNvPicPr>
          <p:nvPr/>
        </p:nvPicPr>
        <p:blipFill>
          <a:blip r:embed="rId3"/>
          <a:stretch>
            <a:fillRect/>
          </a:stretch>
        </p:blipFill>
        <p:spPr>
          <a:xfrm>
            <a:off x="8619067" y="6553200"/>
            <a:ext cx="3638550" cy="242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84">
                                            <p:bg/>
                                          </p:spTgt>
                                        </p:tgtEl>
                                        <p:attrNameLst>
                                          <p:attrName>style.visibility</p:attrName>
                                        </p:attrNameLst>
                                      </p:cBhvr>
                                      <p:to>
                                        <p:strVal val="visible"/>
                                      </p:to>
                                    </p:set>
                                    <p:anim calcmode="lin" valueType="num">
                                      <p:cBhvr>
                                        <p:cTn id="7" dur="1000" fill="hold"/>
                                        <p:tgtEl>
                                          <p:spTgt spid="284">
                                            <p:bg/>
                                          </p:spTgt>
                                        </p:tgtEl>
                                        <p:attrNameLst>
                                          <p:attrName>ppt_w</p:attrName>
                                        </p:attrNameLst>
                                      </p:cBhvr>
                                      <p:tavLst>
                                        <p:tav tm="0" fmla="#ppt_w*sin(2.5*pi*$)">
                                          <p:val>
                                            <p:fltVal val="0"/>
                                          </p:val>
                                        </p:tav>
                                        <p:tav tm="100000">
                                          <p:val>
                                            <p:fltVal val="1"/>
                                          </p:val>
                                        </p:tav>
                                      </p:tavLst>
                                    </p:anim>
                                    <p:anim calcmode="lin" valueType="num">
                                      <p:cBhvr>
                                        <p:cTn id="8" dur="1000" fill="hold"/>
                                        <p:tgtEl>
                                          <p:spTgt spid="284">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84">
                                            <p:txEl>
                                              <p:pRg st="0" end="0"/>
                                            </p:txEl>
                                          </p:spTgt>
                                        </p:tgtEl>
                                        <p:attrNameLst>
                                          <p:attrName>style.visibility</p:attrName>
                                        </p:attrNameLst>
                                      </p:cBhvr>
                                      <p:to>
                                        <p:strVal val="visible"/>
                                      </p:to>
                                    </p:set>
                                    <p:animEffect transition="in" filter="fade">
                                      <p:cBhvr>
                                        <p:cTn id="11" dur="1000" fill="hold"/>
                                        <p:tgtEl>
                                          <p:spTgt spid="284">
                                            <p:txEl>
                                              <p:pRg st="0" end="0"/>
                                            </p:txEl>
                                          </p:spTgt>
                                        </p:tgtEl>
                                      </p:cBhvr>
                                    </p:animEffect>
                                    <p:anim calcmode="lin" valueType="num">
                                      <p:cBhvr>
                                        <p:cTn id="12" dur="1000" fill="hold"/>
                                        <p:tgtEl>
                                          <p:spTgt spid="284">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8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84">
                                            <p:txEl>
                                              <p:pRg st="1" end="1"/>
                                            </p:txEl>
                                          </p:spTgt>
                                        </p:tgtEl>
                                        <p:attrNameLst>
                                          <p:attrName>style.visibility</p:attrName>
                                        </p:attrNameLst>
                                      </p:cBhvr>
                                      <p:to>
                                        <p:strVal val="visible"/>
                                      </p:to>
                                    </p:set>
                                    <p:animEffect transition="in" filter="fade">
                                      <p:cBhvr>
                                        <p:cTn id="18" dur="1000" fill="hold"/>
                                        <p:tgtEl>
                                          <p:spTgt spid="284">
                                            <p:txEl>
                                              <p:pRg st="1" end="1"/>
                                            </p:txEl>
                                          </p:spTgt>
                                        </p:tgtEl>
                                      </p:cBhvr>
                                    </p:animEffect>
                                    <p:anim calcmode="lin" valueType="num">
                                      <p:cBhvr>
                                        <p:cTn id="19" dur="1000" fill="hold"/>
                                        <p:tgtEl>
                                          <p:spTgt spid="284">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8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oaching Process"/>
          <p:cNvSpPr txBox="1">
            <a:spLocks noGrp="1"/>
          </p:cNvSpPr>
          <p:nvPr>
            <p:ph type="title"/>
          </p:nvPr>
        </p:nvSpPr>
        <p:spPr>
          <a:xfrm>
            <a:off x="1270000" y="254000"/>
            <a:ext cx="6891867" cy="2349500"/>
          </a:xfrm>
          <a:prstGeom prst="rect">
            <a:avLst/>
          </a:prstGeom>
        </p:spPr>
        <p:txBody>
          <a:bodyPr/>
          <a:lstStyle/>
          <a:p>
            <a:r>
              <a:rPr dirty="0"/>
              <a:t>Coaching Process</a:t>
            </a:r>
          </a:p>
        </p:txBody>
      </p:sp>
      <p:sp>
        <p:nvSpPr>
          <p:cNvPr id="287" name="Stage 4 - Commit…"/>
          <p:cNvSpPr txBox="1">
            <a:spLocks noGrp="1"/>
          </p:cNvSpPr>
          <p:nvPr>
            <p:ph type="body" idx="1"/>
          </p:nvPr>
        </p:nvSpPr>
        <p:spPr>
          <a:prstGeom prst="rect">
            <a:avLst/>
          </a:prstGeom>
        </p:spPr>
        <p:txBody>
          <a:bodyPr/>
          <a:lstStyle/>
          <a:p>
            <a:pPr>
              <a:buBlip>
                <a:blip r:embed="rId2"/>
              </a:buBlip>
            </a:pPr>
            <a:r>
              <a:t>Stage 4 - Commit</a:t>
            </a:r>
          </a:p>
          <a:p>
            <a:pPr>
              <a:buBlip>
                <a:blip r:embed="rId2"/>
              </a:buBlip>
            </a:pPr>
            <a:r>
              <a:rPr dirty="0"/>
              <a:t>“When?” The youth leader must set accountability. The personal coach must recap the session by restating the commitment.</a:t>
            </a:r>
          </a:p>
          <a:p>
            <a:pPr>
              <a:buBlip>
                <a:blip r:embed="rId2"/>
              </a:buBlip>
            </a:pPr>
            <a:r>
              <a:rPr dirty="0"/>
              <a:t>Finish up the session with extreme confidence in the youth leader. </a:t>
            </a:r>
          </a:p>
        </p:txBody>
      </p:sp>
      <p:pic>
        <p:nvPicPr>
          <p:cNvPr id="4" name="Picture 3">
            <a:extLst>
              <a:ext uri="{FF2B5EF4-FFF2-40B4-BE49-F238E27FC236}">
                <a16:creationId xmlns:a16="http://schemas.microsoft.com/office/drawing/2014/main" id="{1EA619B0-1EBF-E943-AB41-192E623D530E}"/>
              </a:ext>
            </a:extLst>
          </p:cNvPr>
          <p:cNvPicPr>
            <a:picLocks noChangeAspect="1"/>
          </p:cNvPicPr>
          <p:nvPr/>
        </p:nvPicPr>
        <p:blipFill>
          <a:blip r:embed="rId3"/>
          <a:stretch>
            <a:fillRect/>
          </a:stretch>
        </p:blipFill>
        <p:spPr>
          <a:xfrm>
            <a:off x="8906934" y="361950"/>
            <a:ext cx="3638550" cy="242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87">
                                            <p:bg/>
                                          </p:spTgt>
                                        </p:tgtEl>
                                        <p:attrNameLst>
                                          <p:attrName>style.visibility</p:attrName>
                                        </p:attrNameLst>
                                      </p:cBhvr>
                                      <p:to>
                                        <p:strVal val="visible"/>
                                      </p:to>
                                    </p:set>
                                    <p:anim calcmode="lin" valueType="num">
                                      <p:cBhvr>
                                        <p:cTn id="7" dur="1000" fill="hold"/>
                                        <p:tgtEl>
                                          <p:spTgt spid="287">
                                            <p:bg/>
                                          </p:spTgt>
                                        </p:tgtEl>
                                        <p:attrNameLst>
                                          <p:attrName>ppt_w</p:attrName>
                                        </p:attrNameLst>
                                      </p:cBhvr>
                                      <p:tavLst>
                                        <p:tav tm="0" fmla="#ppt_w*sin(2.5*pi*$)">
                                          <p:val>
                                            <p:fltVal val="0"/>
                                          </p:val>
                                        </p:tav>
                                        <p:tav tm="100000">
                                          <p:val>
                                            <p:fltVal val="1"/>
                                          </p:val>
                                        </p:tav>
                                      </p:tavLst>
                                    </p:anim>
                                    <p:anim calcmode="lin" valueType="num">
                                      <p:cBhvr>
                                        <p:cTn id="8" dur="1000" fill="hold"/>
                                        <p:tgtEl>
                                          <p:spTgt spid="287">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87">
                                            <p:txEl>
                                              <p:pRg st="0" end="0"/>
                                            </p:txEl>
                                          </p:spTgt>
                                        </p:tgtEl>
                                        <p:attrNameLst>
                                          <p:attrName>style.visibility</p:attrName>
                                        </p:attrNameLst>
                                      </p:cBhvr>
                                      <p:to>
                                        <p:strVal val="visible"/>
                                      </p:to>
                                    </p:set>
                                    <p:animEffect transition="in" filter="fade">
                                      <p:cBhvr>
                                        <p:cTn id="11" dur="1000" fill="hold"/>
                                        <p:tgtEl>
                                          <p:spTgt spid="287">
                                            <p:txEl>
                                              <p:pRg st="0" end="0"/>
                                            </p:txEl>
                                          </p:spTgt>
                                        </p:tgtEl>
                                      </p:cBhvr>
                                    </p:animEffect>
                                    <p:anim calcmode="lin" valueType="num">
                                      <p:cBhvr>
                                        <p:cTn id="12" dur="1000" fill="hold"/>
                                        <p:tgtEl>
                                          <p:spTgt spid="287">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87">
                                            <p:txEl>
                                              <p:pRg st="1" end="1"/>
                                            </p:txEl>
                                          </p:spTgt>
                                        </p:tgtEl>
                                        <p:attrNameLst>
                                          <p:attrName>style.visibility</p:attrName>
                                        </p:attrNameLst>
                                      </p:cBhvr>
                                      <p:to>
                                        <p:strVal val="visible"/>
                                      </p:to>
                                    </p:set>
                                    <p:animEffect transition="in" filter="fade">
                                      <p:cBhvr>
                                        <p:cTn id="18" dur="1000" fill="hold"/>
                                        <p:tgtEl>
                                          <p:spTgt spid="287">
                                            <p:txEl>
                                              <p:pRg st="1" end="1"/>
                                            </p:txEl>
                                          </p:spTgt>
                                        </p:tgtEl>
                                      </p:cBhvr>
                                    </p:animEffect>
                                    <p:anim calcmode="lin" valueType="num">
                                      <p:cBhvr>
                                        <p:cTn id="19" dur="1000" fill="hold"/>
                                        <p:tgtEl>
                                          <p:spTgt spid="287">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287">
                                            <p:txEl>
                                              <p:pRg st="2" end="2"/>
                                            </p:txEl>
                                          </p:spTgt>
                                        </p:tgtEl>
                                        <p:attrNameLst>
                                          <p:attrName>style.visibility</p:attrName>
                                        </p:attrNameLst>
                                      </p:cBhvr>
                                      <p:to>
                                        <p:strVal val="visible"/>
                                      </p:to>
                                    </p:set>
                                    <p:animEffect transition="in" filter="fade">
                                      <p:cBhvr>
                                        <p:cTn id="25" dur="1000" fill="hold"/>
                                        <p:tgtEl>
                                          <p:spTgt spid="287">
                                            <p:txEl>
                                              <p:pRg st="2" end="2"/>
                                            </p:txEl>
                                          </p:spTgt>
                                        </p:tgtEl>
                                      </p:cBhvr>
                                    </p:animEffect>
                                    <p:anim calcmode="lin" valueType="num">
                                      <p:cBhvr>
                                        <p:cTn id="26" dur="1000" fill="hold"/>
                                        <p:tgtEl>
                                          <p:spTgt spid="287">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8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QUESTIONS?"/>
          <p:cNvSpPr txBox="1">
            <a:spLocks noGrp="1"/>
          </p:cNvSpPr>
          <p:nvPr>
            <p:ph type="title"/>
          </p:nvPr>
        </p:nvSpPr>
        <p:spPr>
          <a:prstGeom prst="rect">
            <a:avLst/>
          </a:prstGeom>
        </p:spPr>
        <p:txBody>
          <a:bodyPr/>
          <a:lstStyle/>
          <a:p>
            <a:r>
              <a:t>QUESTIONS?</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descr="Question mark on green pastel background">
            <a:extLst>
              <a:ext uri="{FF2B5EF4-FFF2-40B4-BE49-F238E27FC236}">
                <a16:creationId xmlns:a16="http://schemas.microsoft.com/office/drawing/2014/main" id="{C1B4977F-D65B-4A75-BE5D-792B350E70FB}"/>
              </a:ext>
            </a:extLst>
          </p:cNvPr>
          <p:cNvPicPr>
            <a:picLocks noChangeAspect="1"/>
          </p:cNvPicPr>
          <p:nvPr/>
        </p:nvPicPr>
        <p:blipFill rotWithShape="1">
          <a:blip r:embed="rId2"/>
          <a:srcRect l="41067" r="1077" b="2"/>
          <a:stretch/>
        </p:blipFill>
        <p:spPr>
          <a:xfrm rot="21360000">
            <a:off x="7388455" y="2549687"/>
            <a:ext cx="4869180" cy="6311899"/>
          </a:xfrm>
          <a:prstGeom prst="rect">
            <a:avLst/>
          </a:prstGeom>
          <a:noFill/>
          <a:ln w="101600">
            <a:solidFill>
              <a:srgbClr val="FFFFFF"/>
            </a:solidFill>
          </a:ln>
          <a:effectLst>
            <a:outerShdw blurRad="38100" dist="50800" dir="5400000" rotWithShape="0">
              <a:srgbClr val="292929">
                <a:alpha val="69750"/>
              </a:srgbClr>
            </a:outerShdw>
          </a:effectLst>
        </p:spPr>
      </p:pic>
      <p:sp>
        <p:nvSpPr>
          <p:cNvPr id="211" name="Questions for Consideration"/>
          <p:cNvSpPr txBox="1">
            <a:spLocks noGrp="1"/>
          </p:cNvSpPr>
          <p:nvPr>
            <p:ph type="title"/>
          </p:nvPr>
        </p:nvSpPr>
        <p:spPr>
          <a:xfrm>
            <a:off x="1270000" y="254000"/>
            <a:ext cx="10464800" cy="2349500"/>
          </a:xfrm>
        </p:spPr>
        <p:txBody>
          <a:bodyPr anchor="ctr">
            <a:normAutofit/>
          </a:bodyPr>
          <a:lstStyle/>
          <a:p>
            <a:r>
              <a:t>Questions for Consideration</a:t>
            </a:r>
          </a:p>
        </p:txBody>
      </p:sp>
      <p:sp>
        <p:nvSpPr>
          <p:cNvPr id="212" name="What does it take to get the right people on the bus?…"/>
          <p:cNvSpPr txBox="1">
            <a:spLocks noGrp="1"/>
          </p:cNvSpPr>
          <p:nvPr>
            <p:ph type="body" sz="half" idx="1"/>
          </p:nvPr>
        </p:nvSpPr>
        <p:spPr>
          <a:xfrm>
            <a:off x="1270000" y="2971800"/>
            <a:ext cx="4953000" cy="5842000"/>
          </a:xfrm>
        </p:spPr>
        <p:txBody>
          <a:bodyPr anchor="ctr">
            <a:normAutofit/>
          </a:bodyPr>
          <a:lstStyle/>
          <a:p>
            <a:pPr>
              <a:buBlip>
                <a:blip r:embed="rId3"/>
              </a:buBlip>
            </a:pPr>
            <a:r>
              <a:t>What does it take to get the right people on the bus?</a:t>
            </a:r>
          </a:p>
          <a:p>
            <a:pPr>
              <a:buBlip>
                <a:blip r:embed="rId3"/>
              </a:buBlip>
            </a:pPr>
            <a:r>
              <a:t>What skills should you look for?</a:t>
            </a:r>
          </a:p>
          <a:p>
            <a:pPr>
              <a:buBlip>
                <a:blip r:embed="rId3"/>
              </a:buBlip>
            </a:pPr>
            <a:r>
              <a:t>What questions should you ask?</a:t>
            </a:r>
          </a:p>
          <a:p>
            <a:pPr>
              <a:buBlip>
                <a:blip r:embed="rId3"/>
              </a:buBlip>
            </a:pPr>
            <a:r>
              <a:t>Why would people want to work with you?</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12">
                                            <p:bg/>
                                          </p:spTgt>
                                        </p:tgtEl>
                                        <p:attrNameLst>
                                          <p:attrName>style.visibility</p:attrName>
                                        </p:attrNameLst>
                                      </p:cBhvr>
                                      <p:to>
                                        <p:strVal val="visible"/>
                                      </p:to>
                                    </p:set>
                                    <p:anim calcmode="lin" valueType="num">
                                      <p:cBhvr>
                                        <p:cTn id="7" dur="1000" fill="hold"/>
                                        <p:tgtEl>
                                          <p:spTgt spid="212">
                                            <p:bg/>
                                          </p:spTgt>
                                        </p:tgtEl>
                                        <p:attrNameLst>
                                          <p:attrName>ppt_w</p:attrName>
                                        </p:attrNameLst>
                                      </p:cBhvr>
                                      <p:tavLst>
                                        <p:tav tm="0" fmla="#ppt_w*sin(2.5*pi*$)">
                                          <p:val>
                                            <p:fltVal val="0"/>
                                          </p:val>
                                        </p:tav>
                                        <p:tav tm="100000">
                                          <p:val>
                                            <p:fltVal val="1"/>
                                          </p:val>
                                        </p:tav>
                                      </p:tavLst>
                                    </p:anim>
                                    <p:anim calcmode="lin" valueType="num">
                                      <p:cBhvr>
                                        <p:cTn id="8" dur="1000" fill="hold"/>
                                        <p:tgtEl>
                                          <p:spTgt spid="212">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12">
                                            <p:txEl>
                                              <p:pRg st="0" end="0"/>
                                            </p:txEl>
                                          </p:spTgt>
                                        </p:tgtEl>
                                        <p:attrNameLst>
                                          <p:attrName>style.visibility</p:attrName>
                                        </p:attrNameLst>
                                      </p:cBhvr>
                                      <p:to>
                                        <p:strVal val="visible"/>
                                      </p:to>
                                    </p:set>
                                    <p:animEffect transition="in" filter="fade">
                                      <p:cBhvr>
                                        <p:cTn id="11" dur="1000" fill="hold"/>
                                        <p:tgtEl>
                                          <p:spTgt spid="212">
                                            <p:txEl>
                                              <p:pRg st="0" end="0"/>
                                            </p:txEl>
                                          </p:spTgt>
                                        </p:tgtEl>
                                      </p:cBhvr>
                                    </p:animEffect>
                                    <p:anim calcmode="lin" valueType="num">
                                      <p:cBhvr>
                                        <p:cTn id="12" dur="1000" fill="hold"/>
                                        <p:tgtEl>
                                          <p:spTgt spid="212">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12">
                                            <p:txEl>
                                              <p:pRg st="1" end="1"/>
                                            </p:txEl>
                                          </p:spTgt>
                                        </p:tgtEl>
                                        <p:attrNameLst>
                                          <p:attrName>style.visibility</p:attrName>
                                        </p:attrNameLst>
                                      </p:cBhvr>
                                      <p:to>
                                        <p:strVal val="visible"/>
                                      </p:to>
                                    </p:set>
                                    <p:animEffect transition="in" filter="fade">
                                      <p:cBhvr>
                                        <p:cTn id="18" dur="1000" fill="hold"/>
                                        <p:tgtEl>
                                          <p:spTgt spid="212">
                                            <p:txEl>
                                              <p:pRg st="1" end="1"/>
                                            </p:txEl>
                                          </p:spTgt>
                                        </p:tgtEl>
                                      </p:cBhvr>
                                    </p:animEffect>
                                    <p:anim calcmode="lin" valueType="num">
                                      <p:cBhvr>
                                        <p:cTn id="19" dur="1000" fill="hold"/>
                                        <p:tgtEl>
                                          <p:spTgt spid="212">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212">
                                            <p:txEl>
                                              <p:pRg st="2" end="2"/>
                                            </p:txEl>
                                          </p:spTgt>
                                        </p:tgtEl>
                                        <p:attrNameLst>
                                          <p:attrName>style.visibility</p:attrName>
                                        </p:attrNameLst>
                                      </p:cBhvr>
                                      <p:to>
                                        <p:strVal val="visible"/>
                                      </p:to>
                                    </p:set>
                                    <p:animEffect transition="in" filter="fade">
                                      <p:cBhvr>
                                        <p:cTn id="25" dur="1000" fill="hold"/>
                                        <p:tgtEl>
                                          <p:spTgt spid="212">
                                            <p:txEl>
                                              <p:pRg st="2" end="2"/>
                                            </p:txEl>
                                          </p:spTgt>
                                        </p:tgtEl>
                                      </p:cBhvr>
                                    </p:animEffect>
                                    <p:anim calcmode="lin" valueType="num">
                                      <p:cBhvr>
                                        <p:cTn id="26" dur="1000" fill="hold"/>
                                        <p:tgtEl>
                                          <p:spTgt spid="212">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1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p:tmAbs val="0"/>
                                  </p:iterate>
                                  <p:childTnLst>
                                    <p:set>
                                      <p:cBhvr>
                                        <p:cTn id="31" fill="hold"/>
                                        <p:tgtEl>
                                          <p:spTgt spid="212">
                                            <p:txEl>
                                              <p:pRg st="3" end="3"/>
                                            </p:txEl>
                                          </p:spTgt>
                                        </p:tgtEl>
                                        <p:attrNameLst>
                                          <p:attrName>style.visibility</p:attrName>
                                        </p:attrNameLst>
                                      </p:cBhvr>
                                      <p:to>
                                        <p:strVal val="visible"/>
                                      </p:to>
                                    </p:set>
                                    <p:animEffect transition="in" filter="fade">
                                      <p:cBhvr>
                                        <p:cTn id="32" dur="1000" fill="hold"/>
                                        <p:tgtEl>
                                          <p:spTgt spid="212">
                                            <p:txEl>
                                              <p:pRg st="3" end="3"/>
                                            </p:txEl>
                                          </p:spTgt>
                                        </p:tgtEl>
                                      </p:cBhvr>
                                    </p:animEffect>
                                    <p:anim calcmode="lin" valueType="num">
                                      <p:cBhvr>
                                        <p:cTn id="33" dur="1000" fill="hold"/>
                                        <p:tgtEl>
                                          <p:spTgt spid="212">
                                            <p:txEl>
                                              <p:pRg st="3" end="3"/>
                                            </p:txEl>
                                          </p:spTgt>
                                        </p:tgtEl>
                                        <p:attrNameLst>
                                          <p:attrName>ppt_w</p:attrName>
                                        </p:attrNameLst>
                                      </p:cBhvr>
                                      <p:tavLst>
                                        <p:tav tm="0" fmla="#ppt_w*sin(2.5*pi*$)">
                                          <p:val>
                                            <p:fltVal val="0"/>
                                          </p:val>
                                        </p:tav>
                                        <p:tav tm="100000">
                                          <p:val>
                                            <p:fltVal val="1"/>
                                          </p:val>
                                        </p:tav>
                                      </p:tavLst>
                                    </p:anim>
                                    <p:anim calcmode="lin" valueType="num">
                                      <p:cBhvr>
                                        <p:cTn id="34" dur="1000" fill="hold"/>
                                        <p:tgtEl>
                                          <p:spTgt spid="21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D1B19A-648E-EB47-AEE8-BA296CB8BBFD}"/>
              </a:ext>
            </a:extLst>
          </p:cNvPr>
          <p:cNvPicPr>
            <a:picLocks noChangeAspect="1"/>
          </p:cNvPicPr>
          <p:nvPr/>
        </p:nvPicPr>
        <p:blipFill>
          <a:blip r:embed="rId2"/>
          <a:stretch>
            <a:fillRect/>
          </a:stretch>
        </p:blipFill>
        <p:spPr>
          <a:xfrm>
            <a:off x="6489700" y="2008223"/>
            <a:ext cx="5329646" cy="5610153"/>
          </a:xfrm>
          <a:prstGeom prst="rect">
            <a:avLst/>
          </a:prstGeom>
          <a:noFill/>
          <a:ln w="101600">
            <a:solidFill>
              <a:srgbClr val="FFFFFF"/>
            </a:solidFill>
          </a:ln>
          <a:effectLst>
            <a:outerShdw blurRad="38100" dist="50800" dir="5400000" rotWithShape="0">
              <a:srgbClr val="292929">
                <a:alpha val="69750"/>
              </a:srgbClr>
            </a:outerShdw>
          </a:effectLst>
        </p:spPr>
      </p:pic>
      <p:sp>
        <p:nvSpPr>
          <p:cNvPr id="214" name="PURPOSE"/>
          <p:cNvSpPr txBox="1">
            <a:spLocks noGrp="1"/>
          </p:cNvSpPr>
          <p:nvPr>
            <p:ph type="title"/>
          </p:nvPr>
        </p:nvSpPr>
        <p:spPr>
          <a:xfrm>
            <a:off x="1079500" y="1358900"/>
            <a:ext cx="5054600" cy="1587500"/>
          </a:xfrm>
        </p:spPr>
        <p:txBody>
          <a:bodyPr anchor="b">
            <a:normAutofit/>
          </a:bodyPr>
          <a:lstStyle/>
          <a:p>
            <a:r>
              <a:rPr dirty="0"/>
              <a:t>PURPOSE</a:t>
            </a:r>
          </a:p>
        </p:txBody>
      </p:sp>
      <p:sp>
        <p:nvSpPr>
          <p:cNvPr id="215" name="In this presentation you will learn how to select and work with team members."/>
          <p:cNvSpPr txBox="1">
            <a:spLocks noGrp="1"/>
          </p:cNvSpPr>
          <p:nvPr>
            <p:ph type="body" sz="quarter" idx="1"/>
          </p:nvPr>
        </p:nvSpPr>
        <p:spPr>
          <a:xfrm>
            <a:off x="1079500" y="3835400"/>
            <a:ext cx="5054600" cy="2548467"/>
          </a:xfrm>
        </p:spPr>
        <p:txBody>
          <a:bodyPr anchor="t">
            <a:normAutofit/>
          </a:bodyPr>
          <a:lstStyle>
            <a:lvl1pPr>
              <a:buBlip>
                <a:blip r:embed="rId3"/>
              </a:buBlip>
            </a:lvl1pPr>
          </a:lstStyle>
          <a:p>
            <a:pPr>
              <a:spcAft>
                <a:spcPts val="600"/>
              </a:spcAft>
              <a:buNone/>
            </a:pPr>
            <a:r>
              <a:rPr dirty="0"/>
              <a:t>In this presentation you will learn how to select and work with team members.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15"/>
                                        </p:tgtEl>
                                        <p:attrNameLst>
                                          <p:attrName>style.visibility</p:attrName>
                                        </p:attrNameLst>
                                      </p:cBhvr>
                                      <p:to>
                                        <p:strVal val="visible"/>
                                      </p:to>
                                    </p:set>
                                    <p:anim calcmode="lin" valueType="num">
                                      <p:cBhvr>
                                        <p:cTn id="7" dur="1000" fill="hold"/>
                                        <p:tgtEl>
                                          <p:spTgt spid="215"/>
                                        </p:tgtEl>
                                        <p:attrNameLst>
                                          <p:attrName>ppt_w</p:attrName>
                                        </p:attrNameLst>
                                      </p:cBhvr>
                                      <p:tavLst>
                                        <p:tav tm="0" fmla="#ppt_w*sin(2.5*pi*$)">
                                          <p:val>
                                            <p:fltVal val="0"/>
                                          </p:val>
                                        </p:tav>
                                        <p:tav tm="100000">
                                          <p:val>
                                            <p:fltVal val="1"/>
                                          </p:val>
                                        </p:tav>
                                      </p:tavLst>
                                    </p:anim>
                                    <p:anim calcmode="lin" valueType="num">
                                      <p:cBhvr>
                                        <p:cTn id="8" dur="1000" fill="hold"/>
                                        <p:tgtEl>
                                          <p:spTgt spid="2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WHY?"/>
          <p:cNvSpPr txBox="1">
            <a:spLocks noGrp="1"/>
          </p:cNvSpPr>
          <p:nvPr>
            <p:ph type="title"/>
          </p:nvPr>
        </p:nvSpPr>
        <p:spPr>
          <a:prstGeom prst="rect">
            <a:avLst/>
          </a:prstGeom>
        </p:spPr>
        <p:txBody>
          <a:bodyPr/>
          <a:lstStyle/>
          <a:p>
            <a:r>
              <a:t>WHY?</a:t>
            </a:r>
          </a:p>
        </p:txBody>
      </p:sp>
      <p:sp>
        <p:nvSpPr>
          <p:cNvPr id="218" name="Having a successful youth group is a team effort. God doesn’t work solo. He engages others to join His team. The same is true in youth ministry."/>
          <p:cNvSpPr txBox="1">
            <a:spLocks noGrp="1"/>
          </p:cNvSpPr>
          <p:nvPr>
            <p:ph type="body" idx="1"/>
          </p:nvPr>
        </p:nvSpPr>
        <p:spPr>
          <a:xfrm>
            <a:off x="1270000" y="4244042"/>
            <a:ext cx="10464800" cy="3266143"/>
          </a:xfrm>
          <a:prstGeom prst="rect">
            <a:avLst/>
          </a:prstGeom>
        </p:spPr>
        <p:txBody>
          <a:bodyPr/>
          <a:lstStyle>
            <a:lvl1pPr>
              <a:buBlip>
                <a:blip r:embed="rId2"/>
              </a:buBlip>
            </a:lvl1pPr>
          </a:lstStyle>
          <a:p>
            <a:r>
              <a:rPr dirty="0"/>
              <a:t>Having a successful youth group is a team effort. God doesn’t work solo. He engages others to join His team. The same is true in youth ministry.</a:t>
            </a:r>
          </a:p>
        </p:txBody>
      </p:sp>
      <p:sp>
        <p:nvSpPr>
          <p:cNvPr id="219" name="?"/>
          <p:cNvSpPr txBox="1"/>
          <p:nvPr/>
        </p:nvSpPr>
        <p:spPr>
          <a:xfrm>
            <a:off x="1009622" y="2802106"/>
            <a:ext cx="1961746" cy="234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000">
                <a:solidFill>
                  <a:srgbClr val="528D4D"/>
                </a:solidFill>
                <a:latin typeface="+mn-lt"/>
                <a:ea typeface="+mn-ea"/>
                <a:cs typeface="+mn-cs"/>
                <a:sym typeface="Marker Felt"/>
              </a:defRPr>
            </a:lvl1pPr>
          </a:lstStyle>
          <a:p>
            <a:r>
              <a:t>?</a:t>
            </a:r>
          </a:p>
        </p:txBody>
      </p:sp>
      <p:sp>
        <p:nvSpPr>
          <p:cNvPr id="220" name="?"/>
          <p:cNvSpPr txBox="1"/>
          <p:nvPr/>
        </p:nvSpPr>
        <p:spPr>
          <a:xfrm>
            <a:off x="5426277" y="2243414"/>
            <a:ext cx="1961746" cy="234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000">
                <a:solidFill>
                  <a:srgbClr val="528D4D"/>
                </a:solidFill>
                <a:latin typeface="+mn-lt"/>
                <a:ea typeface="+mn-ea"/>
                <a:cs typeface="+mn-cs"/>
                <a:sym typeface="Marker Felt"/>
              </a:defRPr>
            </a:lvl1pPr>
          </a:lstStyle>
          <a:p>
            <a:r>
              <a:rPr dirty="0"/>
              <a:t>?</a:t>
            </a:r>
          </a:p>
        </p:txBody>
      </p:sp>
      <p:sp>
        <p:nvSpPr>
          <p:cNvPr id="221" name="?"/>
          <p:cNvSpPr txBox="1"/>
          <p:nvPr/>
        </p:nvSpPr>
        <p:spPr>
          <a:xfrm>
            <a:off x="34803" y="6282122"/>
            <a:ext cx="1961746" cy="234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000">
                <a:solidFill>
                  <a:srgbClr val="528D4D"/>
                </a:solidFill>
                <a:latin typeface="+mn-lt"/>
                <a:ea typeface="+mn-ea"/>
                <a:cs typeface="+mn-cs"/>
                <a:sym typeface="Marker Felt"/>
              </a:defRPr>
            </a:lvl1pPr>
          </a:lstStyle>
          <a:p>
            <a:r>
              <a:t>?</a:t>
            </a:r>
          </a:p>
        </p:txBody>
      </p:sp>
      <p:sp>
        <p:nvSpPr>
          <p:cNvPr id="222" name="?"/>
          <p:cNvSpPr txBox="1"/>
          <p:nvPr/>
        </p:nvSpPr>
        <p:spPr>
          <a:xfrm>
            <a:off x="10568129" y="5509557"/>
            <a:ext cx="1961746" cy="234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000">
                <a:solidFill>
                  <a:srgbClr val="528D4D"/>
                </a:solidFill>
                <a:latin typeface="+mn-lt"/>
                <a:ea typeface="+mn-ea"/>
                <a:cs typeface="+mn-cs"/>
                <a:sym typeface="Marker Felt"/>
              </a:defRPr>
            </a:lvl1pPr>
          </a:lstStyle>
          <a:p>
            <a:r>
              <a:t>?</a:t>
            </a:r>
          </a:p>
        </p:txBody>
      </p:sp>
      <p:sp>
        <p:nvSpPr>
          <p:cNvPr id="223" name="?"/>
          <p:cNvSpPr txBox="1"/>
          <p:nvPr/>
        </p:nvSpPr>
        <p:spPr>
          <a:xfrm>
            <a:off x="3046919" y="7281274"/>
            <a:ext cx="1961745" cy="234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000">
                <a:solidFill>
                  <a:srgbClr val="528D4D"/>
                </a:solidFill>
                <a:latin typeface="+mn-lt"/>
                <a:ea typeface="+mn-ea"/>
                <a:cs typeface="+mn-cs"/>
                <a:sym typeface="Marker Felt"/>
              </a:defRPr>
            </a:lvl1pPr>
          </a:lstStyle>
          <a:p>
            <a:r>
              <a:t>?</a:t>
            </a:r>
          </a:p>
        </p:txBody>
      </p:sp>
      <p:sp>
        <p:nvSpPr>
          <p:cNvPr id="224" name="?"/>
          <p:cNvSpPr txBox="1"/>
          <p:nvPr/>
        </p:nvSpPr>
        <p:spPr>
          <a:xfrm>
            <a:off x="10287540" y="2243414"/>
            <a:ext cx="1961746" cy="234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000">
                <a:solidFill>
                  <a:srgbClr val="528D4D"/>
                </a:solidFill>
                <a:latin typeface="+mn-lt"/>
                <a:ea typeface="+mn-ea"/>
                <a:cs typeface="+mn-cs"/>
                <a:sym typeface="Marker Felt"/>
              </a:defRPr>
            </a:lvl1pPr>
          </a:lstStyle>
          <a:p>
            <a:r>
              <a:t>?</a:t>
            </a:r>
          </a:p>
        </p:txBody>
      </p:sp>
      <p:sp>
        <p:nvSpPr>
          <p:cNvPr id="225" name="?"/>
          <p:cNvSpPr txBox="1"/>
          <p:nvPr/>
        </p:nvSpPr>
        <p:spPr>
          <a:xfrm>
            <a:off x="6807524" y="6282122"/>
            <a:ext cx="1961745" cy="234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000">
                <a:solidFill>
                  <a:srgbClr val="528D4D"/>
                </a:solidFill>
                <a:latin typeface="+mn-lt"/>
                <a:ea typeface="+mn-ea"/>
                <a:cs typeface="+mn-cs"/>
                <a:sym typeface="Marker Felt"/>
              </a:defRPr>
            </a:lvl1pPr>
          </a:lstStyle>
          <a:p>
            <a:r>
              <a:t>?</a:t>
            </a:r>
          </a:p>
        </p:txBody>
      </p:sp>
      <p:pic>
        <p:nvPicPr>
          <p:cNvPr id="2" name="Picture 1">
            <a:extLst>
              <a:ext uri="{FF2B5EF4-FFF2-40B4-BE49-F238E27FC236}">
                <a16:creationId xmlns:a16="http://schemas.microsoft.com/office/drawing/2014/main" id="{E2963908-426A-EF42-8E2F-7A9D4AFF8DE8}"/>
              </a:ext>
            </a:extLst>
          </p:cNvPr>
          <p:cNvPicPr>
            <a:picLocks noChangeAspect="1"/>
          </p:cNvPicPr>
          <p:nvPr/>
        </p:nvPicPr>
        <p:blipFill>
          <a:blip r:embed="rId3"/>
          <a:stretch>
            <a:fillRect/>
          </a:stretch>
        </p:blipFill>
        <p:spPr>
          <a:xfrm>
            <a:off x="8619570" y="7166674"/>
            <a:ext cx="4165600" cy="248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18"/>
                                        </p:tgtEl>
                                        <p:attrNameLst>
                                          <p:attrName>style.visibility</p:attrName>
                                        </p:attrNameLst>
                                      </p:cBhvr>
                                      <p:to>
                                        <p:strVal val="visible"/>
                                      </p:to>
                                    </p:set>
                                    <p:anim calcmode="lin" valueType="num">
                                      <p:cBhvr>
                                        <p:cTn id="7" dur="1000" fill="hold"/>
                                        <p:tgtEl>
                                          <p:spTgt spid="218"/>
                                        </p:tgtEl>
                                        <p:attrNameLst>
                                          <p:attrName>ppt_w</p:attrName>
                                        </p:attrNameLst>
                                      </p:cBhvr>
                                      <p:tavLst>
                                        <p:tav tm="0" fmla="#ppt_w*sin(2.5*pi*$)">
                                          <p:val>
                                            <p:fltVal val="0"/>
                                          </p:val>
                                        </p:tav>
                                        <p:tav tm="100000">
                                          <p:val>
                                            <p:fltVal val="1"/>
                                          </p:val>
                                        </p:tav>
                                      </p:tavLst>
                                    </p:anim>
                                    <p:anim calcmode="lin" valueType="num">
                                      <p:cBhvr>
                                        <p:cTn id="8" dur="1000" fill="hold"/>
                                        <p:tgtEl>
                                          <p:spTgt spid="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arents as a good resource"/>
          <p:cNvSpPr txBox="1">
            <a:spLocks noGrp="1"/>
          </p:cNvSpPr>
          <p:nvPr>
            <p:ph type="title"/>
          </p:nvPr>
        </p:nvSpPr>
        <p:spPr>
          <a:prstGeom prst="rect">
            <a:avLst/>
          </a:prstGeom>
        </p:spPr>
        <p:txBody>
          <a:bodyPr/>
          <a:lstStyle/>
          <a:p>
            <a:r>
              <a:t>Parents as a good resource</a:t>
            </a:r>
          </a:p>
        </p:txBody>
      </p:sp>
      <p:sp>
        <p:nvSpPr>
          <p:cNvPr id="228" name="Because you are dependent on parents for transportation, food, income, and advice.…"/>
          <p:cNvSpPr txBox="1">
            <a:spLocks noGrp="1"/>
          </p:cNvSpPr>
          <p:nvPr>
            <p:ph type="body" idx="1"/>
          </p:nvPr>
        </p:nvSpPr>
        <p:spPr>
          <a:xfrm>
            <a:off x="1270000" y="2222716"/>
            <a:ext cx="10464800" cy="5715001"/>
          </a:xfrm>
          <a:prstGeom prst="rect">
            <a:avLst/>
          </a:prstGeom>
        </p:spPr>
        <p:txBody>
          <a:bodyPr/>
          <a:lstStyle/>
          <a:p>
            <a:pPr>
              <a:buBlip>
                <a:blip r:embed="rId2"/>
              </a:buBlip>
            </a:pPr>
            <a:r>
              <a:t>Because you are dependent on parents for transportation, food, income, and advice.</a:t>
            </a:r>
          </a:p>
          <a:p>
            <a:pPr>
              <a:buBlip>
                <a:blip r:embed="rId2"/>
              </a:buBlip>
            </a:pPr>
            <a:r>
              <a:t>Parents need to know calendar, when are appointments, what to bring, how much money is needed, and the youth group philosophy.</a:t>
            </a:r>
          </a:p>
          <a:p>
            <a:pPr>
              <a:buBlip>
                <a:blip r:embed="rId2"/>
              </a:buBlip>
            </a:pPr>
            <a:r>
              <a:t>Fostering Relationships That Build Responsible Servant Leaders</a:t>
            </a:r>
          </a:p>
        </p:txBody>
      </p:sp>
      <p:pic>
        <p:nvPicPr>
          <p:cNvPr id="229" name="IMG_0761.jpeg" descr="IMG_0761.jpeg"/>
          <p:cNvPicPr>
            <a:picLocks noChangeAspect="1"/>
          </p:cNvPicPr>
          <p:nvPr/>
        </p:nvPicPr>
        <p:blipFill>
          <a:blip r:embed="rId3"/>
          <a:stretch>
            <a:fillRect/>
          </a:stretch>
        </p:blipFill>
        <p:spPr>
          <a:xfrm>
            <a:off x="10256303" y="6998186"/>
            <a:ext cx="2755415" cy="27554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anim calcmode="lin" valueType="num">
                                      <p:cBhvr>
                                        <p:cTn id="7" dur="1000" fill="hold"/>
                                        <p:tgtEl>
                                          <p:spTgt spid="228">
                                            <p:bg/>
                                          </p:spTgt>
                                        </p:tgtEl>
                                        <p:attrNameLst>
                                          <p:attrName>ppt_w</p:attrName>
                                        </p:attrNameLst>
                                      </p:cBhvr>
                                      <p:tavLst>
                                        <p:tav tm="0" fmla="#ppt_w*sin(2.5*pi*$)">
                                          <p:val>
                                            <p:fltVal val="0"/>
                                          </p:val>
                                        </p:tav>
                                        <p:tav tm="100000">
                                          <p:val>
                                            <p:fltVal val="1"/>
                                          </p:val>
                                        </p:tav>
                                      </p:tavLst>
                                    </p:anim>
                                    <p:anim calcmode="lin" valueType="num">
                                      <p:cBhvr>
                                        <p:cTn id="8" dur="1000" fill="hold"/>
                                        <p:tgtEl>
                                          <p:spTgt spid="228">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28">
                                            <p:txEl>
                                              <p:pRg st="0" end="0"/>
                                            </p:txEl>
                                          </p:spTgt>
                                        </p:tgtEl>
                                        <p:attrNameLst>
                                          <p:attrName>style.visibility</p:attrName>
                                        </p:attrNameLst>
                                      </p:cBhvr>
                                      <p:to>
                                        <p:strVal val="visible"/>
                                      </p:to>
                                    </p:set>
                                    <p:animEffect transition="in" filter="fade">
                                      <p:cBhvr>
                                        <p:cTn id="11" dur="1000" fill="hold"/>
                                        <p:tgtEl>
                                          <p:spTgt spid="228">
                                            <p:txEl>
                                              <p:pRg st="0" end="0"/>
                                            </p:txEl>
                                          </p:spTgt>
                                        </p:tgtEl>
                                      </p:cBhvr>
                                    </p:animEffect>
                                    <p:anim calcmode="lin" valueType="num">
                                      <p:cBhvr>
                                        <p:cTn id="12" dur="1000" fill="hold"/>
                                        <p:tgtEl>
                                          <p:spTgt spid="228">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28">
                                            <p:txEl>
                                              <p:pRg st="1" end="1"/>
                                            </p:txEl>
                                          </p:spTgt>
                                        </p:tgtEl>
                                        <p:attrNameLst>
                                          <p:attrName>style.visibility</p:attrName>
                                        </p:attrNameLst>
                                      </p:cBhvr>
                                      <p:to>
                                        <p:strVal val="visible"/>
                                      </p:to>
                                    </p:set>
                                    <p:animEffect transition="in" filter="fade">
                                      <p:cBhvr>
                                        <p:cTn id="18" dur="1000" fill="hold"/>
                                        <p:tgtEl>
                                          <p:spTgt spid="228">
                                            <p:txEl>
                                              <p:pRg st="1" end="1"/>
                                            </p:txEl>
                                          </p:spTgt>
                                        </p:tgtEl>
                                      </p:cBhvr>
                                    </p:animEffect>
                                    <p:anim calcmode="lin" valueType="num">
                                      <p:cBhvr>
                                        <p:cTn id="19" dur="1000" fill="hold"/>
                                        <p:tgtEl>
                                          <p:spTgt spid="228">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2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228">
                                            <p:txEl>
                                              <p:pRg st="2" end="2"/>
                                            </p:txEl>
                                          </p:spTgt>
                                        </p:tgtEl>
                                        <p:attrNameLst>
                                          <p:attrName>style.visibility</p:attrName>
                                        </p:attrNameLst>
                                      </p:cBhvr>
                                      <p:to>
                                        <p:strVal val="visible"/>
                                      </p:to>
                                    </p:set>
                                    <p:animEffect transition="in" filter="fade">
                                      <p:cBhvr>
                                        <p:cTn id="25" dur="1000" fill="hold"/>
                                        <p:tgtEl>
                                          <p:spTgt spid="228">
                                            <p:txEl>
                                              <p:pRg st="2" end="2"/>
                                            </p:txEl>
                                          </p:spTgt>
                                        </p:tgtEl>
                                      </p:cBhvr>
                                    </p:animEffect>
                                    <p:anim calcmode="lin" valueType="num">
                                      <p:cBhvr>
                                        <p:cTn id="26" dur="1000" fill="hold"/>
                                        <p:tgtEl>
                                          <p:spTgt spid="228">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2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It is recommended to develop Parent Agreement  forms"/>
          <p:cNvSpPr txBox="1">
            <a:spLocks noGrp="1"/>
          </p:cNvSpPr>
          <p:nvPr>
            <p:ph type="title"/>
          </p:nvPr>
        </p:nvSpPr>
        <p:spPr>
          <a:prstGeom prst="rect">
            <a:avLst/>
          </a:prstGeom>
        </p:spPr>
        <p:txBody>
          <a:bodyPr/>
          <a:lstStyle>
            <a:lvl1pPr defTabSz="531622">
              <a:defRPr sz="6188"/>
            </a:lvl1pPr>
          </a:lstStyle>
          <a:p>
            <a:r>
              <a:t>It is recommended to develop Parent Agreement  forms</a:t>
            </a:r>
          </a:p>
        </p:txBody>
      </p:sp>
      <p:sp>
        <p:nvSpPr>
          <p:cNvPr id="232" name="Why?"/>
          <p:cNvSpPr txBox="1"/>
          <p:nvPr/>
        </p:nvSpPr>
        <p:spPr>
          <a:xfrm>
            <a:off x="1270000" y="7042825"/>
            <a:ext cx="10464800" cy="228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6800" i="1">
                <a:solidFill>
                  <a:srgbClr val="292929">
                    <a:alpha val="93000"/>
                  </a:srgbClr>
                </a:solidFill>
              </a:defRPr>
            </a:lvl1pPr>
          </a:lstStyle>
          <a:p>
            <a:r>
              <a:t>Why?</a:t>
            </a:r>
          </a:p>
        </p:txBody>
      </p:sp>
      <p:pic>
        <p:nvPicPr>
          <p:cNvPr id="2" name="Picture 1">
            <a:extLst>
              <a:ext uri="{FF2B5EF4-FFF2-40B4-BE49-F238E27FC236}">
                <a16:creationId xmlns:a16="http://schemas.microsoft.com/office/drawing/2014/main" id="{3B28E4D0-96DC-0F41-8960-AFE308BC1DE0}"/>
              </a:ext>
            </a:extLst>
          </p:cNvPr>
          <p:cNvPicPr>
            <a:picLocks noChangeAspect="1"/>
          </p:cNvPicPr>
          <p:nvPr/>
        </p:nvPicPr>
        <p:blipFill>
          <a:blip r:embed="rId2"/>
          <a:stretch>
            <a:fillRect/>
          </a:stretch>
        </p:blipFill>
        <p:spPr>
          <a:xfrm>
            <a:off x="345017" y="266700"/>
            <a:ext cx="2933700"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Adult Staff Needed"/>
          <p:cNvSpPr txBox="1">
            <a:spLocks noGrp="1"/>
          </p:cNvSpPr>
          <p:nvPr>
            <p:ph type="title"/>
          </p:nvPr>
        </p:nvSpPr>
        <p:spPr>
          <a:prstGeom prst="rect">
            <a:avLst/>
          </a:prstGeom>
        </p:spPr>
        <p:txBody>
          <a:bodyPr/>
          <a:lstStyle/>
          <a:p>
            <a:r>
              <a:t>Adult Staff Needed</a:t>
            </a:r>
          </a:p>
        </p:txBody>
      </p:sp>
      <p:sp>
        <p:nvSpPr>
          <p:cNvPr id="235" name="Because they have life experience youth people still lack…"/>
          <p:cNvSpPr txBox="1">
            <a:spLocks noGrp="1"/>
          </p:cNvSpPr>
          <p:nvPr>
            <p:ph type="body" idx="1"/>
          </p:nvPr>
        </p:nvSpPr>
        <p:spPr>
          <a:prstGeom prst="rect">
            <a:avLst/>
          </a:prstGeom>
        </p:spPr>
        <p:txBody>
          <a:bodyPr/>
          <a:lstStyle/>
          <a:p>
            <a:pPr>
              <a:buBlip>
                <a:blip r:embed="rId2"/>
              </a:buBlip>
            </a:pPr>
            <a:r>
              <a:t>Because they have life experience youth people still lack</a:t>
            </a:r>
          </a:p>
          <a:p>
            <a:pPr>
              <a:buBlip>
                <a:blip r:embed="rId2"/>
              </a:buBlip>
            </a:pPr>
            <a:r>
              <a:t>You need to share the load to prevent burnout</a:t>
            </a:r>
          </a:p>
          <a:p>
            <a:pPr>
              <a:buBlip>
                <a:blip r:embed="rId2"/>
              </a:buBlip>
            </a:pPr>
            <a:r>
              <a:t>Because they have the gift of working with young people to help transform their lives for God</a:t>
            </a:r>
          </a:p>
          <a:p>
            <a:pPr>
              <a:buBlip>
                <a:blip r:embed="rId2"/>
              </a:buBlip>
            </a:pPr>
            <a:r>
              <a:t>Because they can reach some of the youth that you can’t</a:t>
            </a:r>
          </a:p>
        </p:txBody>
      </p:sp>
      <p:pic>
        <p:nvPicPr>
          <p:cNvPr id="2" name="Picture 1">
            <a:extLst>
              <a:ext uri="{FF2B5EF4-FFF2-40B4-BE49-F238E27FC236}">
                <a16:creationId xmlns:a16="http://schemas.microsoft.com/office/drawing/2014/main" id="{6458AEAE-3CB4-7C41-85D1-5FA7D625C90D}"/>
              </a:ext>
            </a:extLst>
          </p:cNvPr>
          <p:cNvPicPr>
            <a:picLocks noChangeAspect="1"/>
          </p:cNvPicPr>
          <p:nvPr/>
        </p:nvPicPr>
        <p:blipFill>
          <a:blip r:embed="rId3"/>
          <a:stretch>
            <a:fillRect/>
          </a:stretch>
        </p:blipFill>
        <p:spPr>
          <a:xfrm>
            <a:off x="10651744" y="8128000"/>
            <a:ext cx="2166112" cy="162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235">
                                            <p:bg/>
                                          </p:spTgt>
                                        </p:tgtEl>
                                        <p:attrNameLst>
                                          <p:attrName>style.visibility</p:attrName>
                                        </p:attrNameLst>
                                      </p:cBhvr>
                                      <p:to>
                                        <p:strVal val="visible"/>
                                      </p:to>
                                    </p:set>
                                    <p:anim calcmode="lin" valueType="num">
                                      <p:cBhvr>
                                        <p:cTn id="7" dur="1000" fill="hold"/>
                                        <p:tgtEl>
                                          <p:spTgt spid="235">
                                            <p:bg/>
                                          </p:spTgt>
                                        </p:tgtEl>
                                        <p:attrNameLst>
                                          <p:attrName>ppt_w</p:attrName>
                                        </p:attrNameLst>
                                      </p:cBhvr>
                                      <p:tavLst>
                                        <p:tav tm="0" fmla="#ppt_w*sin(2.5*pi*$)">
                                          <p:val>
                                            <p:fltVal val="0"/>
                                          </p:val>
                                        </p:tav>
                                        <p:tav tm="100000">
                                          <p:val>
                                            <p:fltVal val="1"/>
                                          </p:val>
                                        </p:tav>
                                      </p:tavLst>
                                    </p:anim>
                                    <p:anim calcmode="lin" valueType="num">
                                      <p:cBhvr>
                                        <p:cTn id="8" dur="1000" fill="hold"/>
                                        <p:tgtEl>
                                          <p:spTgt spid="235">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35">
                                            <p:txEl>
                                              <p:pRg st="0" end="0"/>
                                            </p:txEl>
                                          </p:spTgt>
                                        </p:tgtEl>
                                        <p:attrNameLst>
                                          <p:attrName>style.visibility</p:attrName>
                                        </p:attrNameLst>
                                      </p:cBhvr>
                                      <p:to>
                                        <p:strVal val="visible"/>
                                      </p:to>
                                    </p:set>
                                    <p:animEffect transition="in" filter="fade">
                                      <p:cBhvr>
                                        <p:cTn id="11" dur="1000" fill="hold"/>
                                        <p:tgtEl>
                                          <p:spTgt spid="235">
                                            <p:txEl>
                                              <p:pRg st="0" end="0"/>
                                            </p:txEl>
                                          </p:spTgt>
                                        </p:tgtEl>
                                      </p:cBhvr>
                                    </p:animEffect>
                                    <p:anim calcmode="lin" valueType="num">
                                      <p:cBhvr>
                                        <p:cTn id="12" dur="1000" fill="hold"/>
                                        <p:tgtEl>
                                          <p:spTgt spid="235">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235">
                                            <p:txEl>
                                              <p:pRg st="1" end="1"/>
                                            </p:txEl>
                                          </p:spTgt>
                                        </p:tgtEl>
                                        <p:attrNameLst>
                                          <p:attrName>style.visibility</p:attrName>
                                        </p:attrNameLst>
                                      </p:cBhvr>
                                      <p:to>
                                        <p:strVal val="visible"/>
                                      </p:to>
                                    </p:set>
                                    <p:animEffect transition="in" filter="fade">
                                      <p:cBhvr>
                                        <p:cTn id="18" dur="1000" fill="hold"/>
                                        <p:tgtEl>
                                          <p:spTgt spid="235">
                                            <p:txEl>
                                              <p:pRg st="1" end="1"/>
                                            </p:txEl>
                                          </p:spTgt>
                                        </p:tgtEl>
                                      </p:cBhvr>
                                    </p:animEffect>
                                    <p:anim calcmode="lin" valueType="num">
                                      <p:cBhvr>
                                        <p:cTn id="19" dur="1000" fill="hold"/>
                                        <p:tgtEl>
                                          <p:spTgt spid="235">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3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235">
                                            <p:txEl>
                                              <p:pRg st="2" end="2"/>
                                            </p:txEl>
                                          </p:spTgt>
                                        </p:tgtEl>
                                        <p:attrNameLst>
                                          <p:attrName>style.visibility</p:attrName>
                                        </p:attrNameLst>
                                      </p:cBhvr>
                                      <p:to>
                                        <p:strVal val="visible"/>
                                      </p:to>
                                    </p:set>
                                    <p:animEffect transition="in" filter="fade">
                                      <p:cBhvr>
                                        <p:cTn id="25" dur="1000" fill="hold"/>
                                        <p:tgtEl>
                                          <p:spTgt spid="235">
                                            <p:txEl>
                                              <p:pRg st="2" end="2"/>
                                            </p:txEl>
                                          </p:spTgt>
                                        </p:tgtEl>
                                      </p:cBhvr>
                                    </p:animEffect>
                                    <p:anim calcmode="lin" valueType="num">
                                      <p:cBhvr>
                                        <p:cTn id="26" dur="1000" fill="hold"/>
                                        <p:tgtEl>
                                          <p:spTgt spid="235">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3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p:tmAbs val="0"/>
                                  </p:iterate>
                                  <p:childTnLst>
                                    <p:set>
                                      <p:cBhvr>
                                        <p:cTn id="31" fill="hold"/>
                                        <p:tgtEl>
                                          <p:spTgt spid="235">
                                            <p:txEl>
                                              <p:pRg st="3" end="3"/>
                                            </p:txEl>
                                          </p:spTgt>
                                        </p:tgtEl>
                                        <p:attrNameLst>
                                          <p:attrName>style.visibility</p:attrName>
                                        </p:attrNameLst>
                                      </p:cBhvr>
                                      <p:to>
                                        <p:strVal val="visible"/>
                                      </p:to>
                                    </p:set>
                                    <p:animEffect transition="in" filter="fade">
                                      <p:cBhvr>
                                        <p:cTn id="32" dur="1000" fill="hold"/>
                                        <p:tgtEl>
                                          <p:spTgt spid="235">
                                            <p:txEl>
                                              <p:pRg st="3" end="3"/>
                                            </p:txEl>
                                          </p:spTgt>
                                        </p:tgtEl>
                                      </p:cBhvr>
                                    </p:animEffect>
                                    <p:anim calcmode="lin" valueType="num">
                                      <p:cBhvr>
                                        <p:cTn id="33" dur="1000" fill="hold"/>
                                        <p:tgtEl>
                                          <p:spTgt spid="235">
                                            <p:txEl>
                                              <p:pRg st="3" end="3"/>
                                            </p:txEl>
                                          </p:spTgt>
                                        </p:tgtEl>
                                        <p:attrNameLst>
                                          <p:attrName>ppt_w</p:attrName>
                                        </p:attrNameLst>
                                      </p:cBhvr>
                                      <p:tavLst>
                                        <p:tav tm="0" fmla="#ppt_w*sin(2.5*pi*$)">
                                          <p:val>
                                            <p:fltVal val="0"/>
                                          </p:val>
                                        </p:tav>
                                        <p:tav tm="100000">
                                          <p:val>
                                            <p:fltVal val="1"/>
                                          </p:val>
                                        </p:tav>
                                      </p:tavLst>
                                    </p:anim>
                                    <p:anim calcmode="lin" valueType="num">
                                      <p:cBhvr>
                                        <p:cTn id="34" dur="1000" fill="hold"/>
                                        <p:tgtEl>
                                          <p:spTgt spid="23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0E7C08-9873-074A-B31A-2E9772E2A43B}"/>
              </a:ext>
            </a:extLst>
          </p:cNvPr>
          <p:cNvPicPr>
            <a:picLocks noChangeAspect="1"/>
          </p:cNvPicPr>
          <p:nvPr/>
        </p:nvPicPr>
        <p:blipFill>
          <a:blip r:embed="rId2"/>
          <a:stretch>
            <a:fillRect/>
          </a:stretch>
        </p:blipFill>
        <p:spPr>
          <a:xfrm>
            <a:off x="6489700" y="2462670"/>
            <a:ext cx="5329646" cy="4701259"/>
          </a:xfrm>
          <a:prstGeom prst="rect">
            <a:avLst/>
          </a:prstGeom>
          <a:noFill/>
          <a:ln w="101600">
            <a:solidFill>
              <a:srgbClr val="FFFFFF"/>
            </a:solidFill>
          </a:ln>
          <a:effectLst>
            <a:outerShdw blurRad="38100" dist="50800" dir="5400000" rotWithShape="0">
              <a:srgbClr val="292929">
                <a:alpha val="69750"/>
              </a:srgbClr>
            </a:outerShdw>
          </a:effectLst>
        </p:spPr>
      </p:pic>
      <p:sp>
        <p:nvSpPr>
          <p:cNvPr id="237" name="Interview Adult Staff"/>
          <p:cNvSpPr txBox="1">
            <a:spLocks noGrp="1"/>
          </p:cNvSpPr>
          <p:nvPr>
            <p:ph type="title"/>
          </p:nvPr>
        </p:nvSpPr>
        <p:spPr>
          <a:xfrm>
            <a:off x="1079500" y="1358900"/>
            <a:ext cx="5054600" cy="3759200"/>
          </a:xfrm>
        </p:spPr>
        <p:txBody>
          <a:bodyPr lIns="50800" tIns="50800" rIns="50800" bIns="50800" anchor="b">
            <a:normAutofit/>
          </a:bodyPr>
          <a:lstStyle/>
          <a:p>
            <a:r>
              <a:rPr lang="en-US" b="0" i="1" u="none" strike="noStrike" cap="none" spc="0" baseline="0">
                <a:uFillTx/>
                <a:latin typeface="+mj-lt"/>
                <a:ea typeface="+mj-ea"/>
                <a:cs typeface="+mj-cs"/>
                <a:sym typeface="Georgia"/>
              </a:rPr>
              <a:t>Interview Adult Staff</a:t>
            </a:r>
          </a:p>
        </p:txBody>
      </p:sp>
      <p:sp>
        <p:nvSpPr>
          <p:cNvPr id="238" name="Why?"/>
          <p:cNvSpPr txBox="1"/>
          <p:nvPr/>
        </p:nvSpPr>
        <p:spPr>
          <a:xfrm>
            <a:off x="1079500" y="5207000"/>
            <a:ext cx="5054600" cy="314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a:defRPr sz="6800" i="1">
                <a:solidFill>
                  <a:srgbClr val="292929">
                    <a:alpha val="93000"/>
                  </a:srgbClr>
                </a:solidFill>
              </a:defRPr>
            </a:lvl1pPr>
          </a:lstStyle>
          <a:p>
            <a:pPr>
              <a:spcAft>
                <a:spcPts val="600"/>
              </a:spcAft>
            </a:pPr>
            <a:r>
              <a:rPr sz="3800">
                <a:solidFill>
                  <a:schemeClr val="accent5">
                    <a:hueOff val="-188353"/>
                    <a:satOff val="-10165"/>
                    <a:lumOff val="-10285"/>
                  </a:schemeClr>
                </a:solidFill>
              </a:rPr>
              <a:t>Why?</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http://schemas.openxmlformats.org/officeDocument/2006/math" xmlns:a14="http://schemas.microsoft.com/office/drawing/2010/main">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raft">
  <a:themeElements>
    <a:clrScheme name="Craft">
      <a:dk1>
        <a:srgbClr val="888888"/>
      </a:dk1>
      <a:lt1>
        <a:srgbClr val="006288"/>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raft">
  <a:themeElements>
    <a:clrScheme name="Craft">
      <a:dk1>
        <a:srgbClr val="000000"/>
      </a:dk1>
      <a:lt1>
        <a:srgbClr val="FFFFFF"/>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TotalTime>
  <Words>986</Words>
  <Application>Microsoft Office PowerPoint</Application>
  <PresentationFormat>Custom</PresentationFormat>
  <Paragraphs>88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Georgia</vt:lpstr>
      <vt:lpstr>Helvetica Neue</vt:lpstr>
      <vt:lpstr>Marker Felt</vt:lpstr>
      <vt:lpstr>Craft</vt:lpstr>
      <vt:lpstr>Selecting Your A-team</vt:lpstr>
      <vt:lpstr>Selecting Team Members</vt:lpstr>
      <vt:lpstr>Questions for Consideration</vt:lpstr>
      <vt:lpstr>PURPOSE</vt:lpstr>
      <vt:lpstr>WHY?</vt:lpstr>
      <vt:lpstr>Parents as a good resource</vt:lpstr>
      <vt:lpstr>It is recommended to develop Parent Agreement  forms</vt:lpstr>
      <vt:lpstr>Adult Staff Needed</vt:lpstr>
      <vt:lpstr>Interview Adult Staff</vt:lpstr>
      <vt:lpstr>Benefits of Interview</vt:lpstr>
      <vt:lpstr>Senior Youth Needed</vt:lpstr>
      <vt:lpstr>Interview Questions</vt:lpstr>
      <vt:lpstr>Spiritual Journey Questions (part 1)</vt:lpstr>
      <vt:lpstr>History on Working with Youth Questions (part 2)</vt:lpstr>
      <vt:lpstr>Positive Attitude Questions (part 3)</vt:lpstr>
      <vt:lpstr>Would People Say Questions (part 4)</vt:lpstr>
      <vt:lpstr>Convicted Sexual Behavior Questions (part 5)</vt:lpstr>
      <vt:lpstr>Do Young People Like You Question (part 6)</vt:lpstr>
      <vt:lpstr>Helpful Skills Questions (part 7)</vt:lpstr>
      <vt:lpstr>Personal Coach for the Youth Leader (important)</vt:lpstr>
      <vt:lpstr>PowerPoint Presentation</vt:lpstr>
      <vt:lpstr>Coaching Process</vt:lpstr>
      <vt:lpstr>Coaching Process</vt:lpstr>
      <vt:lpstr>Coaching Process</vt:lpstr>
      <vt:lpstr>Coaching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Team Members</dc:title>
  <cp:lastModifiedBy>David Berthiaume</cp:lastModifiedBy>
  <cp:revision>4</cp:revision>
  <dcterms:modified xsi:type="dcterms:W3CDTF">2021-09-17T17:01:59Z</dcterms:modified>
</cp:coreProperties>
</file>