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2" r:id="rId1"/>
  </p:sldMasterIdLst>
  <p:sldIdLst>
    <p:sldId id="289" r:id="rId2"/>
    <p:sldId id="258" r:id="rId3"/>
    <p:sldId id="259" r:id="rId4"/>
    <p:sldId id="260" r:id="rId5"/>
    <p:sldId id="261" r:id="rId6"/>
    <p:sldId id="262" r:id="rId7"/>
    <p:sldId id="263" r:id="rId8"/>
    <p:sldId id="264" r:id="rId9"/>
    <p:sldId id="265" r:id="rId10"/>
    <p:sldId id="266" r:id="rId11"/>
    <p:sldId id="287" r:id="rId12"/>
    <p:sldId id="267" r:id="rId13"/>
    <p:sldId id="268" r:id="rId14"/>
    <p:sldId id="269" r:id="rId15"/>
    <p:sldId id="270" r:id="rId16"/>
    <p:sldId id="288" r:id="rId17"/>
    <p:sldId id="271" r:id="rId18"/>
    <p:sldId id="272" r:id="rId19"/>
    <p:sldId id="273" r:id="rId20"/>
    <p:sldId id="274" r:id="rId21"/>
    <p:sldId id="275" r:id="rId22"/>
    <p:sldId id="282" r:id="rId23"/>
    <p:sldId id="276" r:id="rId24"/>
    <p:sldId id="283" r:id="rId25"/>
    <p:sldId id="277" r:id="rId26"/>
    <p:sldId id="284" r:id="rId27"/>
    <p:sldId id="278" r:id="rId28"/>
    <p:sldId id="285" r:id="rId29"/>
    <p:sldId id="279" r:id="rId30"/>
    <p:sldId id="280" r:id="rId31"/>
    <p:sldId id="286" r:id="rId32"/>
    <p:sldId id="281" r:id="rId33"/>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B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B70A5-2722-4574-AACA-9B0B3B156E8A}" v="18" dt="2021-04-12T15:37:10.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Paris" userId="970f2656f73762a3" providerId="LiveId" clId="{194B70A5-2722-4574-AACA-9B0B3B156E8A}"/>
    <pc:docChg chg="custSel addSld delSld modSld sldOrd modMainMaster">
      <pc:chgData name="Shawn Paris" userId="970f2656f73762a3" providerId="LiveId" clId="{194B70A5-2722-4574-AACA-9B0B3B156E8A}" dt="2021-04-12T15:51:28.614" v="833" actId="207"/>
      <pc:docMkLst>
        <pc:docMk/>
      </pc:docMkLst>
      <pc:sldChg chg="delSp modSp mod setBg">
        <pc:chgData name="Shawn Paris" userId="970f2656f73762a3" providerId="LiveId" clId="{194B70A5-2722-4574-AACA-9B0B3B156E8A}" dt="2021-04-12T00:52:58.933" v="134" actId="27636"/>
        <pc:sldMkLst>
          <pc:docMk/>
          <pc:sldMk cId="0" sldId="257"/>
        </pc:sldMkLst>
        <pc:spChg chg="mod">
          <ac:chgData name="Shawn Paris" userId="970f2656f73762a3" providerId="LiveId" clId="{194B70A5-2722-4574-AACA-9B0B3B156E8A}" dt="2021-04-12T00:52:50.038" v="130" actId="27636"/>
          <ac:spMkLst>
            <pc:docMk/>
            <pc:sldMk cId="0" sldId="257"/>
            <ac:spMk id="2" creationId="{00000000-0000-0000-0000-000000000000}"/>
          </ac:spMkLst>
        </pc:spChg>
        <pc:spChg chg="mod">
          <ac:chgData name="Shawn Paris" userId="970f2656f73762a3" providerId="LiveId" clId="{194B70A5-2722-4574-AACA-9B0B3B156E8A}" dt="2021-04-12T00:52:58.933" v="134" actId="27636"/>
          <ac:spMkLst>
            <pc:docMk/>
            <pc:sldMk cId="0" sldId="257"/>
            <ac:spMk id="3" creationId="{00000000-0000-0000-0000-000000000000}"/>
          </ac:spMkLst>
        </pc:spChg>
        <pc:spChg chg="del mod">
          <ac:chgData name="Shawn Paris" userId="970f2656f73762a3" providerId="LiveId" clId="{194B70A5-2722-4574-AACA-9B0B3B156E8A}" dt="2021-04-12T00:52:18.073" v="96" actId="478"/>
          <ac:spMkLst>
            <pc:docMk/>
            <pc:sldMk cId="0" sldId="257"/>
            <ac:spMk id="4" creationId="{00000000-0000-0000-0000-000000000000}"/>
          </ac:spMkLst>
        </pc:spChg>
      </pc:sldChg>
      <pc:sldChg chg="delSp modSp mod setBg">
        <pc:chgData name="Shawn Paris" userId="970f2656f73762a3" providerId="LiveId" clId="{194B70A5-2722-4574-AACA-9B0B3B156E8A}" dt="2021-04-12T15:25:28.682" v="452" actId="27636"/>
        <pc:sldMkLst>
          <pc:docMk/>
          <pc:sldMk cId="0" sldId="258"/>
        </pc:sldMkLst>
        <pc:spChg chg="mod">
          <ac:chgData name="Shawn Paris" userId="970f2656f73762a3" providerId="LiveId" clId="{194B70A5-2722-4574-AACA-9B0B3B156E8A}" dt="2021-04-12T15:25:28.682" v="452" actId="27636"/>
          <ac:spMkLst>
            <pc:docMk/>
            <pc:sldMk cId="0" sldId="258"/>
            <ac:spMk id="2" creationId="{00000000-0000-0000-0000-000000000000}"/>
          </ac:spMkLst>
        </pc:spChg>
        <pc:spChg chg="del mod">
          <ac:chgData name="Shawn Paris" userId="970f2656f73762a3" providerId="LiveId" clId="{194B70A5-2722-4574-AACA-9B0B3B156E8A}" dt="2021-04-12T00:53:18.382" v="137" actId="478"/>
          <ac:spMkLst>
            <pc:docMk/>
            <pc:sldMk cId="0" sldId="258"/>
            <ac:spMk id="3" creationId="{00000000-0000-0000-0000-000000000000}"/>
          </ac:spMkLst>
        </pc:spChg>
      </pc:sldChg>
      <pc:sldChg chg="modSp mod setBg">
        <pc:chgData name="Shawn Paris" userId="970f2656f73762a3" providerId="LiveId" clId="{194B70A5-2722-4574-AACA-9B0B3B156E8A}" dt="2021-04-12T00:54:10.678" v="147" actId="403"/>
        <pc:sldMkLst>
          <pc:docMk/>
          <pc:sldMk cId="0" sldId="259"/>
        </pc:sldMkLst>
        <pc:spChg chg="mod">
          <ac:chgData name="Shawn Paris" userId="970f2656f73762a3" providerId="LiveId" clId="{194B70A5-2722-4574-AACA-9B0B3B156E8A}" dt="2021-04-12T00:54:10.678" v="147" actId="403"/>
          <ac:spMkLst>
            <pc:docMk/>
            <pc:sldMk cId="0" sldId="259"/>
            <ac:spMk id="2" creationId="{00000000-0000-0000-0000-000000000000}"/>
          </ac:spMkLst>
        </pc:spChg>
        <pc:spChg chg="mod">
          <ac:chgData name="Shawn Paris" userId="970f2656f73762a3" providerId="LiveId" clId="{194B70A5-2722-4574-AACA-9B0B3B156E8A}" dt="2021-04-12T00:53:39.700" v="140" actId="14100"/>
          <ac:spMkLst>
            <pc:docMk/>
            <pc:sldMk cId="0" sldId="259"/>
            <ac:spMk id="3" creationId="{00000000-0000-0000-0000-000000000000}"/>
          </ac:spMkLst>
        </pc:spChg>
        <pc:spChg chg="mod">
          <ac:chgData name="Shawn Paris" userId="970f2656f73762a3" providerId="LiveId" clId="{194B70A5-2722-4574-AACA-9B0B3B156E8A}" dt="2021-04-12T00:53:46.563" v="142" actId="1076"/>
          <ac:spMkLst>
            <pc:docMk/>
            <pc:sldMk cId="0" sldId="259"/>
            <ac:spMk id="4" creationId="{00000000-0000-0000-0000-000000000000}"/>
          </ac:spMkLst>
        </pc:spChg>
      </pc:sldChg>
      <pc:sldChg chg="modSp mod setBg">
        <pc:chgData name="Shawn Paris" userId="970f2656f73762a3" providerId="LiveId" clId="{194B70A5-2722-4574-AACA-9B0B3B156E8A}" dt="2021-04-12T00:54:52.965" v="156" actId="947"/>
        <pc:sldMkLst>
          <pc:docMk/>
          <pc:sldMk cId="0" sldId="260"/>
        </pc:sldMkLst>
        <pc:spChg chg="mod">
          <ac:chgData name="Shawn Paris" userId="970f2656f73762a3" providerId="LiveId" clId="{194B70A5-2722-4574-AACA-9B0B3B156E8A}" dt="2021-04-12T00:54:52.965" v="156" actId="947"/>
          <ac:spMkLst>
            <pc:docMk/>
            <pc:sldMk cId="0" sldId="260"/>
            <ac:spMk id="2" creationId="{00000000-0000-0000-0000-000000000000}"/>
          </ac:spMkLst>
        </pc:spChg>
        <pc:spChg chg="mod">
          <ac:chgData name="Shawn Paris" userId="970f2656f73762a3" providerId="LiveId" clId="{194B70A5-2722-4574-AACA-9B0B3B156E8A}" dt="2021-04-12T00:54:24.053" v="149" actId="1076"/>
          <ac:spMkLst>
            <pc:docMk/>
            <pc:sldMk cId="0" sldId="260"/>
            <ac:spMk id="3" creationId="{00000000-0000-0000-0000-000000000000}"/>
          </ac:spMkLst>
        </pc:spChg>
        <pc:spChg chg="mod">
          <ac:chgData name="Shawn Paris" userId="970f2656f73762a3" providerId="LiveId" clId="{194B70A5-2722-4574-AACA-9B0B3B156E8A}" dt="2021-04-12T00:54:36.270" v="151" actId="12"/>
          <ac:spMkLst>
            <pc:docMk/>
            <pc:sldMk cId="0" sldId="260"/>
            <ac:spMk id="4" creationId="{00000000-0000-0000-0000-000000000000}"/>
          </ac:spMkLst>
        </pc:spChg>
      </pc:sldChg>
      <pc:sldChg chg="delSp modSp mod setBg">
        <pc:chgData name="Shawn Paris" userId="970f2656f73762a3" providerId="LiveId" clId="{194B70A5-2722-4574-AACA-9B0B3B156E8A}" dt="2021-04-12T15:25:28.705" v="453" actId="27636"/>
        <pc:sldMkLst>
          <pc:docMk/>
          <pc:sldMk cId="0" sldId="261"/>
        </pc:sldMkLst>
        <pc:spChg chg="mod">
          <ac:chgData name="Shawn Paris" userId="970f2656f73762a3" providerId="LiveId" clId="{194B70A5-2722-4574-AACA-9B0B3B156E8A}" dt="2021-04-12T15:25:28.705" v="453" actId="27636"/>
          <ac:spMkLst>
            <pc:docMk/>
            <pc:sldMk cId="0" sldId="261"/>
            <ac:spMk id="2" creationId="{00000000-0000-0000-0000-000000000000}"/>
          </ac:spMkLst>
        </pc:spChg>
        <pc:spChg chg="del mod">
          <ac:chgData name="Shawn Paris" userId="970f2656f73762a3" providerId="LiveId" clId="{194B70A5-2722-4574-AACA-9B0B3B156E8A}" dt="2021-04-12T00:54:59.390" v="157" actId="478"/>
          <ac:spMkLst>
            <pc:docMk/>
            <pc:sldMk cId="0" sldId="261"/>
            <ac:spMk id="3" creationId="{00000000-0000-0000-0000-000000000000}"/>
          </ac:spMkLst>
        </pc:spChg>
      </pc:sldChg>
      <pc:sldChg chg="delSp modSp mod setBg">
        <pc:chgData name="Shawn Paris" userId="970f2656f73762a3" providerId="LiveId" clId="{194B70A5-2722-4574-AACA-9B0B3B156E8A}" dt="2021-04-12T00:55:41.137" v="170" actId="1076"/>
        <pc:sldMkLst>
          <pc:docMk/>
          <pc:sldMk cId="0" sldId="262"/>
        </pc:sldMkLst>
        <pc:spChg chg="mod">
          <ac:chgData name="Shawn Paris" userId="970f2656f73762a3" providerId="LiveId" clId="{194B70A5-2722-4574-AACA-9B0B3B156E8A}" dt="2021-04-12T00:55:41.137" v="170" actId="1076"/>
          <ac:spMkLst>
            <pc:docMk/>
            <pc:sldMk cId="0" sldId="262"/>
            <ac:spMk id="2" creationId="{00000000-0000-0000-0000-000000000000}"/>
          </ac:spMkLst>
        </pc:spChg>
        <pc:spChg chg="del mod">
          <ac:chgData name="Shawn Paris" userId="970f2656f73762a3" providerId="LiveId" clId="{194B70A5-2722-4574-AACA-9B0B3B156E8A}" dt="2021-04-12T00:55:23.035" v="163" actId="478"/>
          <ac:spMkLst>
            <pc:docMk/>
            <pc:sldMk cId="0" sldId="262"/>
            <ac:spMk id="3" creationId="{00000000-0000-0000-0000-000000000000}"/>
          </ac:spMkLst>
        </pc:spChg>
      </pc:sldChg>
      <pc:sldChg chg="delSp modSp mod setBg">
        <pc:chgData name="Shawn Paris" userId="970f2656f73762a3" providerId="LiveId" clId="{194B70A5-2722-4574-AACA-9B0B3B156E8A}" dt="2021-04-12T15:25:28.720" v="454" actId="27636"/>
        <pc:sldMkLst>
          <pc:docMk/>
          <pc:sldMk cId="0" sldId="263"/>
        </pc:sldMkLst>
        <pc:spChg chg="mod">
          <ac:chgData name="Shawn Paris" userId="970f2656f73762a3" providerId="LiveId" clId="{194B70A5-2722-4574-AACA-9B0B3B156E8A}" dt="2021-04-12T15:25:28.720" v="454" actId="27636"/>
          <ac:spMkLst>
            <pc:docMk/>
            <pc:sldMk cId="0" sldId="263"/>
            <ac:spMk id="2" creationId="{00000000-0000-0000-0000-000000000000}"/>
          </ac:spMkLst>
        </pc:spChg>
        <pc:spChg chg="del mod">
          <ac:chgData name="Shawn Paris" userId="970f2656f73762a3" providerId="LiveId" clId="{194B70A5-2722-4574-AACA-9B0B3B156E8A}" dt="2021-04-12T00:55:45.386" v="171" actId="478"/>
          <ac:spMkLst>
            <pc:docMk/>
            <pc:sldMk cId="0" sldId="263"/>
            <ac:spMk id="3" creationId="{00000000-0000-0000-0000-000000000000}"/>
          </ac:spMkLst>
        </pc:spChg>
      </pc:sldChg>
      <pc:sldChg chg="delSp modSp mod setBg">
        <pc:chgData name="Shawn Paris" userId="970f2656f73762a3" providerId="LiveId" clId="{194B70A5-2722-4574-AACA-9B0B3B156E8A}" dt="2021-04-12T00:57:17.103" v="196" actId="20577"/>
        <pc:sldMkLst>
          <pc:docMk/>
          <pc:sldMk cId="0" sldId="264"/>
        </pc:sldMkLst>
        <pc:spChg chg="mod">
          <ac:chgData name="Shawn Paris" userId="970f2656f73762a3" providerId="LiveId" clId="{194B70A5-2722-4574-AACA-9B0B3B156E8A}" dt="2021-04-12T00:57:17.103" v="196" actId="20577"/>
          <ac:spMkLst>
            <pc:docMk/>
            <pc:sldMk cId="0" sldId="264"/>
            <ac:spMk id="2" creationId="{00000000-0000-0000-0000-000000000000}"/>
          </ac:spMkLst>
        </pc:spChg>
        <pc:spChg chg="del mod">
          <ac:chgData name="Shawn Paris" userId="970f2656f73762a3" providerId="LiveId" clId="{194B70A5-2722-4574-AACA-9B0B3B156E8A}" dt="2021-04-12T00:56:20.668" v="179" actId="478"/>
          <ac:spMkLst>
            <pc:docMk/>
            <pc:sldMk cId="0" sldId="264"/>
            <ac:spMk id="3" creationId="{00000000-0000-0000-0000-000000000000}"/>
          </ac:spMkLst>
        </pc:spChg>
      </pc:sldChg>
      <pc:sldChg chg="delSp modSp mod setBg">
        <pc:chgData name="Shawn Paris" userId="970f2656f73762a3" providerId="LiveId" clId="{194B70A5-2722-4574-AACA-9B0B3B156E8A}" dt="2021-04-12T15:25:28.720" v="455" actId="27636"/>
        <pc:sldMkLst>
          <pc:docMk/>
          <pc:sldMk cId="0" sldId="265"/>
        </pc:sldMkLst>
        <pc:spChg chg="mod">
          <ac:chgData name="Shawn Paris" userId="970f2656f73762a3" providerId="LiveId" clId="{194B70A5-2722-4574-AACA-9B0B3B156E8A}" dt="2021-04-12T15:25:28.720" v="455" actId="27636"/>
          <ac:spMkLst>
            <pc:docMk/>
            <pc:sldMk cId="0" sldId="265"/>
            <ac:spMk id="2" creationId="{00000000-0000-0000-0000-000000000000}"/>
          </ac:spMkLst>
        </pc:spChg>
        <pc:spChg chg="del mod">
          <ac:chgData name="Shawn Paris" userId="970f2656f73762a3" providerId="LiveId" clId="{194B70A5-2722-4574-AACA-9B0B3B156E8A}" dt="2021-04-12T00:57:24.151" v="197" actId="478"/>
          <ac:spMkLst>
            <pc:docMk/>
            <pc:sldMk cId="0" sldId="265"/>
            <ac:spMk id="3" creationId="{00000000-0000-0000-0000-000000000000}"/>
          </ac:spMkLst>
        </pc:spChg>
      </pc:sldChg>
      <pc:sldChg chg="delSp modSp mod setBg">
        <pc:chgData name="Shawn Paris" userId="970f2656f73762a3" providerId="LiveId" clId="{194B70A5-2722-4574-AACA-9B0B3B156E8A}" dt="2021-04-12T00:58:28.254" v="214" actId="27636"/>
        <pc:sldMkLst>
          <pc:docMk/>
          <pc:sldMk cId="0" sldId="266"/>
        </pc:sldMkLst>
        <pc:spChg chg="mod">
          <ac:chgData name="Shawn Paris" userId="970f2656f73762a3" providerId="LiveId" clId="{194B70A5-2722-4574-AACA-9B0B3B156E8A}" dt="2021-04-12T00:58:28.254" v="214" actId="27636"/>
          <ac:spMkLst>
            <pc:docMk/>
            <pc:sldMk cId="0" sldId="266"/>
            <ac:spMk id="2" creationId="{00000000-0000-0000-0000-000000000000}"/>
          </ac:spMkLst>
        </pc:spChg>
        <pc:spChg chg="del mod">
          <ac:chgData name="Shawn Paris" userId="970f2656f73762a3" providerId="LiveId" clId="{194B70A5-2722-4574-AACA-9B0B3B156E8A}" dt="2021-04-12T00:57:53.627" v="206" actId="478"/>
          <ac:spMkLst>
            <pc:docMk/>
            <pc:sldMk cId="0" sldId="266"/>
            <ac:spMk id="3" creationId="{00000000-0000-0000-0000-000000000000}"/>
          </ac:spMkLst>
        </pc:spChg>
      </pc:sldChg>
      <pc:sldChg chg="delSp modSp mod setBg">
        <pc:chgData name="Shawn Paris" userId="970f2656f73762a3" providerId="LiveId" clId="{194B70A5-2722-4574-AACA-9B0B3B156E8A}" dt="2021-04-12T00:59:07.297" v="222" actId="1076"/>
        <pc:sldMkLst>
          <pc:docMk/>
          <pc:sldMk cId="0" sldId="267"/>
        </pc:sldMkLst>
        <pc:spChg chg="mod">
          <ac:chgData name="Shawn Paris" userId="970f2656f73762a3" providerId="LiveId" clId="{194B70A5-2722-4574-AACA-9B0B3B156E8A}" dt="2021-04-12T00:59:07.297" v="222" actId="1076"/>
          <ac:spMkLst>
            <pc:docMk/>
            <pc:sldMk cId="0" sldId="267"/>
            <ac:spMk id="2" creationId="{00000000-0000-0000-0000-000000000000}"/>
          </ac:spMkLst>
        </pc:spChg>
        <pc:spChg chg="del mod">
          <ac:chgData name="Shawn Paris" userId="970f2656f73762a3" providerId="LiveId" clId="{194B70A5-2722-4574-AACA-9B0B3B156E8A}" dt="2021-04-12T00:58:49.755" v="216" actId="478"/>
          <ac:spMkLst>
            <pc:docMk/>
            <pc:sldMk cId="0" sldId="267"/>
            <ac:spMk id="3" creationId="{00000000-0000-0000-0000-000000000000}"/>
          </ac:spMkLst>
        </pc:spChg>
      </pc:sldChg>
      <pc:sldChg chg="delSp modSp mod setBg">
        <pc:chgData name="Shawn Paris" userId="970f2656f73762a3" providerId="LiveId" clId="{194B70A5-2722-4574-AACA-9B0B3B156E8A}" dt="2021-04-12T00:59:32.907" v="230" actId="255"/>
        <pc:sldMkLst>
          <pc:docMk/>
          <pc:sldMk cId="0" sldId="268"/>
        </pc:sldMkLst>
        <pc:spChg chg="mod">
          <ac:chgData name="Shawn Paris" userId="970f2656f73762a3" providerId="LiveId" clId="{194B70A5-2722-4574-AACA-9B0B3B156E8A}" dt="2021-04-12T00:59:32.907" v="230" actId="255"/>
          <ac:spMkLst>
            <pc:docMk/>
            <pc:sldMk cId="0" sldId="268"/>
            <ac:spMk id="2" creationId="{00000000-0000-0000-0000-000000000000}"/>
          </ac:spMkLst>
        </pc:spChg>
        <pc:spChg chg="del mod">
          <ac:chgData name="Shawn Paris" userId="970f2656f73762a3" providerId="LiveId" clId="{194B70A5-2722-4574-AACA-9B0B3B156E8A}" dt="2021-04-12T00:59:13.890" v="223" actId="478"/>
          <ac:spMkLst>
            <pc:docMk/>
            <pc:sldMk cId="0" sldId="268"/>
            <ac:spMk id="3" creationId="{00000000-0000-0000-0000-000000000000}"/>
          </ac:spMkLst>
        </pc:spChg>
      </pc:sldChg>
      <pc:sldChg chg="delSp modSp mod setBg">
        <pc:chgData name="Shawn Paris" userId="970f2656f73762a3" providerId="LiveId" clId="{194B70A5-2722-4574-AACA-9B0B3B156E8A}" dt="2021-04-12T01:00:04.957" v="240" actId="1076"/>
        <pc:sldMkLst>
          <pc:docMk/>
          <pc:sldMk cId="0" sldId="269"/>
        </pc:sldMkLst>
        <pc:spChg chg="mod">
          <ac:chgData name="Shawn Paris" userId="970f2656f73762a3" providerId="LiveId" clId="{194B70A5-2722-4574-AACA-9B0B3B156E8A}" dt="2021-04-12T01:00:04.957" v="240" actId="1076"/>
          <ac:spMkLst>
            <pc:docMk/>
            <pc:sldMk cId="0" sldId="269"/>
            <ac:spMk id="2" creationId="{00000000-0000-0000-0000-000000000000}"/>
          </ac:spMkLst>
        </pc:spChg>
        <pc:spChg chg="del mod">
          <ac:chgData name="Shawn Paris" userId="970f2656f73762a3" providerId="LiveId" clId="{194B70A5-2722-4574-AACA-9B0B3B156E8A}" dt="2021-04-12T00:59:41.236" v="231" actId="478"/>
          <ac:spMkLst>
            <pc:docMk/>
            <pc:sldMk cId="0" sldId="269"/>
            <ac:spMk id="3" creationId="{00000000-0000-0000-0000-000000000000}"/>
          </ac:spMkLst>
        </pc:spChg>
      </pc:sldChg>
      <pc:sldChg chg="delSp modSp mod setBg">
        <pc:chgData name="Shawn Paris" userId="970f2656f73762a3" providerId="LiveId" clId="{194B70A5-2722-4574-AACA-9B0B3B156E8A}" dt="2021-04-12T01:00:25.353" v="247" actId="1076"/>
        <pc:sldMkLst>
          <pc:docMk/>
          <pc:sldMk cId="0" sldId="270"/>
        </pc:sldMkLst>
        <pc:spChg chg="mod">
          <ac:chgData name="Shawn Paris" userId="970f2656f73762a3" providerId="LiveId" clId="{194B70A5-2722-4574-AACA-9B0B3B156E8A}" dt="2021-04-12T01:00:25.353" v="247" actId="1076"/>
          <ac:spMkLst>
            <pc:docMk/>
            <pc:sldMk cId="0" sldId="270"/>
            <ac:spMk id="2" creationId="{00000000-0000-0000-0000-000000000000}"/>
          </ac:spMkLst>
        </pc:spChg>
        <pc:spChg chg="del mod">
          <ac:chgData name="Shawn Paris" userId="970f2656f73762a3" providerId="LiveId" clId="{194B70A5-2722-4574-AACA-9B0B3B156E8A}" dt="2021-04-12T01:00:09.983" v="241" actId="478"/>
          <ac:spMkLst>
            <pc:docMk/>
            <pc:sldMk cId="0" sldId="270"/>
            <ac:spMk id="3" creationId="{00000000-0000-0000-0000-000000000000}"/>
          </ac:spMkLst>
        </pc:spChg>
      </pc:sldChg>
      <pc:sldChg chg="delSp modSp mod setBg">
        <pc:chgData name="Shawn Paris" userId="970f2656f73762a3" providerId="LiveId" clId="{194B70A5-2722-4574-AACA-9B0B3B156E8A}" dt="2021-04-12T15:25:28.736" v="456" actId="27636"/>
        <pc:sldMkLst>
          <pc:docMk/>
          <pc:sldMk cId="0" sldId="271"/>
        </pc:sldMkLst>
        <pc:spChg chg="mod">
          <ac:chgData name="Shawn Paris" userId="970f2656f73762a3" providerId="LiveId" clId="{194B70A5-2722-4574-AACA-9B0B3B156E8A}" dt="2021-04-12T15:25:28.736" v="456" actId="27636"/>
          <ac:spMkLst>
            <pc:docMk/>
            <pc:sldMk cId="0" sldId="271"/>
            <ac:spMk id="2" creationId="{00000000-0000-0000-0000-000000000000}"/>
          </ac:spMkLst>
        </pc:spChg>
        <pc:spChg chg="del mod">
          <ac:chgData name="Shawn Paris" userId="970f2656f73762a3" providerId="LiveId" clId="{194B70A5-2722-4574-AACA-9B0B3B156E8A}" dt="2021-04-12T01:00:38.477" v="248" actId="478"/>
          <ac:spMkLst>
            <pc:docMk/>
            <pc:sldMk cId="0" sldId="271"/>
            <ac:spMk id="3" creationId="{00000000-0000-0000-0000-000000000000}"/>
          </ac:spMkLst>
        </pc:spChg>
      </pc:sldChg>
      <pc:sldChg chg="delSp modSp mod setBg">
        <pc:chgData name="Shawn Paris" userId="970f2656f73762a3" providerId="LiveId" clId="{194B70A5-2722-4574-AACA-9B0B3B156E8A}" dt="2021-04-12T01:01:20.645" v="259" actId="1076"/>
        <pc:sldMkLst>
          <pc:docMk/>
          <pc:sldMk cId="0" sldId="272"/>
        </pc:sldMkLst>
        <pc:spChg chg="mod">
          <ac:chgData name="Shawn Paris" userId="970f2656f73762a3" providerId="LiveId" clId="{194B70A5-2722-4574-AACA-9B0B3B156E8A}" dt="2021-04-12T01:01:20.645" v="259" actId="1076"/>
          <ac:spMkLst>
            <pc:docMk/>
            <pc:sldMk cId="0" sldId="272"/>
            <ac:spMk id="2" creationId="{00000000-0000-0000-0000-000000000000}"/>
          </ac:spMkLst>
        </pc:spChg>
        <pc:spChg chg="del mod">
          <ac:chgData name="Shawn Paris" userId="970f2656f73762a3" providerId="LiveId" clId="{194B70A5-2722-4574-AACA-9B0B3B156E8A}" dt="2021-04-12T01:01:03.399" v="254" actId="478"/>
          <ac:spMkLst>
            <pc:docMk/>
            <pc:sldMk cId="0" sldId="272"/>
            <ac:spMk id="3" creationId="{00000000-0000-0000-0000-000000000000}"/>
          </ac:spMkLst>
        </pc:spChg>
      </pc:sldChg>
      <pc:sldChg chg="modSp mod setBg">
        <pc:chgData name="Shawn Paris" userId="970f2656f73762a3" providerId="LiveId" clId="{194B70A5-2722-4574-AACA-9B0B3B156E8A}" dt="2021-04-12T15:25:28.751" v="457" actId="27636"/>
        <pc:sldMkLst>
          <pc:docMk/>
          <pc:sldMk cId="0" sldId="273"/>
        </pc:sldMkLst>
        <pc:spChg chg="mod">
          <ac:chgData name="Shawn Paris" userId="970f2656f73762a3" providerId="LiveId" clId="{194B70A5-2722-4574-AACA-9B0B3B156E8A}" dt="2021-04-12T15:25:28.751" v="457" actId="27636"/>
          <ac:spMkLst>
            <pc:docMk/>
            <pc:sldMk cId="0" sldId="273"/>
            <ac:spMk id="2" creationId="{00000000-0000-0000-0000-000000000000}"/>
          </ac:spMkLst>
        </pc:spChg>
        <pc:spChg chg="mod">
          <ac:chgData name="Shawn Paris" userId="970f2656f73762a3" providerId="LiveId" clId="{194B70A5-2722-4574-AACA-9B0B3B156E8A}" dt="2021-04-12T01:01:36.037" v="261" actId="12"/>
          <ac:spMkLst>
            <pc:docMk/>
            <pc:sldMk cId="0" sldId="273"/>
            <ac:spMk id="3" creationId="{00000000-0000-0000-0000-000000000000}"/>
          </ac:spMkLst>
        </pc:spChg>
        <pc:spChg chg="mod">
          <ac:chgData name="Shawn Paris" userId="970f2656f73762a3" providerId="LiveId" clId="{194B70A5-2722-4574-AACA-9B0B3B156E8A}" dt="2021-04-12T01:01:43.626" v="263" actId="12"/>
          <ac:spMkLst>
            <pc:docMk/>
            <pc:sldMk cId="0" sldId="273"/>
            <ac:spMk id="4" creationId="{00000000-0000-0000-0000-000000000000}"/>
          </ac:spMkLst>
        </pc:spChg>
      </pc:sldChg>
      <pc:sldChg chg="modSp mod setBg">
        <pc:chgData name="Shawn Paris" userId="970f2656f73762a3" providerId="LiveId" clId="{194B70A5-2722-4574-AACA-9B0B3B156E8A}" dt="2021-04-12T01:02:25.706" v="276" actId="1076"/>
        <pc:sldMkLst>
          <pc:docMk/>
          <pc:sldMk cId="0" sldId="274"/>
        </pc:sldMkLst>
        <pc:spChg chg="mod">
          <ac:chgData name="Shawn Paris" userId="970f2656f73762a3" providerId="LiveId" clId="{194B70A5-2722-4574-AACA-9B0B3B156E8A}" dt="2021-04-12T01:02:25.706" v="276" actId="1076"/>
          <ac:spMkLst>
            <pc:docMk/>
            <pc:sldMk cId="0" sldId="274"/>
            <ac:spMk id="2" creationId="{00000000-0000-0000-0000-000000000000}"/>
          </ac:spMkLst>
        </pc:spChg>
        <pc:spChg chg="mod">
          <ac:chgData name="Shawn Paris" userId="970f2656f73762a3" providerId="LiveId" clId="{194B70A5-2722-4574-AACA-9B0B3B156E8A}" dt="2021-04-12T01:02:07.462" v="270" actId="1076"/>
          <ac:spMkLst>
            <pc:docMk/>
            <pc:sldMk cId="0" sldId="274"/>
            <ac:spMk id="3" creationId="{00000000-0000-0000-0000-000000000000}"/>
          </ac:spMkLst>
        </pc:spChg>
        <pc:spChg chg="mod">
          <ac:chgData name="Shawn Paris" userId="970f2656f73762a3" providerId="LiveId" clId="{194B70A5-2722-4574-AACA-9B0B3B156E8A}" dt="2021-04-12T01:02:14.515" v="272" actId="12"/>
          <ac:spMkLst>
            <pc:docMk/>
            <pc:sldMk cId="0" sldId="274"/>
            <ac:spMk id="4" creationId="{00000000-0000-0000-0000-000000000000}"/>
          </ac:spMkLst>
        </pc:spChg>
      </pc:sldChg>
      <pc:sldChg chg="delSp modSp mod setBg">
        <pc:chgData name="Shawn Paris" userId="970f2656f73762a3" providerId="LiveId" clId="{194B70A5-2722-4574-AACA-9B0B3B156E8A}" dt="2021-04-12T01:02:48.804" v="282" actId="1076"/>
        <pc:sldMkLst>
          <pc:docMk/>
          <pc:sldMk cId="0" sldId="275"/>
        </pc:sldMkLst>
        <pc:spChg chg="mod">
          <ac:chgData name="Shawn Paris" userId="970f2656f73762a3" providerId="LiveId" clId="{194B70A5-2722-4574-AACA-9B0B3B156E8A}" dt="2021-04-12T01:02:48.804" v="282" actId="1076"/>
          <ac:spMkLst>
            <pc:docMk/>
            <pc:sldMk cId="0" sldId="275"/>
            <ac:spMk id="2" creationId="{00000000-0000-0000-0000-000000000000}"/>
          </ac:spMkLst>
        </pc:spChg>
        <pc:spChg chg="del mod">
          <ac:chgData name="Shawn Paris" userId="970f2656f73762a3" providerId="LiveId" clId="{194B70A5-2722-4574-AACA-9B0B3B156E8A}" dt="2021-04-12T01:02:37.388" v="277" actId="478"/>
          <ac:spMkLst>
            <pc:docMk/>
            <pc:sldMk cId="0" sldId="275"/>
            <ac:spMk id="3" creationId="{00000000-0000-0000-0000-000000000000}"/>
          </ac:spMkLst>
        </pc:spChg>
      </pc:sldChg>
      <pc:sldChg chg="modSp mod setBg">
        <pc:chgData name="Shawn Paris" userId="970f2656f73762a3" providerId="LiveId" clId="{194B70A5-2722-4574-AACA-9B0B3B156E8A}" dt="2021-04-12T01:03:16.864" v="289" actId="14100"/>
        <pc:sldMkLst>
          <pc:docMk/>
          <pc:sldMk cId="0" sldId="276"/>
        </pc:sldMkLst>
        <pc:spChg chg="mod">
          <ac:chgData name="Shawn Paris" userId="970f2656f73762a3" providerId="LiveId" clId="{194B70A5-2722-4574-AACA-9B0B3B156E8A}" dt="2021-04-12T01:03:16.864" v="289" actId="14100"/>
          <ac:spMkLst>
            <pc:docMk/>
            <pc:sldMk cId="0" sldId="276"/>
            <ac:spMk id="2" creationId="{00000000-0000-0000-0000-000000000000}"/>
          </ac:spMkLst>
        </pc:spChg>
        <pc:spChg chg="mod">
          <ac:chgData name="Shawn Paris" userId="970f2656f73762a3" providerId="LiveId" clId="{194B70A5-2722-4574-AACA-9B0B3B156E8A}" dt="2021-04-12T01:03:00.539" v="284" actId="12"/>
          <ac:spMkLst>
            <pc:docMk/>
            <pc:sldMk cId="0" sldId="276"/>
            <ac:spMk id="3" creationId="{00000000-0000-0000-0000-000000000000}"/>
          </ac:spMkLst>
        </pc:spChg>
        <pc:spChg chg="mod">
          <ac:chgData name="Shawn Paris" userId="970f2656f73762a3" providerId="LiveId" clId="{194B70A5-2722-4574-AACA-9B0B3B156E8A}" dt="2021-04-12T01:03:06.320" v="285" actId="1076"/>
          <ac:spMkLst>
            <pc:docMk/>
            <pc:sldMk cId="0" sldId="276"/>
            <ac:spMk id="4" creationId="{00000000-0000-0000-0000-000000000000}"/>
          </ac:spMkLst>
        </pc:spChg>
      </pc:sldChg>
      <pc:sldChg chg="modSp mod setBg">
        <pc:chgData name="Shawn Paris" userId="970f2656f73762a3" providerId="LiveId" clId="{194B70A5-2722-4574-AACA-9B0B3B156E8A}" dt="2021-04-12T01:03:47.021" v="297" actId="14100"/>
        <pc:sldMkLst>
          <pc:docMk/>
          <pc:sldMk cId="0" sldId="277"/>
        </pc:sldMkLst>
        <pc:spChg chg="mod">
          <ac:chgData name="Shawn Paris" userId="970f2656f73762a3" providerId="LiveId" clId="{194B70A5-2722-4574-AACA-9B0B3B156E8A}" dt="2021-04-12T01:03:47.021" v="297" actId="14100"/>
          <ac:spMkLst>
            <pc:docMk/>
            <pc:sldMk cId="0" sldId="277"/>
            <ac:spMk id="2" creationId="{00000000-0000-0000-0000-000000000000}"/>
          </ac:spMkLst>
        </pc:spChg>
        <pc:spChg chg="mod">
          <ac:chgData name="Shawn Paris" userId="970f2656f73762a3" providerId="LiveId" clId="{194B70A5-2722-4574-AACA-9B0B3B156E8A}" dt="2021-04-12T01:03:32.964" v="291" actId="12"/>
          <ac:spMkLst>
            <pc:docMk/>
            <pc:sldMk cId="0" sldId="277"/>
            <ac:spMk id="3" creationId="{00000000-0000-0000-0000-000000000000}"/>
          </ac:spMkLst>
        </pc:spChg>
        <pc:spChg chg="mod">
          <ac:chgData name="Shawn Paris" userId="970f2656f73762a3" providerId="LiveId" clId="{194B70A5-2722-4574-AACA-9B0B3B156E8A}" dt="2021-04-12T01:03:39.347" v="293" actId="12"/>
          <ac:spMkLst>
            <pc:docMk/>
            <pc:sldMk cId="0" sldId="277"/>
            <ac:spMk id="4" creationId="{00000000-0000-0000-0000-000000000000}"/>
          </ac:spMkLst>
        </pc:spChg>
      </pc:sldChg>
      <pc:sldChg chg="modSp mod setBg">
        <pc:chgData name="Shawn Paris" userId="970f2656f73762a3" providerId="LiveId" clId="{194B70A5-2722-4574-AACA-9B0B3B156E8A}" dt="2021-04-12T01:04:13.395" v="306" actId="27636"/>
        <pc:sldMkLst>
          <pc:docMk/>
          <pc:sldMk cId="0" sldId="278"/>
        </pc:sldMkLst>
        <pc:spChg chg="mod">
          <ac:chgData name="Shawn Paris" userId="970f2656f73762a3" providerId="LiveId" clId="{194B70A5-2722-4574-AACA-9B0B3B156E8A}" dt="2021-04-12T01:04:13.395" v="306" actId="27636"/>
          <ac:spMkLst>
            <pc:docMk/>
            <pc:sldMk cId="0" sldId="278"/>
            <ac:spMk id="2" creationId="{00000000-0000-0000-0000-000000000000}"/>
          </ac:spMkLst>
        </pc:spChg>
        <pc:spChg chg="mod">
          <ac:chgData name="Shawn Paris" userId="970f2656f73762a3" providerId="LiveId" clId="{194B70A5-2722-4574-AACA-9B0B3B156E8A}" dt="2021-04-12T01:03:56.720" v="299" actId="1076"/>
          <ac:spMkLst>
            <pc:docMk/>
            <pc:sldMk cId="0" sldId="278"/>
            <ac:spMk id="3" creationId="{00000000-0000-0000-0000-000000000000}"/>
          </ac:spMkLst>
        </pc:spChg>
        <pc:spChg chg="mod">
          <ac:chgData name="Shawn Paris" userId="970f2656f73762a3" providerId="LiveId" clId="{194B70A5-2722-4574-AACA-9B0B3B156E8A}" dt="2021-04-12T01:04:05.008" v="301" actId="12"/>
          <ac:spMkLst>
            <pc:docMk/>
            <pc:sldMk cId="0" sldId="278"/>
            <ac:spMk id="4" creationId="{00000000-0000-0000-0000-000000000000}"/>
          </ac:spMkLst>
        </pc:spChg>
      </pc:sldChg>
      <pc:sldChg chg="modSp mod setBg">
        <pc:chgData name="Shawn Paris" userId="970f2656f73762a3" providerId="LiveId" clId="{194B70A5-2722-4574-AACA-9B0B3B156E8A}" dt="2021-04-12T01:04:44.385" v="314" actId="14100"/>
        <pc:sldMkLst>
          <pc:docMk/>
          <pc:sldMk cId="0" sldId="279"/>
        </pc:sldMkLst>
        <pc:spChg chg="mod">
          <ac:chgData name="Shawn Paris" userId="970f2656f73762a3" providerId="LiveId" clId="{194B70A5-2722-4574-AACA-9B0B3B156E8A}" dt="2021-04-12T01:04:44.385" v="314" actId="14100"/>
          <ac:spMkLst>
            <pc:docMk/>
            <pc:sldMk cId="0" sldId="279"/>
            <ac:spMk id="2" creationId="{00000000-0000-0000-0000-000000000000}"/>
          </ac:spMkLst>
        </pc:spChg>
        <pc:spChg chg="mod">
          <ac:chgData name="Shawn Paris" userId="970f2656f73762a3" providerId="LiveId" clId="{194B70A5-2722-4574-AACA-9B0B3B156E8A}" dt="2021-04-12T01:04:26.063" v="308" actId="1076"/>
          <ac:spMkLst>
            <pc:docMk/>
            <pc:sldMk cId="0" sldId="279"/>
            <ac:spMk id="3" creationId="{00000000-0000-0000-0000-000000000000}"/>
          </ac:spMkLst>
        </pc:spChg>
        <pc:spChg chg="mod">
          <ac:chgData name="Shawn Paris" userId="970f2656f73762a3" providerId="LiveId" clId="{194B70A5-2722-4574-AACA-9B0B3B156E8A}" dt="2021-04-12T01:04:34.982" v="310" actId="1076"/>
          <ac:spMkLst>
            <pc:docMk/>
            <pc:sldMk cId="0" sldId="279"/>
            <ac:spMk id="4" creationId="{00000000-0000-0000-0000-000000000000}"/>
          </ac:spMkLst>
        </pc:spChg>
      </pc:sldChg>
      <pc:sldChg chg="modSp mod setBg">
        <pc:chgData name="Shawn Paris" userId="970f2656f73762a3" providerId="LiveId" clId="{194B70A5-2722-4574-AACA-9B0B3B156E8A}" dt="2021-04-12T01:05:12.474" v="323" actId="27636"/>
        <pc:sldMkLst>
          <pc:docMk/>
          <pc:sldMk cId="0" sldId="280"/>
        </pc:sldMkLst>
        <pc:spChg chg="mod">
          <ac:chgData name="Shawn Paris" userId="970f2656f73762a3" providerId="LiveId" clId="{194B70A5-2722-4574-AACA-9B0B3B156E8A}" dt="2021-04-12T01:05:12.474" v="323" actId="27636"/>
          <ac:spMkLst>
            <pc:docMk/>
            <pc:sldMk cId="0" sldId="280"/>
            <ac:spMk id="2" creationId="{00000000-0000-0000-0000-000000000000}"/>
          </ac:spMkLst>
        </pc:spChg>
        <pc:spChg chg="mod">
          <ac:chgData name="Shawn Paris" userId="970f2656f73762a3" providerId="LiveId" clId="{194B70A5-2722-4574-AACA-9B0B3B156E8A}" dt="2021-04-12T01:04:53.923" v="316" actId="1076"/>
          <ac:spMkLst>
            <pc:docMk/>
            <pc:sldMk cId="0" sldId="280"/>
            <ac:spMk id="3" creationId="{00000000-0000-0000-0000-000000000000}"/>
          </ac:spMkLst>
        </pc:spChg>
        <pc:spChg chg="mod">
          <ac:chgData name="Shawn Paris" userId="970f2656f73762a3" providerId="LiveId" clId="{194B70A5-2722-4574-AACA-9B0B3B156E8A}" dt="2021-04-12T01:05:00.622" v="318" actId="1076"/>
          <ac:spMkLst>
            <pc:docMk/>
            <pc:sldMk cId="0" sldId="280"/>
            <ac:spMk id="4" creationId="{00000000-0000-0000-0000-000000000000}"/>
          </ac:spMkLst>
        </pc:spChg>
      </pc:sldChg>
      <pc:sldChg chg="delSp modSp mod setBg">
        <pc:chgData name="Shawn Paris" userId="970f2656f73762a3" providerId="LiveId" clId="{194B70A5-2722-4574-AACA-9B0B3B156E8A}" dt="2021-04-12T01:05:24.911" v="329" actId="27636"/>
        <pc:sldMkLst>
          <pc:docMk/>
          <pc:sldMk cId="0" sldId="281"/>
        </pc:sldMkLst>
        <pc:spChg chg="mod">
          <ac:chgData name="Shawn Paris" userId="970f2656f73762a3" providerId="LiveId" clId="{194B70A5-2722-4574-AACA-9B0B3B156E8A}" dt="2021-04-12T01:05:24.911" v="329" actId="27636"/>
          <ac:spMkLst>
            <pc:docMk/>
            <pc:sldMk cId="0" sldId="281"/>
            <ac:spMk id="2" creationId="{00000000-0000-0000-0000-000000000000}"/>
          </ac:spMkLst>
        </pc:spChg>
        <pc:spChg chg="del mod">
          <ac:chgData name="Shawn Paris" userId="970f2656f73762a3" providerId="LiveId" clId="{194B70A5-2722-4574-AACA-9B0B3B156E8A}" dt="2021-04-12T01:05:17.756" v="324" actId="478"/>
          <ac:spMkLst>
            <pc:docMk/>
            <pc:sldMk cId="0" sldId="281"/>
            <ac:spMk id="3" creationId="{00000000-0000-0000-0000-000000000000}"/>
          </ac:spMkLst>
        </pc:spChg>
      </pc:sldChg>
      <pc:sldChg chg="addSp delSp modSp new mod modClrScheme chgLayout">
        <pc:chgData name="Shawn Paris" userId="970f2656f73762a3" providerId="LiveId" clId="{194B70A5-2722-4574-AACA-9B0B3B156E8A}" dt="2021-04-12T15:50:10.477" v="816" actId="207"/>
        <pc:sldMkLst>
          <pc:docMk/>
          <pc:sldMk cId="3243555885" sldId="282"/>
        </pc:sldMkLst>
        <pc:spChg chg="mod ord">
          <ac:chgData name="Shawn Paris" userId="970f2656f73762a3" providerId="LiveId" clId="{194B70A5-2722-4574-AACA-9B0B3B156E8A}" dt="2021-04-12T15:50:06.819" v="815" actId="207"/>
          <ac:spMkLst>
            <pc:docMk/>
            <pc:sldMk cId="3243555885" sldId="282"/>
            <ac:spMk id="2" creationId="{629C2096-5211-4ABC-B219-A5E5361C2135}"/>
          </ac:spMkLst>
        </pc:spChg>
        <pc:spChg chg="del mod ord">
          <ac:chgData name="Shawn Paris" userId="970f2656f73762a3" providerId="LiveId" clId="{194B70A5-2722-4574-AACA-9B0B3B156E8A}" dt="2021-04-12T01:06:02.030" v="336" actId="700"/>
          <ac:spMkLst>
            <pc:docMk/>
            <pc:sldMk cId="3243555885" sldId="282"/>
            <ac:spMk id="3" creationId="{9C4EAD63-8E1A-4F90-B158-D466A5171869}"/>
          </ac:spMkLst>
        </pc:spChg>
        <pc:spChg chg="add mod ord">
          <ac:chgData name="Shawn Paris" userId="970f2656f73762a3" providerId="LiveId" clId="{194B70A5-2722-4574-AACA-9B0B3B156E8A}" dt="2021-04-12T15:50:10.477" v="816" actId="207"/>
          <ac:spMkLst>
            <pc:docMk/>
            <pc:sldMk cId="3243555885" sldId="282"/>
            <ac:spMk id="4" creationId="{CEC9C3B7-AE99-4041-BA90-348711C405B4}"/>
          </ac:spMkLst>
        </pc:spChg>
      </pc:sldChg>
      <pc:sldChg chg="modSp add mod">
        <pc:chgData name="Shawn Paris" userId="970f2656f73762a3" providerId="LiveId" clId="{194B70A5-2722-4574-AACA-9B0B3B156E8A}" dt="2021-04-12T15:50:25.656" v="819" actId="207"/>
        <pc:sldMkLst>
          <pc:docMk/>
          <pc:sldMk cId="3707089013" sldId="283"/>
        </pc:sldMkLst>
        <pc:spChg chg="mod">
          <ac:chgData name="Shawn Paris" userId="970f2656f73762a3" providerId="LiveId" clId="{194B70A5-2722-4574-AACA-9B0B3B156E8A}" dt="2021-04-12T15:50:18.952" v="817" actId="207"/>
          <ac:spMkLst>
            <pc:docMk/>
            <pc:sldMk cId="3707089013" sldId="283"/>
            <ac:spMk id="2" creationId="{629C2096-5211-4ABC-B219-A5E5361C2135}"/>
          </ac:spMkLst>
        </pc:spChg>
        <pc:spChg chg="mod">
          <ac:chgData name="Shawn Paris" userId="970f2656f73762a3" providerId="LiveId" clId="{194B70A5-2722-4574-AACA-9B0B3B156E8A}" dt="2021-04-12T15:50:25.656" v="819" actId="207"/>
          <ac:spMkLst>
            <pc:docMk/>
            <pc:sldMk cId="3707089013" sldId="283"/>
            <ac:spMk id="4" creationId="{CEC9C3B7-AE99-4041-BA90-348711C405B4}"/>
          </ac:spMkLst>
        </pc:spChg>
      </pc:sldChg>
      <pc:sldChg chg="modSp add mod">
        <pc:chgData name="Shawn Paris" userId="970f2656f73762a3" providerId="LiveId" clId="{194B70A5-2722-4574-AACA-9B0B3B156E8A}" dt="2021-04-12T15:50:40.688" v="823" actId="207"/>
        <pc:sldMkLst>
          <pc:docMk/>
          <pc:sldMk cId="3800020695" sldId="284"/>
        </pc:sldMkLst>
        <pc:spChg chg="mod">
          <ac:chgData name="Shawn Paris" userId="970f2656f73762a3" providerId="LiveId" clId="{194B70A5-2722-4574-AACA-9B0B3B156E8A}" dt="2021-04-12T15:50:31.119" v="820" actId="207"/>
          <ac:spMkLst>
            <pc:docMk/>
            <pc:sldMk cId="3800020695" sldId="284"/>
            <ac:spMk id="2" creationId="{629C2096-5211-4ABC-B219-A5E5361C2135}"/>
          </ac:spMkLst>
        </pc:spChg>
        <pc:spChg chg="mod">
          <ac:chgData name="Shawn Paris" userId="970f2656f73762a3" providerId="LiveId" clId="{194B70A5-2722-4574-AACA-9B0B3B156E8A}" dt="2021-04-12T15:50:40.688" v="823" actId="207"/>
          <ac:spMkLst>
            <pc:docMk/>
            <pc:sldMk cId="3800020695" sldId="284"/>
            <ac:spMk id="4" creationId="{CEC9C3B7-AE99-4041-BA90-348711C405B4}"/>
          </ac:spMkLst>
        </pc:spChg>
      </pc:sldChg>
      <pc:sldChg chg="modSp add mod">
        <pc:chgData name="Shawn Paris" userId="970f2656f73762a3" providerId="LiveId" clId="{194B70A5-2722-4574-AACA-9B0B3B156E8A}" dt="2021-04-12T15:50:56.133" v="828" actId="207"/>
        <pc:sldMkLst>
          <pc:docMk/>
          <pc:sldMk cId="648293950" sldId="285"/>
        </pc:sldMkLst>
        <pc:spChg chg="mod">
          <ac:chgData name="Shawn Paris" userId="970f2656f73762a3" providerId="LiveId" clId="{194B70A5-2722-4574-AACA-9B0B3B156E8A}" dt="2021-04-12T15:50:46.160" v="824" actId="207"/>
          <ac:spMkLst>
            <pc:docMk/>
            <pc:sldMk cId="648293950" sldId="285"/>
            <ac:spMk id="2" creationId="{629C2096-5211-4ABC-B219-A5E5361C2135}"/>
          </ac:spMkLst>
        </pc:spChg>
        <pc:spChg chg="mod">
          <ac:chgData name="Shawn Paris" userId="970f2656f73762a3" providerId="LiveId" clId="{194B70A5-2722-4574-AACA-9B0B3B156E8A}" dt="2021-04-12T15:50:56.133" v="828" actId="207"/>
          <ac:spMkLst>
            <pc:docMk/>
            <pc:sldMk cId="648293950" sldId="285"/>
            <ac:spMk id="4" creationId="{CEC9C3B7-AE99-4041-BA90-348711C405B4}"/>
          </ac:spMkLst>
        </pc:spChg>
      </pc:sldChg>
      <pc:sldChg chg="add del">
        <pc:chgData name="Shawn Paris" userId="970f2656f73762a3" providerId="LiveId" clId="{194B70A5-2722-4574-AACA-9B0B3B156E8A}" dt="2021-04-12T01:10:08.208" v="449"/>
        <pc:sldMkLst>
          <pc:docMk/>
          <pc:sldMk cId="1458680725" sldId="286"/>
        </pc:sldMkLst>
      </pc:sldChg>
      <pc:sldChg chg="modSp add mod">
        <pc:chgData name="Shawn Paris" userId="970f2656f73762a3" providerId="LiveId" clId="{194B70A5-2722-4574-AACA-9B0B3B156E8A}" dt="2021-04-12T15:51:28.614" v="833" actId="207"/>
        <pc:sldMkLst>
          <pc:docMk/>
          <pc:sldMk cId="3099892638" sldId="286"/>
        </pc:sldMkLst>
        <pc:spChg chg="mod">
          <ac:chgData name="Shawn Paris" userId="970f2656f73762a3" providerId="LiveId" clId="{194B70A5-2722-4574-AACA-9B0B3B156E8A}" dt="2021-04-12T15:51:02.624" v="829" actId="207"/>
          <ac:spMkLst>
            <pc:docMk/>
            <pc:sldMk cId="3099892638" sldId="286"/>
            <ac:spMk id="2" creationId="{629C2096-5211-4ABC-B219-A5E5361C2135}"/>
          </ac:spMkLst>
        </pc:spChg>
        <pc:spChg chg="mod">
          <ac:chgData name="Shawn Paris" userId="970f2656f73762a3" providerId="LiveId" clId="{194B70A5-2722-4574-AACA-9B0B3B156E8A}" dt="2021-04-12T15:51:28.614" v="833" actId="207"/>
          <ac:spMkLst>
            <pc:docMk/>
            <pc:sldMk cId="3099892638" sldId="286"/>
            <ac:spMk id="4" creationId="{CEC9C3B7-AE99-4041-BA90-348711C405B4}"/>
          </ac:spMkLst>
        </pc:spChg>
      </pc:sldChg>
      <pc:sldChg chg="addSp delSp modSp new mod ord modClrScheme modAnim chgLayout">
        <pc:chgData name="Shawn Paris" userId="970f2656f73762a3" providerId="LiveId" clId="{194B70A5-2722-4574-AACA-9B0B3B156E8A}" dt="2021-04-12T15:28:41.906" v="635"/>
        <pc:sldMkLst>
          <pc:docMk/>
          <pc:sldMk cId="3259228738" sldId="287"/>
        </pc:sldMkLst>
        <pc:spChg chg="del mod ord">
          <ac:chgData name="Shawn Paris" userId="970f2656f73762a3" providerId="LiveId" clId="{194B70A5-2722-4574-AACA-9B0B3B156E8A}" dt="2021-04-12T15:26:33.916" v="461" actId="700"/>
          <ac:spMkLst>
            <pc:docMk/>
            <pc:sldMk cId="3259228738" sldId="287"/>
            <ac:spMk id="2" creationId="{D3D8A113-3441-4D55-B712-12C3EAAB94B2}"/>
          </ac:spMkLst>
        </pc:spChg>
        <pc:spChg chg="del">
          <ac:chgData name="Shawn Paris" userId="970f2656f73762a3" providerId="LiveId" clId="{194B70A5-2722-4574-AACA-9B0B3B156E8A}" dt="2021-04-12T15:26:33.916" v="461" actId="700"/>
          <ac:spMkLst>
            <pc:docMk/>
            <pc:sldMk cId="3259228738" sldId="287"/>
            <ac:spMk id="3" creationId="{1EC7A67A-4727-41CB-9349-46EDFFB8350B}"/>
          </ac:spMkLst>
        </pc:spChg>
        <pc:spChg chg="add mod ord">
          <ac:chgData name="Shawn Paris" userId="970f2656f73762a3" providerId="LiveId" clId="{194B70A5-2722-4574-AACA-9B0B3B156E8A}" dt="2021-04-12T15:27:18.819" v="520" actId="14100"/>
          <ac:spMkLst>
            <pc:docMk/>
            <pc:sldMk cId="3259228738" sldId="287"/>
            <ac:spMk id="4" creationId="{F27432E2-AFA1-4D68-9CC8-7457FFEBFCBA}"/>
          </ac:spMkLst>
        </pc:spChg>
        <pc:spChg chg="add mod ord">
          <ac:chgData name="Shawn Paris" userId="970f2656f73762a3" providerId="LiveId" clId="{194B70A5-2722-4574-AACA-9B0B3B156E8A}" dt="2021-04-12T15:28:35.192" v="633" actId="2710"/>
          <ac:spMkLst>
            <pc:docMk/>
            <pc:sldMk cId="3259228738" sldId="287"/>
            <ac:spMk id="5" creationId="{2B562ABC-5746-47BD-8F68-F796FFF782F9}"/>
          </ac:spMkLst>
        </pc:spChg>
      </pc:sldChg>
      <pc:sldChg chg="addSp delSp modSp new mod modClrScheme modAnim chgLayout">
        <pc:chgData name="Shawn Paris" userId="970f2656f73762a3" providerId="LiveId" clId="{194B70A5-2722-4574-AACA-9B0B3B156E8A}" dt="2021-04-12T15:37:10.553" v="814"/>
        <pc:sldMkLst>
          <pc:docMk/>
          <pc:sldMk cId="2784757413" sldId="288"/>
        </pc:sldMkLst>
        <pc:spChg chg="del mod ord">
          <ac:chgData name="Shawn Paris" userId="970f2656f73762a3" providerId="LiveId" clId="{194B70A5-2722-4574-AACA-9B0B3B156E8A}" dt="2021-04-12T15:34:54.096" v="637" actId="700"/>
          <ac:spMkLst>
            <pc:docMk/>
            <pc:sldMk cId="2784757413" sldId="288"/>
            <ac:spMk id="2" creationId="{93CC6F60-52F8-4D65-9A9A-093DEF165201}"/>
          </ac:spMkLst>
        </pc:spChg>
        <pc:spChg chg="del">
          <ac:chgData name="Shawn Paris" userId="970f2656f73762a3" providerId="LiveId" clId="{194B70A5-2722-4574-AACA-9B0B3B156E8A}" dt="2021-04-12T15:34:54.096" v="637" actId="700"/>
          <ac:spMkLst>
            <pc:docMk/>
            <pc:sldMk cId="2784757413" sldId="288"/>
            <ac:spMk id="3" creationId="{8616EE99-8FF8-4EEC-BBA9-C66C6442E449}"/>
          </ac:spMkLst>
        </pc:spChg>
        <pc:spChg chg="add mod ord">
          <ac:chgData name="Shawn Paris" userId="970f2656f73762a3" providerId="LiveId" clId="{194B70A5-2722-4574-AACA-9B0B3B156E8A}" dt="2021-04-12T15:35:24.961" v="684" actId="14100"/>
          <ac:spMkLst>
            <pc:docMk/>
            <pc:sldMk cId="2784757413" sldId="288"/>
            <ac:spMk id="4" creationId="{EA6B4790-0DF5-4B78-A6FC-54A2E3745D38}"/>
          </ac:spMkLst>
        </pc:spChg>
        <pc:spChg chg="add mod ord">
          <ac:chgData name="Shawn Paris" userId="970f2656f73762a3" providerId="LiveId" clId="{194B70A5-2722-4574-AACA-9B0B3B156E8A}" dt="2021-04-12T15:37:03.904" v="813" actId="20577"/>
          <ac:spMkLst>
            <pc:docMk/>
            <pc:sldMk cId="2784757413" sldId="288"/>
            <ac:spMk id="5" creationId="{31DE79FC-83B0-44A2-B7EB-18DC87298C1D}"/>
          </ac:spMkLst>
        </pc:spChg>
      </pc:sldChg>
      <pc:sldMasterChg chg="setBg modSldLayout">
        <pc:chgData name="Shawn Paris" userId="970f2656f73762a3" providerId="LiveId" clId="{194B70A5-2722-4574-AACA-9B0B3B156E8A}" dt="2021-04-12T00:50:07.243" v="91"/>
        <pc:sldMasterMkLst>
          <pc:docMk/>
          <pc:sldMasterMk cId="1182312892" sldId="2147483718"/>
        </pc:sldMasterMkLst>
        <pc:sldLayoutChg chg="setBg">
          <pc:chgData name="Shawn Paris" userId="970f2656f73762a3" providerId="LiveId" clId="{194B70A5-2722-4574-AACA-9B0B3B156E8A}" dt="2021-04-12T00:50:07.243" v="91"/>
          <pc:sldLayoutMkLst>
            <pc:docMk/>
            <pc:sldMasterMk cId="1182312892" sldId="2147483718"/>
            <pc:sldLayoutMk cId="117739692" sldId="2147483719"/>
          </pc:sldLayoutMkLst>
        </pc:sldLayoutChg>
        <pc:sldLayoutChg chg="setBg">
          <pc:chgData name="Shawn Paris" userId="970f2656f73762a3" providerId="LiveId" clId="{194B70A5-2722-4574-AACA-9B0B3B156E8A}" dt="2021-04-12T00:50:07.243" v="91"/>
          <pc:sldLayoutMkLst>
            <pc:docMk/>
            <pc:sldMasterMk cId="1182312892" sldId="2147483718"/>
            <pc:sldLayoutMk cId="501799100" sldId="2147483720"/>
          </pc:sldLayoutMkLst>
        </pc:sldLayoutChg>
        <pc:sldLayoutChg chg="setBg">
          <pc:chgData name="Shawn Paris" userId="970f2656f73762a3" providerId="LiveId" clId="{194B70A5-2722-4574-AACA-9B0B3B156E8A}" dt="2021-04-12T00:50:07.243" v="91"/>
          <pc:sldLayoutMkLst>
            <pc:docMk/>
            <pc:sldMasterMk cId="1182312892" sldId="2147483718"/>
            <pc:sldLayoutMk cId="2943033712" sldId="2147483721"/>
          </pc:sldLayoutMkLst>
        </pc:sldLayoutChg>
        <pc:sldLayoutChg chg="setBg">
          <pc:chgData name="Shawn Paris" userId="970f2656f73762a3" providerId="LiveId" clId="{194B70A5-2722-4574-AACA-9B0B3B156E8A}" dt="2021-04-12T00:50:07.243" v="91"/>
          <pc:sldLayoutMkLst>
            <pc:docMk/>
            <pc:sldMasterMk cId="1182312892" sldId="2147483718"/>
            <pc:sldLayoutMk cId="1538692971" sldId="2147483722"/>
          </pc:sldLayoutMkLst>
        </pc:sldLayoutChg>
        <pc:sldLayoutChg chg="setBg">
          <pc:chgData name="Shawn Paris" userId="970f2656f73762a3" providerId="LiveId" clId="{194B70A5-2722-4574-AACA-9B0B3B156E8A}" dt="2021-04-12T00:50:07.243" v="91"/>
          <pc:sldLayoutMkLst>
            <pc:docMk/>
            <pc:sldMasterMk cId="1182312892" sldId="2147483718"/>
            <pc:sldLayoutMk cId="784488096" sldId="2147483723"/>
          </pc:sldLayoutMkLst>
        </pc:sldLayoutChg>
        <pc:sldLayoutChg chg="setBg">
          <pc:chgData name="Shawn Paris" userId="970f2656f73762a3" providerId="LiveId" clId="{194B70A5-2722-4574-AACA-9B0B3B156E8A}" dt="2021-04-12T00:50:07.243" v="91"/>
          <pc:sldLayoutMkLst>
            <pc:docMk/>
            <pc:sldMasterMk cId="1182312892" sldId="2147483718"/>
            <pc:sldLayoutMk cId="296406281" sldId="2147483724"/>
          </pc:sldLayoutMkLst>
        </pc:sldLayoutChg>
        <pc:sldLayoutChg chg="setBg">
          <pc:chgData name="Shawn Paris" userId="970f2656f73762a3" providerId="LiveId" clId="{194B70A5-2722-4574-AACA-9B0B3B156E8A}" dt="2021-04-12T00:50:07.243" v="91"/>
          <pc:sldLayoutMkLst>
            <pc:docMk/>
            <pc:sldMasterMk cId="1182312892" sldId="2147483718"/>
            <pc:sldLayoutMk cId="1174600570" sldId="2147483725"/>
          </pc:sldLayoutMkLst>
        </pc:sldLayoutChg>
        <pc:sldLayoutChg chg="setBg">
          <pc:chgData name="Shawn Paris" userId="970f2656f73762a3" providerId="LiveId" clId="{194B70A5-2722-4574-AACA-9B0B3B156E8A}" dt="2021-04-12T00:50:07.243" v="91"/>
          <pc:sldLayoutMkLst>
            <pc:docMk/>
            <pc:sldMasterMk cId="1182312892" sldId="2147483718"/>
            <pc:sldLayoutMk cId="1785820346" sldId="2147483726"/>
          </pc:sldLayoutMkLst>
        </pc:sldLayoutChg>
        <pc:sldLayoutChg chg="setBg">
          <pc:chgData name="Shawn Paris" userId="970f2656f73762a3" providerId="LiveId" clId="{194B70A5-2722-4574-AACA-9B0B3B156E8A}" dt="2021-04-12T00:50:07.243" v="91"/>
          <pc:sldLayoutMkLst>
            <pc:docMk/>
            <pc:sldMasterMk cId="1182312892" sldId="2147483718"/>
            <pc:sldLayoutMk cId="1734332824" sldId="2147483727"/>
          </pc:sldLayoutMkLst>
        </pc:sldLayoutChg>
        <pc:sldLayoutChg chg="setBg">
          <pc:chgData name="Shawn Paris" userId="970f2656f73762a3" providerId="LiveId" clId="{194B70A5-2722-4574-AACA-9B0B3B156E8A}" dt="2021-04-12T00:50:07.243" v="91"/>
          <pc:sldLayoutMkLst>
            <pc:docMk/>
            <pc:sldMasterMk cId="1182312892" sldId="2147483718"/>
            <pc:sldLayoutMk cId="2861596366" sldId="2147483728"/>
          </pc:sldLayoutMkLst>
        </pc:sldLayoutChg>
        <pc:sldLayoutChg chg="setBg">
          <pc:chgData name="Shawn Paris" userId="970f2656f73762a3" providerId="LiveId" clId="{194B70A5-2722-4574-AACA-9B0B3B156E8A}" dt="2021-04-12T00:50:07.243" v="91"/>
          <pc:sldLayoutMkLst>
            <pc:docMk/>
            <pc:sldMasterMk cId="1182312892" sldId="2147483718"/>
            <pc:sldLayoutMk cId="3692514503" sldId="2147483729"/>
          </pc:sldLayoutMkLst>
        </pc:sldLayoutChg>
        <pc:sldLayoutChg chg="setBg">
          <pc:chgData name="Shawn Paris" userId="970f2656f73762a3" providerId="LiveId" clId="{194B70A5-2722-4574-AACA-9B0B3B156E8A}" dt="2021-04-12T00:50:07.243" v="91"/>
          <pc:sldLayoutMkLst>
            <pc:docMk/>
            <pc:sldMasterMk cId="1182312892" sldId="2147483718"/>
            <pc:sldLayoutMk cId="379415036" sldId="2147483730"/>
          </pc:sldLayoutMkLst>
        </pc:sldLayoutChg>
        <pc:sldLayoutChg chg="setBg">
          <pc:chgData name="Shawn Paris" userId="970f2656f73762a3" providerId="LiveId" clId="{194B70A5-2722-4574-AACA-9B0B3B156E8A}" dt="2021-04-12T00:50:07.243" v="91"/>
          <pc:sldLayoutMkLst>
            <pc:docMk/>
            <pc:sldMasterMk cId="1182312892" sldId="2147483718"/>
            <pc:sldLayoutMk cId="2267843370" sldId="214748373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4/12/21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22348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4/12/21</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79763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4/12/21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443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4/12/21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517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4/12/21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391893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r"/>
            <a:fld id="{3F9AFA87-1417-4992-ABD9-27C3BC8CC883}" type="datetimeFigureOut">
              <a:rPr lang="en-US" smtClean="0"/>
              <a:pPr algn="r"/>
              <a:t>4/12/21</a:t>
            </a:fld>
            <a:endParaRPr lang="en-US" dirty="0"/>
          </a:p>
        </p:txBody>
      </p:sp>
      <p:sp>
        <p:nvSpPr>
          <p:cNvPr id="4"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198290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r"/>
            <a:fld id="{3F9AFA87-1417-4992-ABD9-27C3BC8CC883}" type="datetimeFigureOut">
              <a:rPr lang="en-US" smtClean="0"/>
              <a:pPr algn="r"/>
              <a:t>4/12/21</a:t>
            </a:fld>
            <a:endParaRPr lang="en-US" dirty="0"/>
          </a:p>
        </p:txBody>
      </p:sp>
      <p:sp>
        <p:nvSpPr>
          <p:cNvPr id="4"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83833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9179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67414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extLst>
      <p:ext uri="{BB962C8B-B14F-4D97-AF65-F5344CB8AC3E}">
        <p14:creationId xmlns:p14="http://schemas.microsoft.com/office/powerpoint/2010/main" val="42309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extLst>
      <p:ext uri="{BB962C8B-B14F-4D97-AF65-F5344CB8AC3E}">
        <p14:creationId xmlns:p14="http://schemas.microsoft.com/office/powerpoint/2010/main" val="361043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F9AFA87-1417-4992-ABD9-27C3BC8CC883}"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408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AFA87-1417-4992-ABD9-27C3BC8CC883}" type="datetimeFigureOut">
              <a:rPr lang="en-US" smtClean="0"/>
              <a:t>4/12/21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7131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9AFA87-1417-4992-ABD9-27C3BC8CC883}" type="datetimeFigureOut">
              <a:rPr lang="en-US" smtClean="0"/>
              <a:t>4/12/21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22586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AFA87-1417-4992-ABD9-27C3BC8CC883}" type="datetimeFigureOut">
              <a:rPr lang="en-US" smtClean="0"/>
              <a:t>4/12/21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8846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F9AFA87-1417-4992-ABD9-27C3BC8CC883}" type="datetimeFigureOut">
              <a:rPr lang="en-US" smtClean="0"/>
              <a:t>4/12/21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160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F9AFA87-1417-4992-ABD9-27C3BC8CC883}" type="datetimeFigureOut">
              <a:rPr lang="en-US" smtClean="0"/>
              <a:t>4/12/21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3271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F9AFA87-1417-4992-ABD9-27C3BC8CC883}" type="datetimeFigureOut">
              <a:rPr lang="en-US" smtClean="0"/>
              <a:t>4/12/21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1363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4/12/21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646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lgn="r"/>
            <a:fld id="{3F9AFA87-1417-4992-ABD9-27C3BC8CC883}" type="datetimeFigureOut">
              <a:rPr lang="en-US" smtClean="0"/>
              <a:pPr algn="r"/>
              <a:t>4/12/21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sz="100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38806461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4014439" y="801030"/>
            <a:ext cx="7282211" cy="312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113">
                <a:solidFill>
                  <a:srgbClr val="FFFFFF"/>
                </a:solidFill>
              </a:defRPr>
            </a:lvl1pPr>
          </a:lstStyle>
          <a:p>
            <a:pPr marL="0" indent="0" algn="ctr">
              <a:buNone/>
            </a:pPr>
            <a:r>
              <a:rPr lang="en-US" sz="6600" b="0" dirty="0">
                <a:solidFill>
                  <a:srgbClr val="FFFFFF"/>
                </a:solidFill>
              </a:rPr>
              <a:t>Targeted </a:t>
            </a:r>
            <a:r>
              <a:rPr sz="6600" b="0" dirty="0">
                <a:solidFill>
                  <a:srgbClr val="FFFFFF"/>
                </a:solidFill>
              </a:rPr>
              <a:t>Outreach That Works For </a:t>
            </a:r>
            <a:endParaRPr lang="en-US" sz="6600" b="0" dirty="0">
              <a:solidFill>
                <a:srgbClr val="FFFFFF"/>
              </a:solidFill>
            </a:endParaRPr>
          </a:p>
          <a:p>
            <a:pPr marL="0" indent="0" algn="ctr">
              <a:buNone/>
            </a:pPr>
            <a:r>
              <a:rPr sz="6600" b="0" dirty="0">
                <a:solidFill>
                  <a:srgbClr val="FFFFFF"/>
                </a:solidFill>
              </a:rPr>
              <a:t>Young Adults</a:t>
            </a:r>
          </a:p>
        </p:txBody>
      </p:sp>
      <p:sp>
        <p:nvSpPr>
          <p:cNvPr id="3" name="New Shape"/>
          <p:cNvSpPr>
            <a:spLocks noGrp="1"/>
          </p:cNvSpPr>
          <p:nvPr>
            <p:ph type="body" idx="1"/>
          </p:nvPr>
        </p:nvSpPr>
        <p:spPr>
          <a:xfrm>
            <a:off x="401135" y="5381885"/>
            <a:ext cx="4697916" cy="100962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marL="0" indent="0" algn="ctr">
              <a:buNone/>
            </a:pPr>
            <a:r>
              <a:rPr lang="en-US" sz="2400" dirty="0"/>
              <a:t>Pastor Shawn Paris</a:t>
            </a:r>
          </a:p>
          <a:p>
            <a:pPr marL="0" indent="0" algn="ctr">
              <a:buNone/>
            </a:pPr>
            <a:r>
              <a:rPr lang="en-US" sz="2400" dirty="0"/>
              <a:t>Chesapeake Conference</a:t>
            </a:r>
            <a:endParaRPr sz="2400" dirty="0"/>
          </a:p>
        </p:txBody>
      </p:sp>
      <p:pic>
        <p:nvPicPr>
          <p:cNvPr id="4" name="Picture 3" descr="Logo&#10;&#10;Description automatically generated with medium confidence">
            <a:extLst>
              <a:ext uri="{FF2B5EF4-FFF2-40B4-BE49-F238E27FC236}">
                <a16:creationId xmlns:a16="http://schemas.microsoft.com/office/drawing/2014/main" id="{9140EBC5-9C9E-7245-AE22-6D03E136E72C}"/>
              </a:ext>
            </a:extLst>
          </p:cNvPr>
          <p:cNvPicPr/>
          <p:nvPr/>
        </p:nvPicPr>
        <p:blipFill>
          <a:blip r:embed="rId2"/>
          <a:stretch>
            <a:fillRect/>
          </a:stretch>
        </p:blipFill>
        <p:spPr>
          <a:xfrm>
            <a:off x="6936059" y="4817327"/>
            <a:ext cx="4360591" cy="1800296"/>
          </a:xfrm>
          <a:prstGeom prst="rect">
            <a:avLst/>
          </a:prstGeom>
        </p:spPr>
      </p:pic>
      <p:pic>
        <p:nvPicPr>
          <p:cNvPr id="5" name="Picture 4">
            <a:extLst>
              <a:ext uri="{FF2B5EF4-FFF2-40B4-BE49-F238E27FC236}">
                <a16:creationId xmlns:a16="http://schemas.microsoft.com/office/drawing/2014/main" id="{9CB9C57A-3163-A34D-AFFF-D3E41068888D}"/>
              </a:ext>
            </a:extLst>
          </p:cNvPr>
          <p:cNvPicPr>
            <a:picLocks noChangeAspect="1"/>
          </p:cNvPicPr>
          <p:nvPr/>
        </p:nvPicPr>
        <p:blipFill>
          <a:blip r:embed="rId3"/>
          <a:stretch>
            <a:fillRect/>
          </a:stretch>
        </p:blipFill>
        <p:spPr>
          <a:xfrm>
            <a:off x="286679" y="466493"/>
            <a:ext cx="3589331" cy="25443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2649" y="847898"/>
            <a:ext cx="10433050" cy="523701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0" indent="0" algn="ctr">
              <a:buNone/>
            </a:pPr>
            <a:r>
              <a:rPr sz="6300" b="0" dirty="0">
                <a:solidFill>
                  <a:srgbClr val="FFFFFF"/>
                </a:solidFill>
              </a:rPr>
              <a:t>Myth #4: </a:t>
            </a:r>
            <a:endParaRPr lang="en-US" sz="6300" b="0" dirty="0">
              <a:solidFill>
                <a:srgbClr val="FFFFFF"/>
              </a:solidFill>
            </a:endParaRPr>
          </a:p>
          <a:p>
            <a:pPr marL="0" indent="0" algn="ctr">
              <a:buNone/>
            </a:pPr>
            <a:r>
              <a:rPr sz="6300" b="0" dirty="0">
                <a:solidFill>
                  <a:srgbClr val="FFFFFF"/>
                </a:solidFill>
              </a:rPr>
              <a:t>Trust in the Church Is at an All-Time-Low, and Past Experiences Are Largely Negative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7432E2-AFA1-4D68-9CC8-7457FFEBFCBA}"/>
              </a:ext>
            </a:extLst>
          </p:cNvPr>
          <p:cNvSpPr>
            <a:spLocks noGrp="1"/>
          </p:cNvSpPr>
          <p:nvPr>
            <p:ph type="title"/>
          </p:nvPr>
        </p:nvSpPr>
        <p:spPr>
          <a:xfrm>
            <a:off x="646111" y="299258"/>
            <a:ext cx="9404723" cy="1553990"/>
          </a:xfrm>
        </p:spPr>
        <p:txBody>
          <a:bodyPr/>
          <a:lstStyle/>
          <a:p>
            <a:r>
              <a:rPr lang="en-US" sz="4800" dirty="0"/>
              <a:t>Top 3 Reasons Why </a:t>
            </a:r>
            <a:r>
              <a:rPr lang="en-US" sz="4800" dirty="0" err="1"/>
              <a:t>Nones</a:t>
            </a:r>
            <a:r>
              <a:rPr lang="en-US" sz="4800" dirty="0"/>
              <a:t> Stopped Attending Church</a:t>
            </a:r>
          </a:p>
        </p:txBody>
      </p:sp>
      <p:sp>
        <p:nvSpPr>
          <p:cNvPr id="5" name="Content Placeholder 4">
            <a:extLst>
              <a:ext uri="{FF2B5EF4-FFF2-40B4-BE49-F238E27FC236}">
                <a16:creationId xmlns:a16="http://schemas.microsoft.com/office/drawing/2014/main" id="{2B562ABC-5746-47BD-8F68-F796FFF782F9}"/>
              </a:ext>
            </a:extLst>
          </p:cNvPr>
          <p:cNvSpPr>
            <a:spLocks noGrp="1"/>
          </p:cNvSpPr>
          <p:nvPr>
            <p:ph idx="1"/>
          </p:nvPr>
        </p:nvSpPr>
        <p:spPr>
          <a:xfrm>
            <a:off x="1103312" y="2443942"/>
            <a:ext cx="8946541" cy="3804457"/>
          </a:xfrm>
        </p:spPr>
        <p:txBody>
          <a:bodyPr>
            <a:normAutofit/>
          </a:bodyPr>
          <a:lstStyle/>
          <a:p>
            <a:pPr>
              <a:lnSpc>
                <a:spcPct val="150000"/>
              </a:lnSpc>
            </a:pPr>
            <a:r>
              <a:rPr lang="en-US" sz="4000" dirty="0"/>
              <a:t> Lost Trust (35%)</a:t>
            </a:r>
          </a:p>
          <a:p>
            <a:pPr>
              <a:lnSpc>
                <a:spcPct val="150000"/>
              </a:lnSpc>
            </a:pPr>
            <a:r>
              <a:rPr lang="en-US" sz="4000" dirty="0"/>
              <a:t> Lost Interest (30%)</a:t>
            </a:r>
          </a:p>
          <a:p>
            <a:pPr>
              <a:lnSpc>
                <a:spcPct val="150000"/>
              </a:lnSpc>
            </a:pPr>
            <a:r>
              <a:rPr lang="en-US" sz="4000" dirty="0"/>
              <a:t> Circumstances Changed (25%)</a:t>
            </a:r>
          </a:p>
        </p:txBody>
      </p:sp>
    </p:spTree>
    <p:extLst>
      <p:ext uri="{BB962C8B-B14F-4D97-AF65-F5344CB8AC3E}">
        <p14:creationId xmlns:p14="http://schemas.microsoft.com/office/powerpoint/2010/main" val="32592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1429154"/>
            <a:ext cx="10433050" cy="399969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marL="0" indent="0" algn="ctr">
              <a:buNone/>
            </a:pPr>
            <a:r>
              <a:rPr sz="6813" b="0" dirty="0">
                <a:solidFill>
                  <a:srgbClr val="FFFFFF"/>
                </a:solidFill>
              </a:rPr>
              <a:t>Truth #1: </a:t>
            </a:r>
            <a:endParaRPr lang="en-US" sz="6813" b="0" dirty="0">
              <a:solidFill>
                <a:srgbClr val="FFFFFF"/>
              </a:solidFill>
            </a:endParaRPr>
          </a:p>
          <a:p>
            <a:pPr marL="0" indent="0" algn="ctr">
              <a:buNone/>
            </a:pPr>
            <a:r>
              <a:rPr sz="6813" b="0" dirty="0" err="1">
                <a:solidFill>
                  <a:srgbClr val="FFFFFF"/>
                </a:solidFill>
              </a:rPr>
              <a:t>Nones</a:t>
            </a:r>
            <a:r>
              <a:rPr sz="6813" b="0" dirty="0">
                <a:solidFill>
                  <a:srgbClr val="FFFFFF"/>
                </a:solidFill>
              </a:rPr>
              <a:t>, Millennials, and Unchurched Are More Positive About the Church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1420841"/>
            <a:ext cx="10433050" cy="401631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0" indent="0" algn="ctr">
              <a:buNone/>
            </a:pPr>
            <a:r>
              <a:rPr sz="6300" b="0" dirty="0">
                <a:solidFill>
                  <a:srgbClr val="FFFFFF"/>
                </a:solidFill>
              </a:rPr>
              <a:t>Truth #2: </a:t>
            </a:r>
            <a:endParaRPr lang="en-US" sz="6300" b="0" dirty="0">
              <a:solidFill>
                <a:srgbClr val="FFFFFF"/>
              </a:solidFill>
            </a:endParaRPr>
          </a:p>
          <a:p>
            <a:pPr marL="0" indent="0" algn="ctr">
              <a:buNone/>
            </a:pPr>
            <a:r>
              <a:rPr sz="6300" b="0" dirty="0">
                <a:solidFill>
                  <a:srgbClr val="FFFFFF"/>
                </a:solidFill>
              </a:rPr>
              <a:t>Personal Invitation Are Still Effective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1412528"/>
            <a:ext cx="10433050" cy="403294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0" indent="0" algn="ctr">
              <a:buNone/>
            </a:pPr>
            <a:r>
              <a:rPr sz="6300" b="0" dirty="0">
                <a:solidFill>
                  <a:srgbClr val="FFFFFF"/>
                </a:solidFill>
              </a:rPr>
              <a:t>Truth #3: </a:t>
            </a:r>
            <a:endParaRPr lang="en-US" sz="6300" b="0" dirty="0">
              <a:solidFill>
                <a:srgbClr val="FFFFFF"/>
              </a:solidFill>
            </a:endParaRPr>
          </a:p>
          <a:p>
            <a:pPr marL="0" indent="0" algn="ctr">
              <a:buNone/>
            </a:pPr>
            <a:r>
              <a:rPr sz="6300" b="0" dirty="0">
                <a:solidFill>
                  <a:srgbClr val="FFFFFF"/>
                </a:solidFill>
              </a:rPr>
              <a:t>Two Great Fears Keep the Unchurched Away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1429154"/>
            <a:ext cx="10433050" cy="399969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marL="0" indent="0" algn="ctr">
              <a:buNone/>
            </a:pPr>
            <a:r>
              <a:rPr sz="6813" b="0" dirty="0">
                <a:solidFill>
                  <a:srgbClr val="FFFFFF"/>
                </a:solidFill>
              </a:rPr>
              <a:t>Truth #4: </a:t>
            </a:r>
            <a:endParaRPr lang="en-US" sz="6813" b="0" dirty="0">
              <a:solidFill>
                <a:srgbClr val="FFFFFF"/>
              </a:solidFill>
            </a:endParaRPr>
          </a:p>
          <a:p>
            <a:pPr marL="0" indent="0" algn="ctr">
              <a:buNone/>
            </a:pPr>
            <a:r>
              <a:rPr sz="6813" b="0" dirty="0">
                <a:solidFill>
                  <a:srgbClr val="FFFFFF"/>
                </a:solidFill>
              </a:rPr>
              <a:t>The Unchurched are Likely to Attend Events at Church that are Relevant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B4790-0DF5-4B78-A6FC-54A2E3745D38}"/>
              </a:ext>
            </a:extLst>
          </p:cNvPr>
          <p:cNvSpPr>
            <a:spLocks noGrp="1"/>
          </p:cNvSpPr>
          <p:nvPr>
            <p:ph type="title"/>
          </p:nvPr>
        </p:nvSpPr>
        <p:spPr>
          <a:xfrm>
            <a:off x="646111" y="452718"/>
            <a:ext cx="9827925" cy="1400530"/>
          </a:xfrm>
        </p:spPr>
        <p:txBody>
          <a:bodyPr/>
          <a:lstStyle/>
          <a:p>
            <a:r>
              <a:rPr lang="en-US" sz="5400" dirty="0"/>
              <a:t>What Events Attract People?</a:t>
            </a:r>
          </a:p>
        </p:txBody>
      </p:sp>
      <p:sp>
        <p:nvSpPr>
          <p:cNvPr id="5" name="Content Placeholder 4">
            <a:extLst>
              <a:ext uri="{FF2B5EF4-FFF2-40B4-BE49-F238E27FC236}">
                <a16:creationId xmlns:a16="http://schemas.microsoft.com/office/drawing/2014/main" id="{31DE79FC-83B0-44A2-B7EB-18DC87298C1D}"/>
              </a:ext>
            </a:extLst>
          </p:cNvPr>
          <p:cNvSpPr>
            <a:spLocks noGrp="1"/>
          </p:cNvSpPr>
          <p:nvPr>
            <p:ph idx="1"/>
          </p:nvPr>
        </p:nvSpPr>
        <p:spPr/>
        <p:txBody>
          <a:bodyPr>
            <a:normAutofit/>
          </a:bodyPr>
          <a:lstStyle/>
          <a:p>
            <a:pPr marL="465138" indent="-465138"/>
            <a:r>
              <a:rPr lang="en-US" sz="4400" dirty="0"/>
              <a:t>Community Safety Event (62%)</a:t>
            </a:r>
          </a:p>
          <a:p>
            <a:pPr marL="465138" indent="-465138"/>
            <a:r>
              <a:rPr lang="en-US" sz="4400" dirty="0"/>
              <a:t>Church Sponsored Service Project (51%)</a:t>
            </a:r>
          </a:p>
          <a:p>
            <a:pPr marL="465138" indent="-465138"/>
            <a:r>
              <a:rPr lang="en-US" sz="4400" dirty="0"/>
              <a:t>Church Sponsored Sporting Event (46%)</a:t>
            </a:r>
          </a:p>
        </p:txBody>
      </p:sp>
    </p:spTree>
    <p:extLst>
      <p:ext uri="{BB962C8B-B14F-4D97-AF65-F5344CB8AC3E}">
        <p14:creationId xmlns:p14="http://schemas.microsoft.com/office/powerpoint/2010/main" val="278475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1412528"/>
            <a:ext cx="10433050" cy="403294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marL="0" indent="0" algn="ctr">
              <a:buNone/>
            </a:pPr>
            <a:r>
              <a:rPr sz="6813" b="0" dirty="0">
                <a:solidFill>
                  <a:srgbClr val="FFFFFF"/>
                </a:solidFill>
              </a:rPr>
              <a:t>Do you see these statistics as spelling doom or revealing opportunities for your generation?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2182091"/>
            <a:ext cx="10433050" cy="249381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0" indent="0" algn="ctr">
              <a:buNone/>
            </a:pPr>
            <a:r>
              <a:rPr sz="6813" b="0" dirty="0">
                <a:solidFill>
                  <a:srgbClr val="FFFFFF"/>
                </a:solidFill>
              </a:rPr>
              <a:t>Engaging the Receptive Young Adults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1345277"/>
            <a:ext cx="10401300" cy="416744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713">
                <a:solidFill>
                  <a:srgbClr val="FFFFFF"/>
                </a:solidFill>
              </a:defRPr>
            </a:lvl1pPr>
          </a:lstStyle>
          <a:p>
            <a:pPr marL="0" indent="0" algn="l">
              <a:buNone/>
            </a:pPr>
            <a:r>
              <a:rPr sz="4713" b="0" dirty="0">
                <a:solidFill>
                  <a:srgbClr val="FFFFFF"/>
                </a:solidFill>
              </a:rPr>
              <a:t>5 When Jesus came to the place, he looked up and said to him, “Zacchaeus, hurry and come down because today it is necessary for me to stay at your house.”</a:t>
            </a:r>
          </a:p>
        </p:txBody>
      </p:sp>
      <p:sp>
        <p:nvSpPr>
          <p:cNvPr id="3" name="New Shape"/>
          <p:cNvSpPr>
            <a:spLocks noGrp="1"/>
          </p:cNvSpPr>
          <p:nvPr>
            <p:ph type="body" idx="1"/>
          </p:nvPr>
        </p:nvSpPr>
        <p:spPr>
          <a:xfrm>
            <a:off x="869950" y="5754946"/>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Luke 19:5–6</a:t>
            </a:r>
          </a:p>
        </p:txBody>
      </p:sp>
      <p:sp>
        <p:nvSpPr>
          <p:cNvPr id="4" name="New Shape"/>
          <p:cNvSpPr>
            <a:spLocks noGrp="1"/>
          </p:cNvSpPr>
          <p:nvPr>
            <p:ph type="body" idx="2"/>
          </p:nvPr>
        </p:nvSpPr>
        <p:spPr>
          <a:xfrm>
            <a:off x="901700" y="5869246"/>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marL="0" indent="0" algn="r">
              <a:buNone/>
            </a:pPr>
            <a:r>
              <a:rPr sz="2613" b="0" dirty="0">
                <a:solidFill>
                  <a:srgbClr val="FFFFFF"/>
                </a:solidFill>
              </a:rPr>
              <a:t>CSB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marL="0" indent="0" algn="ctr">
              <a:buNone/>
            </a:pPr>
            <a:r>
              <a:rPr sz="6813" b="0" dirty="0">
                <a:solidFill>
                  <a:srgbClr val="FFFFFF"/>
                </a:solidFill>
              </a:rPr>
              <a:t>Why We Need Outreach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920750" y="2036502"/>
            <a:ext cx="10401300" cy="278499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marL="0" indent="0" algn="l">
              <a:buNone/>
            </a:pPr>
            <a:r>
              <a:rPr sz="4713" b="0" dirty="0">
                <a:solidFill>
                  <a:srgbClr val="FFFFFF"/>
                </a:solidFill>
              </a:rPr>
              <a:t>6 So he quickly came down and welcomed him joyfully.</a:t>
            </a:r>
          </a:p>
        </p:txBody>
      </p:sp>
      <p:sp>
        <p:nvSpPr>
          <p:cNvPr id="3" name="New Shape"/>
          <p:cNvSpPr>
            <a:spLocks noGrp="1"/>
          </p:cNvSpPr>
          <p:nvPr>
            <p:ph type="body" idx="1"/>
          </p:nvPr>
        </p:nvSpPr>
        <p:spPr>
          <a:xfrm>
            <a:off x="895350" y="5771572"/>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Luke 19:5–6</a:t>
            </a:r>
          </a:p>
        </p:txBody>
      </p:sp>
      <p:sp>
        <p:nvSpPr>
          <p:cNvPr id="4" name="New Shape"/>
          <p:cNvSpPr>
            <a:spLocks noGrp="1"/>
          </p:cNvSpPr>
          <p:nvPr>
            <p:ph type="body" idx="2"/>
          </p:nvPr>
        </p:nvSpPr>
        <p:spPr>
          <a:xfrm>
            <a:off x="895350" y="5885872"/>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marL="0" indent="0" algn="r">
              <a:buNone/>
            </a:pPr>
            <a:r>
              <a:rPr sz="2613" b="0" dirty="0">
                <a:solidFill>
                  <a:srgbClr val="FFFFFF"/>
                </a:solidFill>
              </a:rPr>
              <a:t>CSB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2227176"/>
            <a:ext cx="10433050" cy="240364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0" indent="0" algn="ctr">
              <a:buNone/>
            </a:pPr>
            <a:r>
              <a:rPr sz="6813" b="0" dirty="0">
                <a:solidFill>
                  <a:srgbClr val="FFFFFF"/>
                </a:solidFill>
              </a:rPr>
              <a:t>Approaching the Unchurched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2096-5211-4ABC-B219-A5E5361C2135}"/>
              </a:ext>
            </a:extLst>
          </p:cNvPr>
          <p:cNvSpPr>
            <a:spLocks noGrp="1"/>
          </p:cNvSpPr>
          <p:nvPr>
            <p:ph type="title"/>
          </p:nvPr>
        </p:nvSpPr>
        <p:spPr>
          <a:xfrm>
            <a:off x="1517904" y="1069017"/>
            <a:ext cx="9144000" cy="1344168"/>
          </a:xfrm>
        </p:spPr>
        <p:txBody>
          <a:bodyPr>
            <a:normAutofit/>
          </a:bodyPr>
          <a:lstStyle/>
          <a:p>
            <a:r>
              <a:rPr lang="en-US" sz="6600" b="0" i="0" dirty="0">
                <a:solidFill>
                  <a:schemeClr val="tx1"/>
                </a:solidFill>
                <a:effectLst/>
                <a:latin typeface="Aharoni" panose="02010803020104030203" pitchFamily="2" charset="-79"/>
                <a:cs typeface="Aharoni" panose="02010803020104030203" pitchFamily="2" charset="-79"/>
              </a:rPr>
              <a:t>Four Step Process</a:t>
            </a:r>
            <a:endParaRPr lang="en-US" sz="6600" dirty="0">
              <a:solidFill>
                <a:schemeClr val="tx1"/>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CEC9C3B7-AE99-4041-BA90-348711C405B4}"/>
              </a:ext>
            </a:extLst>
          </p:cNvPr>
          <p:cNvSpPr>
            <a:spLocks noGrp="1"/>
          </p:cNvSpPr>
          <p:nvPr>
            <p:ph idx="1"/>
          </p:nvPr>
        </p:nvSpPr>
        <p:spPr>
          <a:xfrm>
            <a:off x="1517904" y="2413185"/>
            <a:ext cx="9144000" cy="3685863"/>
          </a:xfrm>
        </p:spPr>
        <p:txBody>
          <a:bodyPr>
            <a:normAutofit/>
          </a:bodyPr>
          <a:lstStyle/>
          <a:p>
            <a:pPr marL="742950" indent="-742950">
              <a:buFont typeface="+mj-lt"/>
              <a:buAutoNum type="arabicPeriod"/>
            </a:pPr>
            <a:r>
              <a:rPr lang="en-US" sz="4400" dirty="0">
                <a:latin typeface="+mj-lt"/>
              </a:rPr>
              <a:t>Trust</a:t>
            </a:r>
          </a:p>
        </p:txBody>
      </p:sp>
    </p:spTree>
    <p:extLst>
      <p:ext uri="{BB962C8B-B14F-4D97-AF65-F5344CB8AC3E}">
        <p14:creationId xmlns:p14="http://schemas.microsoft.com/office/powerpoint/2010/main" val="324355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764771"/>
            <a:ext cx="10401300" cy="504005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marL="0" indent="0" algn="l">
              <a:buNone/>
            </a:pPr>
            <a:r>
              <a:rPr sz="4713" b="0" dirty="0">
                <a:solidFill>
                  <a:srgbClr val="FFFFFF"/>
                </a:solidFill>
              </a:rPr>
              <a:t>17 So he reasoned in the synagogue with the Jews and with those who worshiped God, as well as in the marketplace every day with those who happened to be there.</a:t>
            </a:r>
          </a:p>
        </p:txBody>
      </p:sp>
      <p:sp>
        <p:nvSpPr>
          <p:cNvPr id="3" name="New Shape"/>
          <p:cNvSpPr>
            <a:spLocks noGrp="1"/>
          </p:cNvSpPr>
          <p:nvPr>
            <p:ph type="body" idx="1"/>
          </p:nvPr>
        </p:nvSpPr>
        <p:spPr>
          <a:xfrm>
            <a:off x="895350" y="5804823"/>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Acts 17:17</a:t>
            </a:r>
          </a:p>
        </p:txBody>
      </p:sp>
      <p:sp>
        <p:nvSpPr>
          <p:cNvPr id="4" name="New Shape"/>
          <p:cNvSpPr>
            <a:spLocks noGrp="1"/>
          </p:cNvSpPr>
          <p:nvPr>
            <p:ph type="body" idx="2"/>
          </p:nvPr>
        </p:nvSpPr>
        <p:spPr>
          <a:xfrm>
            <a:off x="889000" y="5919123"/>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algn="r"/>
            <a:r>
              <a:rPr sz="2613" b="0" dirty="0">
                <a:solidFill>
                  <a:srgbClr val="FFFFFF"/>
                </a:solidFill>
              </a:rPr>
              <a:t>CSB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2096-5211-4ABC-B219-A5E5361C2135}"/>
              </a:ext>
            </a:extLst>
          </p:cNvPr>
          <p:cNvSpPr>
            <a:spLocks noGrp="1"/>
          </p:cNvSpPr>
          <p:nvPr>
            <p:ph type="title"/>
          </p:nvPr>
        </p:nvSpPr>
        <p:spPr>
          <a:xfrm>
            <a:off x="1517904" y="1069017"/>
            <a:ext cx="9144000" cy="1344168"/>
          </a:xfrm>
        </p:spPr>
        <p:txBody>
          <a:bodyPr>
            <a:normAutofit/>
          </a:bodyPr>
          <a:lstStyle/>
          <a:p>
            <a:r>
              <a:rPr lang="en-US" sz="6600" b="0" i="0" dirty="0">
                <a:solidFill>
                  <a:schemeClr val="tx1"/>
                </a:solidFill>
                <a:effectLst/>
                <a:latin typeface="Aharoni" panose="02010803020104030203" pitchFamily="2" charset="-79"/>
                <a:cs typeface="Aharoni" panose="02010803020104030203" pitchFamily="2" charset="-79"/>
              </a:rPr>
              <a:t>Four Step Process</a:t>
            </a:r>
            <a:endParaRPr lang="en-US" sz="6600" dirty="0">
              <a:solidFill>
                <a:schemeClr val="tx1"/>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CEC9C3B7-AE99-4041-BA90-348711C405B4}"/>
              </a:ext>
            </a:extLst>
          </p:cNvPr>
          <p:cNvSpPr>
            <a:spLocks noGrp="1"/>
          </p:cNvSpPr>
          <p:nvPr>
            <p:ph idx="1"/>
          </p:nvPr>
        </p:nvSpPr>
        <p:spPr>
          <a:xfrm>
            <a:off x="1517904" y="2413185"/>
            <a:ext cx="9144000" cy="3685863"/>
          </a:xfrm>
        </p:spPr>
        <p:txBody>
          <a:bodyPr>
            <a:normAutofit/>
          </a:bodyPr>
          <a:lstStyle/>
          <a:p>
            <a:pPr marL="742950" indent="-742950">
              <a:buFont typeface="+mj-lt"/>
              <a:buAutoNum type="arabicPeriod"/>
            </a:pPr>
            <a:r>
              <a:rPr lang="en-US" sz="4400" dirty="0">
                <a:latin typeface="+mj-lt"/>
              </a:rPr>
              <a:t>Trust</a:t>
            </a:r>
          </a:p>
          <a:p>
            <a:pPr marL="742950" indent="-742950">
              <a:buFont typeface="+mj-lt"/>
              <a:buAutoNum type="arabicPeriod"/>
            </a:pPr>
            <a:r>
              <a:rPr lang="en-US" sz="4400" dirty="0">
                <a:latin typeface="+mj-lt"/>
              </a:rPr>
              <a:t>Affirm</a:t>
            </a:r>
          </a:p>
        </p:txBody>
      </p:sp>
    </p:spTree>
    <p:extLst>
      <p:ext uri="{BB962C8B-B14F-4D97-AF65-F5344CB8AC3E}">
        <p14:creationId xmlns:p14="http://schemas.microsoft.com/office/powerpoint/2010/main" val="370708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798022"/>
            <a:ext cx="10401300" cy="4973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marL="0" indent="0" algn="l">
              <a:buNone/>
            </a:pPr>
            <a:r>
              <a:rPr sz="4713" b="0" dirty="0">
                <a:solidFill>
                  <a:srgbClr val="FFFFFF"/>
                </a:solidFill>
              </a:rPr>
              <a:t>22 Paul stood in the middle of the Areopagus and said, “People of Athens! I see that you are extremely religious in every respect.</a:t>
            </a:r>
          </a:p>
        </p:txBody>
      </p:sp>
      <p:sp>
        <p:nvSpPr>
          <p:cNvPr id="3" name="New Shape"/>
          <p:cNvSpPr>
            <a:spLocks noGrp="1"/>
          </p:cNvSpPr>
          <p:nvPr>
            <p:ph type="body" idx="1"/>
          </p:nvPr>
        </p:nvSpPr>
        <p:spPr>
          <a:xfrm>
            <a:off x="869950" y="5771572"/>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Acts 17:22</a:t>
            </a:r>
          </a:p>
        </p:txBody>
      </p:sp>
      <p:sp>
        <p:nvSpPr>
          <p:cNvPr id="4" name="New Shape"/>
          <p:cNvSpPr>
            <a:spLocks noGrp="1"/>
          </p:cNvSpPr>
          <p:nvPr>
            <p:ph type="body" idx="2"/>
          </p:nvPr>
        </p:nvSpPr>
        <p:spPr>
          <a:xfrm>
            <a:off x="889000" y="5885872"/>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marL="0" indent="0" algn="r">
              <a:buNone/>
            </a:pPr>
            <a:r>
              <a:rPr sz="2613" b="0" dirty="0">
                <a:solidFill>
                  <a:srgbClr val="FFFFFF"/>
                </a:solidFill>
              </a:rPr>
              <a:t>CSB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2096-5211-4ABC-B219-A5E5361C2135}"/>
              </a:ext>
            </a:extLst>
          </p:cNvPr>
          <p:cNvSpPr>
            <a:spLocks noGrp="1"/>
          </p:cNvSpPr>
          <p:nvPr>
            <p:ph type="title"/>
          </p:nvPr>
        </p:nvSpPr>
        <p:spPr>
          <a:xfrm>
            <a:off x="1517904" y="1069017"/>
            <a:ext cx="9144000" cy="1344168"/>
          </a:xfrm>
        </p:spPr>
        <p:txBody>
          <a:bodyPr>
            <a:normAutofit/>
          </a:bodyPr>
          <a:lstStyle/>
          <a:p>
            <a:r>
              <a:rPr lang="en-US" sz="6600" b="0" i="0" dirty="0">
                <a:solidFill>
                  <a:schemeClr val="tx1"/>
                </a:solidFill>
                <a:effectLst/>
                <a:latin typeface="Aharoni" panose="02010803020104030203" pitchFamily="2" charset="-79"/>
                <a:cs typeface="Aharoni" panose="02010803020104030203" pitchFamily="2" charset="-79"/>
              </a:rPr>
              <a:t>Four Step Process</a:t>
            </a:r>
            <a:endParaRPr lang="en-US" sz="6600" dirty="0">
              <a:solidFill>
                <a:schemeClr val="tx1"/>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CEC9C3B7-AE99-4041-BA90-348711C405B4}"/>
              </a:ext>
            </a:extLst>
          </p:cNvPr>
          <p:cNvSpPr>
            <a:spLocks noGrp="1"/>
          </p:cNvSpPr>
          <p:nvPr>
            <p:ph idx="1"/>
          </p:nvPr>
        </p:nvSpPr>
        <p:spPr>
          <a:xfrm>
            <a:off x="1517904" y="2413185"/>
            <a:ext cx="9144000" cy="3685863"/>
          </a:xfrm>
        </p:spPr>
        <p:txBody>
          <a:bodyPr>
            <a:normAutofit/>
          </a:bodyPr>
          <a:lstStyle/>
          <a:p>
            <a:pPr marL="742950" indent="-742950">
              <a:buFont typeface="+mj-lt"/>
              <a:buAutoNum type="arabicPeriod"/>
            </a:pPr>
            <a:r>
              <a:rPr lang="en-US" sz="4400" dirty="0">
                <a:latin typeface="+mj-lt"/>
              </a:rPr>
              <a:t>Trust</a:t>
            </a:r>
          </a:p>
          <a:p>
            <a:pPr marL="742950" indent="-742950">
              <a:buFont typeface="+mj-lt"/>
              <a:buAutoNum type="arabicPeriod"/>
            </a:pPr>
            <a:r>
              <a:rPr lang="en-US" sz="4400" dirty="0">
                <a:latin typeface="+mj-lt"/>
              </a:rPr>
              <a:t>Affirm</a:t>
            </a:r>
          </a:p>
          <a:p>
            <a:pPr marL="742950" indent="-742950">
              <a:buFont typeface="+mj-lt"/>
              <a:buAutoNum type="arabicPeriod"/>
            </a:pPr>
            <a:r>
              <a:rPr lang="en-US" sz="4400" dirty="0">
                <a:latin typeface="+mj-lt"/>
              </a:rPr>
              <a:t>Challenge</a:t>
            </a:r>
          </a:p>
        </p:txBody>
      </p:sp>
    </p:spTree>
    <p:extLst>
      <p:ext uri="{BB962C8B-B14F-4D97-AF65-F5344CB8AC3E}">
        <p14:creationId xmlns:p14="http://schemas.microsoft.com/office/powerpoint/2010/main" val="3800020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764771"/>
            <a:ext cx="10401300" cy="500680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713">
                <a:solidFill>
                  <a:srgbClr val="FFFFFF"/>
                </a:solidFill>
              </a:defRPr>
            </a:lvl1pPr>
          </a:lstStyle>
          <a:p>
            <a:pPr marL="0" indent="0" algn="l">
              <a:buNone/>
            </a:pPr>
            <a:r>
              <a:rPr sz="4713" b="0" dirty="0">
                <a:solidFill>
                  <a:srgbClr val="FFFFFF"/>
                </a:solidFill>
              </a:rPr>
              <a:t>23 For as I was passing through and observing the objects of your worship, I even found an altar on which was inscribed, ‘To an Unknown God.’ Therefore, what you worship in ignorance, this I proclaim to you.</a:t>
            </a:r>
          </a:p>
        </p:txBody>
      </p:sp>
      <p:sp>
        <p:nvSpPr>
          <p:cNvPr id="3" name="New Shape"/>
          <p:cNvSpPr>
            <a:spLocks noGrp="1"/>
          </p:cNvSpPr>
          <p:nvPr>
            <p:ph type="body" idx="1"/>
          </p:nvPr>
        </p:nvSpPr>
        <p:spPr>
          <a:xfrm>
            <a:off x="889000" y="5771572"/>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Acts 17:23</a:t>
            </a:r>
          </a:p>
        </p:txBody>
      </p:sp>
      <p:sp>
        <p:nvSpPr>
          <p:cNvPr id="4" name="New Shape"/>
          <p:cNvSpPr>
            <a:spLocks noGrp="1"/>
          </p:cNvSpPr>
          <p:nvPr>
            <p:ph type="body" idx="2"/>
          </p:nvPr>
        </p:nvSpPr>
        <p:spPr>
          <a:xfrm>
            <a:off x="889000" y="5885872"/>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marL="0" indent="0" algn="r">
              <a:buNone/>
            </a:pPr>
            <a:r>
              <a:rPr sz="2613" b="0" dirty="0">
                <a:solidFill>
                  <a:srgbClr val="FFFFFF"/>
                </a:solidFill>
              </a:rPr>
              <a:t>CSB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2096-5211-4ABC-B219-A5E5361C2135}"/>
              </a:ext>
            </a:extLst>
          </p:cNvPr>
          <p:cNvSpPr>
            <a:spLocks noGrp="1"/>
          </p:cNvSpPr>
          <p:nvPr>
            <p:ph type="title"/>
          </p:nvPr>
        </p:nvSpPr>
        <p:spPr>
          <a:xfrm>
            <a:off x="1517904" y="1069017"/>
            <a:ext cx="9144000" cy="1344168"/>
          </a:xfrm>
        </p:spPr>
        <p:txBody>
          <a:bodyPr>
            <a:normAutofit/>
          </a:bodyPr>
          <a:lstStyle/>
          <a:p>
            <a:r>
              <a:rPr lang="en-US" sz="6600" b="0" i="0" dirty="0">
                <a:solidFill>
                  <a:schemeClr val="tx1"/>
                </a:solidFill>
                <a:effectLst/>
                <a:latin typeface="Aharoni" panose="02010803020104030203" pitchFamily="2" charset="-79"/>
                <a:cs typeface="Aharoni" panose="02010803020104030203" pitchFamily="2" charset="-79"/>
              </a:rPr>
              <a:t>Four Step Process</a:t>
            </a:r>
            <a:endParaRPr lang="en-US" sz="6600" dirty="0">
              <a:solidFill>
                <a:schemeClr val="tx1"/>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CEC9C3B7-AE99-4041-BA90-348711C405B4}"/>
              </a:ext>
            </a:extLst>
          </p:cNvPr>
          <p:cNvSpPr>
            <a:spLocks noGrp="1"/>
          </p:cNvSpPr>
          <p:nvPr>
            <p:ph idx="1"/>
          </p:nvPr>
        </p:nvSpPr>
        <p:spPr>
          <a:xfrm>
            <a:off x="1517904" y="2413185"/>
            <a:ext cx="9144000" cy="3685863"/>
          </a:xfrm>
        </p:spPr>
        <p:txBody>
          <a:bodyPr>
            <a:normAutofit/>
          </a:bodyPr>
          <a:lstStyle/>
          <a:p>
            <a:pPr marL="742950" indent="-742950">
              <a:buFont typeface="+mj-lt"/>
              <a:buAutoNum type="arabicPeriod"/>
            </a:pPr>
            <a:r>
              <a:rPr lang="en-US" sz="4400" dirty="0">
                <a:latin typeface="+mj-lt"/>
              </a:rPr>
              <a:t>Trust</a:t>
            </a:r>
          </a:p>
          <a:p>
            <a:pPr marL="742950" indent="-742950">
              <a:buFont typeface="+mj-lt"/>
              <a:buAutoNum type="arabicPeriod"/>
            </a:pPr>
            <a:r>
              <a:rPr lang="en-US" sz="4400" dirty="0">
                <a:latin typeface="+mj-lt"/>
              </a:rPr>
              <a:t>Affirm</a:t>
            </a:r>
          </a:p>
          <a:p>
            <a:pPr marL="742950" indent="-742950">
              <a:buFont typeface="+mj-lt"/>
              <a:buAutoNum type="arabicPeriod"/>
            </a:pPr>
            <a:r>
              <a:rPr lang="en-US" sz="4400" dirty="0">
                <a:latin typeface="+mj-lt"/>
              </a:rPr>
              <a:t>Challenge</a:t>
            </a:r>
          </a:p>
          <a:p>
            <a:pPr marL="742950" indent="-742950">
              <a:buFont typeface="+mj-lt"/>
              <a:buAutoNum type="arabicPeriod"/>
            </a:pPr>
            <a:r>
              <a:rPr lang="en-US" sz="4400" dirty="0">
                <a:latin typeface="+mj-lt"/>
              </a:rPr>
              <a:t>Invitation</a:t>
            </a:r>
          </a:p>
        </p:txBody>
      </p:sp>
    </p:spTree>
    <p:extLst>
      <p:ext uri="{BB962C8B-B14F-4D97-AF65-F5344CB8AC3E}">
        <p14:creationId xmlns:p14="http://schemas.microsoft.com/office/powerpoint/2010/main" val="648293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914400"/>
            <a:ext cx="10401300" cy="467637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marL="0" indent="0" algn="l">
              <a:buNone/>
            </a:pPr>
            <a:r>
              <a:rPr sz="4713" b="0" dirty="0">
                <a:solidFill>
                  <a:srgbClr val="FFFFFF"/>
                </a:solidFill>
              </a:rPr>
              <a:t>30 “Therefore, having overlooked the times of ignorance, God now commands all people everywhere to repent,</a:t>
            </a:r>
          </a:p>
        </p:txBody>
      </p:sp>
      <p:sp>
        <p:nvSpPr>
          <p:cNvPr id="3" name="New Shape"/>
          <p:cNvSpPr>
            <a:spLocks noGrp="1"/>
          </p:cNvSpPr>
          <p:nvPr>
            <p:ph type="body" idx="1"/>
          </p:nvPr>
        </p:nvSpPr>
        <p:spPr>
          <a:xfrm>
            <a:off x="869950" y="5705070"/>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Acts 17:30–31</a:t>
            </a:r>
          </a:p>
        </p:txBody>
      </p:sp>
      <p:sp>
        <p:nvSpPr>
          <p:cNvPr id="4" name="New Shape"/>
          <p:cNvSpPr>
            <a:spLocks noGrp="1"/>
          </p:cNvSpPr>
          <p:nvPr>
            <p:ph type="body" idx="2"/>
          </p:nvPr>
        </p:nvSpPr>
        <p:spPr>
          <a:xfrm>
            <a:off x="901700" y="581937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marL="0" indent="0" algn="r">
              <a:buNone/>
            </a:pPr>
            <a:r>
              <a:rPr sz="2613" b="0" dirty="0">
                <a:solidFill>
                  <a:srgbClr val="FFFFFF"/>
                </a:solidFill>
              </a:rPr>
              <a:t>CSB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394877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marL="0" indent="0" algn="l">
              <a:buNone/>
            </a:pPr>
            <a:r>
              <a:rPr sz="4800" b="0" baseline="30000" dirty="0">
                <a:solidFill>
                  <a:srgbClr val="FFFFFF"/>
                </a:solidFill>
              </a:rPr>
              <a:t>32</a:t>
            </a:r>
            <a:r>
              <a:rPr sz="4800" b="0" dirty="0">
                <a:solidFill>
                  <a:srgbClr val="FFFFFF"/>
                </a:solidFill>
              </a:rPr>
              <a:t> Then he said, “Let my lord not be angry, and I will speak one more time. Suppose ten are found there?” He answered, “I will not destroy it on account of ten.”</a:t>
            </a:r>
          </a:p>
        </p:txBody>
      </p:sp>
      <p:sp>
        <p:nvSpPr>
          <p:cNvPr id="3" name="New Shape"/>
          <p:cNvSpPr>
            <a:spLocks noGrp="1"/>
          </p:cNvSpPr>
          <p:nvPr>
            <p:ph type="body" idx="1"/>
          </p:nvPr>
        </p:nvSpPr>
        <p:spPr>
          <a:xfrm>
            <a:off x="895350" y="5854699"/>
            <a:ext cx="6901988"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Genesis 18:32–33</a:t>
            </a:r>
          </a:p>
        </p:txBody>
      </p:sp>
      <p:sp>
        <p:nvSpPr>
          <p:cNvPr id="4" name="New Shape"/>
          <p:cNvSpPr>
            <a:spLocks noGrp="1"/>
          </p:cNvSpPr>
          <p:nvPr>
            <p:ph type="body" idx="2"/>
          </p:nvPr>
        </p:nvSpPr>
        <p:spPr>
          <a:xfrm>
            <a:off x="895350" y="5968999"/>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marL="0" indent="0" algn="r">
              <a:buNone/>
            </a:pPr>
            <a:r>
              <a:rPr sz="2613" b="0" dirty="0">
                <a:solidFill>
                  <a:srgbClr val="FFFFFF"/>
                </a:solidFill>
              </a:rPr>
              <a:t>CSB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781396"/>
            <a:ext cx="10401300" cy="484262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marL="0" indent="0" algn="l">
              <a:buNone/>
            </a:pPr>
            <a:r>
              <a:rPr sz="4713" b="0" dirty="0">
                <a:solidFill>
                  <a:srgbClr val="FFFFFF"/>
                </a:solidFill>
              </a:rPr>
              <a:t>31 because he has set a day when he is going to judge the world in righteousness by the man he has appointed. He has provided proof of this to everyone by raising him from the dead.”</a:t>
            </a:r>
          </a:p>
        </p:txBody>
      </p:sp>
      <p:sp>
        <p:nvSpPr>
          <p:cNvPr id="3" name="New Shape"/>
          <p:cNvSpPr>
            <a:spLocks noGrp="1"/>
          </p:cNvSpPr>
          <p:nvPr>
            <p:ph type="body" idx="1"/>
          </p:nvPr>
        </p:nvSpPr>
        <p:spPr>
          <a:xfrm>
            <a:off x="889000" y="5738320"/>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Acts 17:30–31</a:t>
            </a:r>
          </a:p>
        </p:txBody>
      </p:sp>
      <p:sp>
        <p:nvSpPr>
          <p:cNvPr id="4" name="New Shape"/>
          <p:cNvSpPr>
            <a:spLocks noGrp="1"/>
          </p:cNvSpPr>
          <p:nvPr>
            <p:ph type="body" idx="2"/>
          </p:nvPr>
        </p:nvSpPr>
        <p:spPr>
          <a:xfrm>
            <a:off x="889000" y="585262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marL="0" indent="0" algn="r">
              <a:buNone/>
            </a:pPr>
            <a:r>
              <a:rPr sz="2613" b="0" dirty="0">
                <a:solidFill>
                  <a:srgbClr val="FFFFFF"/>
                </a:solidFill>
              </a:rPr>
              <a:t>CSB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2096-5211-4ABC-B219-A5E5361C2135}"/>
              </a:ext>
            </a:extLst>
          </p:cNvPr>
          <p:cNvSpPr>
            <a:spLocks noGrp="1"/>
          </p:cNvSpPr>
          <p:nvPr>
            <p:ph type="title"/>
          </p:nvPr>
        </p:nvSpPr>
        <p:spPr>
          <a:xfrm>
            <a:off x="1517904" y="1069017"/>
            <a:ext cx="9144000" cy="1344168"/>
          </a:xfrm>
        </p:spPr>
        <p:txBody>
          <a:bodyPr>
            <a:normAutofit/>
          </a:bodyPr>
          <a:lstStyle/>
          <a:p>
            <a:r>
              <a:rPr lang="en-US" sz="6600" b="0" i="0" dirty="0">
                <a:solidFill>
                  <a:schemeClr val="tx1"/>
                </a:solidFill>
                <a:effectLst/>
                <a:latin typeface="Aharoni" panose="02010803020104030203" pitchFamily="2" charset="-79"/>
                <a:cs typeface="Aharoni" panose="02010803020104030203" pitchFamily="2" charset="-79"/>
              </a:rPr>
              <a:t>Four Step Process</a:t>
            </a:r>
            <a:endParaRPr lang="en-US" sz="6600" dirty="0">
              <a:solidFill>
                <a:schemeClr val="tx1"/>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CEC9C3B7-AE99-4041-BA90-348711C405B4}"/>
              </a:ext>
            </a:extLst>
          </p:cNvPr>
          <p:cNvSpPr>
            <a:spLocks noGrp="1"/>
          </p:cNvSpPr>
          <p:nvPr>
            <p:ph idx="1"/>
          </p:nvPr>
        </p:nvSpPr>
        <p:spPr>
          <a:xfrm>
            <a:off x="1517904" y="2413185"/>
            <a:ext cx="9144000" cy="3685863"/>
          </a:xfrm>
        </p:spPr>
        <p:txBody>
          <a:bodyPr>
            <a:normAutofit/>
          </a:bodyPr>
          <a:lstStyle/>
          <a:p>
            <a:pPr marL="742950" indent="-742950">
              <a:buFont typeface="+mj-lt"/>
              <a:buAutoNum type="arabicPeriod"/>
            </a:pPr>
            <a:r>
              <a:rPr lang="en-US" sz="4400" dirty="0">
                <a:latin typeface="+mj-lt"/>
              </a:rPr>
              <a:t>Trust</a:t>
            </a:r>
          </a:p>
          <a:p>
            <a:pPr marL="742950" indent="-742950">
              <a:buFont typeface="+mj-lt"/>
              <a:buAutoNum type="arabicPeriod"/>
            </a:pPr>
            <a:r>
              <a:rPr lang="en-US" sz="4400" dirty="0">
                <a:latin typeface="+mj-lt"/>
              </a:rPr>
              <a:t>Affirm</a:t>
            </a:r>
          </a:p>
          <a:p>
            <a:pPr marL="742950" indent="-742950">
              <a:buFont typeface="+mj-lt"/>
              <a:buAutoNum type="arabicPeriod"/>
            </a:pPr>
            <a:r>
              <a:rPr lang="en-US" sz="4400" dirty="0">
                <a:latin typeface="+mj-lt"/>
              </a:rPr>
              <a:t>Challenge</a:t>
            </a:r>
          </a:p>
          <a:p>
            <a:pPr marL="742950" indent="-742950">
              <a:buFont typeface="+mj-lt"/>
              <a:buAutoNum type="arabicPeriod"/>
            </a:pPr>
            <a:r>
              <a:rPr lang="en-US" sz="4400" dirty="0">
                <a:latin typeface="+mj-lt"/>
              </a:rPr>
              <a:t>Invitation</a:t>
            </a:r>
          </a:p>
        </p:txBody>
      </p:sp>
    </p:spTree>
    <p:extLst>
      <p:ext uri="{BB962C8B-B14F-4D97-AF65-F5344CB8AC3E}">
        <p14:creationId xmlns:p14="http://schemas.microsoft.com/office/powerpoint/2010/main" val="3099892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2649" y="1330035"/>
            <a:ext cx="10433050" cy="418961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marL="0" indent="0" algn="ctr">
              <a:buNone/>
            </a:pPr>
            <a:r>
              <a:rPr sz="6813" b="0" dirty="0">
                <a:solidFill>
                  <a:srgbClr val="FFFFFF"/>
                </a:solidFill>
              </a:rPr>
              <a:t>Which of the four steps comes easiest to you, and where do you most need to grow?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346663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marL="0" indent="0" algn="l">
              <a:buNone/>
            </a:pPr>
            <a:r>
              <a:rPr sz="4800" b="0" baseline="30000" dirty="0">
                <a:solidFill>
                  <a:srgbClr val="FFFFFF"/>
                </a:solidFill>
              </a:rPr>
              <a:t>33</a:t>
            </a:r>
            <a:r>
              <a:rPr sz="4800" b="0" dirty="0">
                <a:solidFill>
                  <a:srgbClr val="FFFFFF"/>
                </a:solidFill>
              </a:rPr>
              <a:t> When the Lord had finished speaking with Abraham, he departed, and Abraham returned to his place.</a:t>
            </a:r>
          </a:p>
        </p:txBody>
      </p:sp>
      <p:sp>
        <p:nvSpPr>
          <p:cNvPr id="3" name="New Shape"/>
          <p:cNvSpPr>
            <a:spLocks noGrp="1"/>
          </p:cNvSpPr>
          <p:nvPr>
            <p:ph type="body" idx="1"/>
          </p:nvPr>
        </p:nvSpPr>
        <p:spPr>
          <a:xfrm>
            <a:off x="895350" y="5887950"/>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marL="0" indent="0" algn="l">
              <a:buNone/>
            </a:pPr>
            <a:r>
              <a:rPr sz="4900" b="0" dirty="0">
                <a:solidFill>
                  <a:srgbClr val="FFFFFF"/>
                </a:solidFill>
              </a:rPr>
              <a:t>Genesis 18:32–33</a:t>
            </a:r>
          </a:p>
        </p:txBody>
      </p:sp>
      <p:sp>
        <p:nvSpPr>
          <p:cNvPr id="4" name="New Shape"/>
          <p:cNvSpPr>
            <a:spLocks noGrp="1"/>
          </p:cNvSpPr>
          <p:nvPr>
            <p:ph type="body" idx="2"/>
          </p:nvPr>
        </p:nvSpPr>
        <p:spPr>
          <a:xfrm>
            <a:off x="863600" y="600225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marL="0" indent="0" algn="r">
              <a:buNone/>
            </a:pPr>
            <a:r>
              <a:rPr sz="2613" b="0" dirty="0">
                <a:solidFill>
                  <a:srgbClr val="FFFFFF"/>
                </a:solidFill>
              </a:rPr>
              <a:t>CSB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1628659"/>
            <a:ext cx="10433050" cy="360068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marL="0" indent="0" algn="ctr">
              <a:buNone/>
            </a:pPr>
            <a:r>
              <a:rPr sz="6813" b="0" dirty="0">
                <a:solidFill>
                  <a:srgbClr val="FFFFFF"/>
                </a:solidFill>
              </a:rPr>
              <a:t>What have you experienced as the biggest hurdle to outreach in your sphere of influence?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1977793"/>
            <a:ext cx="10433050" cy="29024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0" indent="0" algn="ctr">
              <a:buNone/>
            </a:pPr>
            <a:r>
              <a:rPr sz="6813" b="0" dirty="0">
                <a:solidFill>
                  <a:srgbClr val="FFFFFF"/>
                </a:solidFill>
              </a:rPr>
              <a:t>Busting the Myths </a:t>
            </a:r>
            <a:endParaRPr lang="en-US" sz="6813" b="0" dirty="0">
              <a:solidFill>
                <a:srgbClr val="FFFFFF"/>
              </a:solidFill>
            </a:endParaRPr>
          </a:p>
          <a:p>
            <a:pPr marL="0" indent="0" algn="ctr">
              <a:buNone/>
            </a:pPr>
            <a:r>
              <a:rPr sz="6813" b="0" dirty="0">
                <a:solidFill>
                  <a:srgbClr val="FFFFFF"/>
                </a:solidFill>
              </a:rPr>
              <a:t>of Outreach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2011045"/>
            <a:ext cx="10433050" cy="283591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marL="0" indent="0">
              <a:buNone/>
            </a:pPr>
            <a:r>
              <a:rPr sz="6813" b="0" dirty="0">
                <a:solidFill>
                  <a:srgbClr val="FFFFFF"/>
                </a:solidFill>
              </a:rPr>
              <a:t>Myth#1: </a:t>
            </a:r>
            <a:endParaRPr lang="en-US" sz="6813" b="0" dirty="0">
              <a:solidFill>
                <a:srgbClr val="FFFFFF"/>
              </a:solidFill>
            </a:endParaRPr>
          </a:p>
          <a:p>
            <a:pPr marL="0" indent="0">
              <a:buNone/>
            </a:pPr>
            <a:r>
              <a:rPr sz="6813" b="0" dirty="0">
                <a:solidFill>
                  <a:srgbClr val="FFFFFF"/>
                </a:solidFill>
              </a:rPr>
              <a:t>America is Becoming “a Nation of </a:t>
            </a:r>
            <a:r>
              <a:rPr sz="6813" b="0" dirty="0" err="1">
                <a:solidFill>
                  <a:srgbClr val="FFFFFF"/>
                </a:solidFill>
              </a:rPr>
              <a:t>Nones</a:t>
            </a:r>
            <a:r>
              <a:rPr sz="6813" b="0" dirty="0">
                <a:solidFill>
                  <a:srgbClr val="FFFFFF"/>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1377835"/>
            <a:ext cx="10433050" cy="410233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marL="0" indent="0" algn="ctr">
              <a:buNone/>
            </a:pPr>
            <a:r>
              <a:rPr sz="6300" b="0" dirty="0">
                <a:solidFill>
                  <a:srgbClr val="FFFFFF"/>
                </a:solidFill>
              </a:rPr>
              <a:t>Myth #2: </a:t>
            </a:r>
            <a:endParaRPr lang="en-US" sz="6300" b="0" dirty="0">
              <a:solidFill>
                <a:srgbClr val="FFFFFF"/>
              </a:solidFill>
            </a:endParaRPr>
          </a:p>
          <a:p>
            <a:pPr marL="0" indent="0" algn="ctr">
              <a:buNone/>
            </a:pPr>
            <a:r>
              <a:rPr sz="6300" b="0" dirty="0">
                <a:solidFill>
                  <a:srgbClr val="FFFFFF"/>
                </a:solidFill>
              </a:rPr>
              <a:t>Millennials are Forsaking the Church, </a:t>
            </a:r>
            <a:endParaRPr lang="en-US" sz="6300" b="0" dirty="0">
              <a:solidFill>
                <a:srgbClr val="FFFFFF"/>
              </a:solidFill>
            </a:endParaRPr>
          </a:p>
          <a:p>
            <a:pPr marL="0" indent="0" algn="ctr">
              <a:buNone/>
            </a:pPr>
            <a:r>
              <a:rPr sz="6300" b="0" dirty="0">
                <a:solidFill>
                  <a:srgbClr val="FFFFFF"/>
                </a:solidFill>
              </a:rPr>
              <a:t>Never to Return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79475" y="985058"/>
            <a:ext cx="10433050" cy="488788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marL="0" indent="0" algn="ctr">
              <a:buNone/>
            </a:pPr>
            <a:r>
              <a:rPr sz="6813" b="0" dirty="0">
                <a:solidFill>
                  <a:srgbClr val="FFFFFF"/>
                </a:solidFill>
              </a:rPr>
              <a:t>Myth #3: </a:t>
            </a:r>
            <a:endParaRPr lang="en-US" sz="6813" b="0" dirty="0">
              <a:solidFill>
                <a:srgbClr val="FFFFFF"/>
              </a:solidFill>
            </a:endParaRPr>
          </a:p>
          <a:p>
            <a:pPr marL="0" indent="0" algn="ctr">
              <a:buNone/>
            </a:pPr>
            <a:r>
              <a:rPr sz="6813" b="0" dirty="0">
                <a:solidFill>
                  <a:srgbClr val="FFFFFF"/>
                </a:solidFill>
              </a:rPr>
              <a:t>The Church Is Dwindling in America and Will Disappear in a Generation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TotalTime>
  <Words>572</Words>
  <Application>Microsoft Macintosh PowerPoint</Application>
  <PresentationFormat>Widescreen</PresentationFormat>
  <Paragraphs>83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Aharoni</vt: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3 Reasons Why Nones Stopped Attending Church</vt:lpstr>
      <vt:lpstr>PowerPoint Presentation</vt:lpstr>
      <vt:lpstr>PowerPoint Presentation</vt:lpstr>
      <vt:lpstr>PowerPoint Presentation</vt:lpstr>
      <vt:lpstr>PowerPoint Presentation</vt:lpstr>
      <vt:lpstr>What Events Attract People?</vt:lpstr>
      <vt:lpstr>PowerPoint Presentation</vt:lpstr>
      <vt:lpstr>PowerPoint Presentation</vt:lpstr>
      <vt:lpstr>PowerPoint Presentation</vt:lpstr>
      <vt:lpstr>PowerPoint Presentation</vt:lpstr>
      <vt:lpstr>PowerPoint Presentation</vt:lpstr>
      <vt:lpstr>Four Step Process</vt:lpstr>
      <vt:lpstr>PowerPoint Presentation</vt:lpstr>
      <vt:lpstr>Four Step Process</vt:lpstr>
      <vt:lpstr>PowerPoint Presentation</vt:lpstr>
      <vt:lpstr>Four Step Process</vt:lpstr>
      <vt:lpstr>PowerPoint Presentation</vt:lpstr>
      <vt:lpstr>Four Step Process</vt:lpstr>
      <vt:lpstr>PowerPoint Presentation</vt:lpstr>
      <vt:lpstr>PowerPoint Presentation</vt:lpstr>
      <vt:lpstr>Four Step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Carl Rodriguez</cp:lastModifiedBy>
  <cp:revision>2</cp:revision>
  <dcterms:modified xsi:type="dcterms:W3CDTF">2021-04-12T17:02:26Z</dcterms:modified>
</cp:coreProperties>
</file>