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88" r:id="rId3"/>
    <p:sldId id="291" r:id="rId4"/>
    <p:sldId id="289" r:id="rId5"/>
    <p:sldId id="282" r:id="rId6"/>
    <p:sldId id="278" r:id="rId7"/>
    <p:sldId id="259" r:id="rId8"/>
    <p:sldId id="271" r:id="rId9"/>
    <p:sldId id="270" r:id="rId10"/>
    <p:sldId id="276" r:id="rId11"/>
    <p:sldId id="283" r:id="rId12"/>
    <p:sldId id="279" r:id="rId13"/>
    <p:sldId id="260" r:id="rId14"/>
    <p:sldId id="284" r:id="rId15"/>
    <p:sldId id="285" r:id="rId16"/>
    <p:sldId id="286" r:id="rId17"/>
    <p:sldId id="281" r:id="rId18"/>
    <p:sldId id="287" r:id="rId19"/>
    <p:sldId id="290" r:id="rId20"/>
    <p:sldId id="29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F7FA"/>
    <a:srgbClr val="AB3C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78" autoAdjust="0"/>
    <p:restoredTop sz="94660"/>
  </p:normalViewPr>
  <p:slideViewPr>
    <p:cSldViewPr snapToGrid="0">
      <p:cViewPr varScale="1">
        <p:scale>
          <a:sx n="66" d="100"/>
          <a:sy n="66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DDEAAE-DE55-45A3-A4F7-3874E0140D37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4D23657-D1E8-4B22-974B-8DC90813F51B}">
      <dgm:prSet phldrT="[Text]"/>
      <dgm:spPr/>
      <dgm:t>
        <a:bodyPr/>
        <a:lstStyle/>
        <a:p>
          <a:r>
            <a:rPr lang="en-US" dirty="0" smtClean="0"/>
            <a:t>Baby Birds</a:t>
          </a:r>
        </a:p>
        <a:p>
          <a:r>
            <a:rPr lang="en-US" dirty="0" smtClean="0"/>
            <a:t>Birth to 2</a:t>
          </a:r>
          <a:endParaRPr lang="en-US" dirty="0"/>
        </a:p>
      </dgm:t>
    </dgm:pt>
    <dgm:pt modelId="{89EF0911-2234-42D0-AEF3-7FADAFD12999}" type="parTrans" cxnId="{99F95D8E-A851-4953-A3C5-9BF7753ED9FA}">
      <dgm:prSet/>
      <dgm:spPr/>
      <dgm:t>
        <a:bodyPr/>
        <a:lstStyle/>
        <a:p>
          <a:endParaRPr lang="en-US"/>
        </a:p>
      </dgm:t>
    </dgm:pt>
    <dgm:pt modelId="{529487B0-19AA-4AAC-8F83-CF2C113EB84D}" type="sibTrans" cxnId="{99F95D8E-A851-4953-A3C5-9BF7753ED9FA}">
      <dgm:prSet/>
      <dgm:spPr/>
      <dgm:t>
        <a:bodyPr/>
        <a:lstStyle/>
        <a:p>
          <a:endParaRPr lang="en-US"/>
        </a:p>
      </dgm:t>
    </dgm:pt>
    <dgm:pt modelId="{EF034794-D109-40B6-8FA2-8971C3123AB6}">
      <dgm:prSet phldrT="[Text]"/>
      <dgm:spPr/>
      <dgm:t>
        <a:bodyPr/>
        <a:lstStyle/>
        <a:p>
          <a:r>
            <a:rPr lang="en-US" dirty="0" smtClean="0"/>
            <a:t>Little Lambs</a:t>
          </a:r>
        </a:p>
        <a:p>
          <a:r>
            <a:rPr lang="en-US" dirty="0" smtClean="0"/>
            <a:t>3 years old</a:t>
          </a:r>
          <a:endParaRPr lang="en-US" dirty="0"/>
        </a:p>
      </dgm:t>
    </dgm:pt>
    <dgm:pt modelId="{64D09C75-3D44-4CEF-9459-5C91DB44A9EA}" type="parTrans" cxnId="{80FF73C0-9BCD-436E-A85B-D6D7D322462C}">
      <dgm:prSet/>
      <dgm:spPr/>
      <dgm:t>
        <a:bodyPr/>
        <a:lstStyle/>
        <a:p>
          <a:endParaRPr lang="en-US"/>
        </a:p>
      </dgm:t>
    </dgm:pt>
    <dgm:pt modelId="{CDDFC891-FC62-4131-A642-2D94388BCCE2}" type="sibTrans" cxnId="{80FF73C0-9BCD-436E-A85B-D6D7D322462C}">
      <dgm:prSet/>
      <dgm:spPr/>
      <dgm:t>
        <a:bodyPr/>
        <a:lstStyle/>
        <a:p>
          <a:endParaRPr lang="en-US"/>
        </a:p>
      </dgm:t>
    </dgm:pt>
    <dgm:pt modelId="{15E11DBD-E9B5-4BCF-A56C-7AAE26CE30DC}">
      <dgm:prSet phldrT="[Text]"/>
      <dgm:spPr/>
      <dgm:t>
        <a:bodyPr/>
        <a:lstStyle/>
        <a:p>
          <a:r>
            <a:rPr lang="en-US" dirty="0" smtClean="0"/>
            <a:t>Curious Cubs</a:t>
          </a:r>
        </a:p>
        <a:p>
          <a:r>
            <a:rPr lang="en-US" dirty="0" smtClean="0"/>
            <a:t>4 years old </a:t>
          </a:r>
          <a:endParaRPr lang="en-US" dirty="0"/>
        </a:p>
      </dgm:t>
    </dgm:pt>
    <dgm:pt modelId="{B7B43D5B-12E9-44B1-B818-4B50F6AD3C0A}" type="parTrans" cxnId="{5E0737F0-6DE4-4885-BC59-82E10D617E50}">
      <dgm:prSet/>
      <dgm:spPr/>
      <dgm:t>
        <a:bodyPr/>
        <a:lstStyle/>
        <a:p>
          <a:endParaRPr lang="en-US"/>
        </a:p>
      </dgm:t>
    </dgm:pt>
    <dgm:pt modelId="{329BDEDB-415B-4AB3-B964-E819D0C56DBB}" type="sibTrans" cxnId="{5E0737F0-6DE4-4885-BC59-82E10D617E50}">
      <dgm:prSet/>
      <dgm:spPr/>
      <dgm:t>
        <a:bodyPr/>
        <a:lstStyle/>
        <a:p>
          <a:endParaRPr lang="en-US"/>
        </a:p>
      </dgm:t>
    </dgm:pt>
    <dgm:pt modelId="{778AA374-0E17-4AEA-8EB6-0C342D57D8D8}">
      <dgm:prSet phldrT="[Text]"/>
      <dgm:spPr/>
      <dgm:t>
        <a:bodyPr/>
        <a:lstStyle/>
        <a:p>
          <a:r>
            <a:rPr lang="en-US" dirty="0" smtClean="0"/>
            <a:t>Eager Beavers</a:t>
          </a:r>
        </a:p>
        <a:p>
          <a:r>
            <a:rPr lang="en-US" dirty="0" smtClean="0"/>
            <a:t>5 years old</a:t>
          </a:r>
          <a:endParaRPr lang="en-US" dirty="0"/>
        </a:p>
      </dgm:t>
    </dgm:pt>
    <dgm:pt modelId="{5E28F01D-9664-415C-A0CD-EBFDAB29426C}" type="parTrans" cxnId="{6F55886F-2AC8-4F4F-B328-821CB3A2117B}">
      <dgm:prSet/>
      <dgm:spPr/>
      <dgm:t>
        <a:bodyPr/>
        <a:lstStyle/>
        <a:p>
          <a:endParaRPr lang="en-US"/>
        </a:p>
      </dgm:t>
    </dgm:pt>
    <dgm:pt modelId="{1A604594-E883-4DA9-8A2A-16DFACE8640A}" type="sibTrans" cxnId="{6F55886F-2AC8-4F4F-B328-821CB3A2117B}">
      <dgm:prSet/>
      <dgm:spPr/>
      <dgm:t>
        <a:bodyPr/>
        <a:lstStyle/>
        <a:p>
          <a:endParaRPr lang="en-US"/>
        </a:p>
      </dgm:t>
    </dgm:pt>
    <dgm:pt modelId="{05F1A7D0-6E45-49DA-80B3-7FF4B8783E58}">
      <dgm:prSet phldrT="[Text]"/>
      <dgm:spPr/>
      <dgm:t>
        <a:bodyPr/>
        <a:lstStyle/>
        <a:p>
          <a:r>
            <a:rPr lang="en-US" dirty="0" smtClean="0"/>
            <a:t>Promotion to Adventurers</a:t>
          </a:r>
          <a:endParaRPr lang="en-US" dirty="0"/>
        </a:p>
      </dgm:t>
    </dgm:pt>
    <dgm:pt modelId="{3ECE110E-B07E-4F19-B2DF-3E42E99B2E8D}" type="parTrans" cxnId="{33A927E1-3C94-4A92-8DB3-42886008240C}">
      <dgm:prSet/>
      <dgm:spPr/>
      <dgm:t>
        <a:bodyPr/>
        <a:lstStyle/>
        <a:p>
          <a:endParaRPr lang="en-US"/>
        </a:p>
      </dgm:t>
    </dgm:pt>
    <dgm:pt modelId="{47B1D0F3-117D-4CE7-9037-3F5A4995054A}" type="sibTrans" cxnId="{33A927E1-3C94-4A92-8DB3-42886008240C}">
      <dgm:prSet/>
      <dgm:spPr/>
      <dgm:t>
        <a:bodyPr/>
        <a:lstStyle/>
        <a:p>
          <a:endParaRPr lang="en-US"/>
        </a:p>
      </dgm:t>
    </dgm:pt>
    <dgm:pt modelId="{EB3CB291-E23A-4667-A32E-A640A76557A1}" type="pres">
      <dgm:prSet presAssocID="{41DDEAAE-DE55-45A3-A4F7-3874E0140D37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1035298-0CF7-4145-8EE2-24DBFEAF33BB}" type="pres">
      <dgm:prSet presAssocID="{E4D23657-D1E8-4B22-974B-8DC90813F51B}" presName="composite" presStyleCnt="0"/>
      <dgm:spPr/>
    </dgm:pt>
    <dgm:pt modelId="{21E1F518-1190-4883-914B-1FB66E6D3A63}" type="pres">
      <dgm:prSet presAssocID="{E4D23657-D1E8-4B22-974B-8DC90813F51B}" presName="LShape" presStyleLbl="alignNode1" presStyleIdx="0" presStyleCnt="9"/>
      <dgm:spPr/>
    </dgm:pt>
    <dgm:pt modelId="{80B372F1-8EF3-4532-ACC6-E65E1D63ACA2}" type="pres">
      <dgm:prSet presAssocID="{E4D23657-D1E8-4B22-974B-8DC90813F51B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46139E-4627-4CCC-9299-5653D77ED24D}" type="pres">
      <dgm:prSet presAssocID="{E4D23657-D1E8-4B22-974B-8DC90813F51B}" presName="Triangle" presStyleLbl="alignNode1" presStyleIdx="1" presStyleCnt="9"/>
      <dgm:spPr/>
    </dgm:pt>
    <dgm:pt modelId="{780BC64D-2F67-498A-99F6-7EB28080D705}" type="pres">
      <dgm:prSet presAssocID="{529487B0-19AA-4AAC-8F83-CF2C113EB84D}" presName="sibTrans" presStyleCnt="0"/>
      <dgm:spPr/>
    </dgm:pt>
    <dgm:pt modelId="{68E230FA-2656-4C78-B827-58AFD214F445}" type="pres">
      <dgm:prSet presAssocID="{529487B0-19AA-4AAC-8F83-CF2C113EB84D}" presName="space" presStyleCnt="0"/>
      <dgm:spPr/>
    </dgm:pt>
    <dgm:pt modelId="{B07824BD-C1CB-4098-8E38-D3E1F721DF31}" type="pres">
      <dgm:prSet presAssocID="{EF034794-D109-40B6-8FA2-8971C3123AB6}" presName="composite" presStyleCnt="0"/>
      <dgm:spPr/>
    </dgm:pt>
    <dgm:pt modelId="{85769F8C-5820-4CB5-B01D-69A648973D8F}" type="pres">
      <dgm:prSet presAssocID="{EF034794-D109-40B6-8FA2-8971C3123AB6}" presName="LShape" presStyleLbl="alignNode1" presStyleIdx="2" presStyleCnt="9" custLinFactNeighborY="0"/>
      <dgm:spPr/>
    </dgm:pt>
    <dgm:pt modelId="{18F7A15A-3ED1-4A32-B700-36B8D6BBE441}" type="pres">
      <dgm:prSet presAssocID="{EF034794-D109-40B6-8FA2-8971C3123AB6}" presName="ParentText" presStyleLbl="revTx" presStyleIdx="1" presStyleCnt="5" custScaleX="107071" custLinFactNeighborX="549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F2BEFC-1674-4E8D-98FF-DE4432BB887C}" type="pres">
      <dgm:prSet presAssocID="{EF034794-D109-40B6-8FA2-8971C3123AB6}" presName="Triangle" presStyleLbl="alignNode1" presStyleIdx="3" presStyleCnt="9"/>
      <dgm:spPr/>
    </dgm:pt>
    <dgm:pt modelId="{E26373E0-D095-405B-9F4A-CC7FBB5BEBD2}" type="pres">
      <dgm:prSet presAssocID="{CDDFC891-FC62-4131-A642-2D94388BCCE2}" presName="sibTrans" presStyleCnt="0"/>
      <dgm:spPr/>
    </dgm:pt>
    <dgm:pt modelId="{8B10941C-73F0-477C-9F3D-EB0A4525ACBE}" type="pres">
      <dgm:prSet presAssocID="{CDDFC891-FC62-4131-A642-2D94388BCCE2}" presName="space" presStyleCnt="0"/>
      <dgm:spPr/>
    </dgm:pt>
    <dgm:pt modelId="{DF2F85E9-6BAE-40EA-8F18-DAFCA3EFFB69}" type="pres">
      <dgm:prSet presAssocID="{15E11DBD-E9B5-4BCF-A56C-7AAE26CE30DC}" presName="composite" presStyleCnt="0"/>
      <dgm:spPr/>
    </dgm:pt>
    <dgm:pt modelId="{A5E67CF4-39ED-4CC8-A27F-E45EA5D3AC44}" type="pres">
      <dgm:prSet presAssocID="{15E11DBD-E9B5-4BCF-A56C-7AAE26CE30DC}" presName="LShape" presStyleLbl="alignNode1" presStyleIdx="4" presStyleCnt="9" custLinFactNeighborX="100" custLinFactNeighborY="917"/>
      <dgm:spPr/>
    </dgm:pt>
    <dgm:pt modelId="{F0124EB5-2136-46F3-B2F4-41A5196C24A0}" type="pres">
      <dgm:prSet presAssocID="{15E11DBD-E9B5-4BCF-A56C-7AAE26CE30DC}" presName="ParentText" presStyleLbl="revTx" presStyleIdx="2" presStyleCnt="5" custScaleX="113758" custLinFactNeighborX="793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E82CFA-3F05-41CB-A66C-3A904CCE06CE}" type="pres">
      <dgm:prSet presAssocID="{15E11DBD-E9B5-4BCF-A56C-7AAE26CE30DC}" presName="Triangle" presStyleLbl="alignNode1" presStyleIdx="5" presStyleCnt="9"/>
      <dgm:spPr/>
    </dgm:pt>
    <dgm:pt modelId="{F5574CB1-AC1C-4773-A4A7-C4CE14EF6374}" type="pres">
      <dgm:prSet presAssocID="{329BDEDB-415B-4AB3-B964-E819D0C56DBB}" presName="sibTrans" presStyleCnt="0"/>
      <dgm:spPr/>
    </dgm:pt>
    <dgm:pt modelId="{14FCF07D-F999-4928-B62C-1135C3080FD1}" type="pres">
      <dgm:prSet presAssocID="{329BDEDB-415B-4AB3-B964-E819D0C56DBB}" presName="space" presStyleCnt="0"/>
      <dgm:spPr/>
    </dgm:pt>
    <dgm:pt modelId="{2489F161-D1CF-4A3D-8E95-6382395DC25B}" type="pres">
      <dgm:prSet presAssocID="{778AA374-0E17-4AEA-8EB6-0C342D57D8D8}" presName="composite" presStyleCnt="0"/>
      <dgm:spPr/>
    </dgm:pt>
    <dgm:pt modelId="{06EAFCDC-2041-4C37-BE64-7627BAA16382}" type="pres">
      <dgm:prSet presAssocID="{778AA374-0E17-4AEA-8EB6-0C342D57D8D8}" presName="LShape" presStyleLbl="alignNode1" presStyleIdx="6" presStyleCnt="9"/>
      <dgm:spPr/>
    </dgm:pt>
    <dgm:pt modelId="{AFC6068B-131B-444D-AF53-A5A2A6DC9AE7}" type="pres">
      <dgm:prSet presAssocID="{778AA374-0E17-4AEA-8EB6-0C342D57D8D8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2C0D9F-BF11-4D63-A28B-80FA21343A28}" type="pres">
      <dgm:prSet presAssocID="{778AA374-0E17-4AEA-8EB6-0C342D57D8D8}" presName="Triangle" presStyleLbl="alignNode1" presStyleIdx="7" presStyleCnt="9"/>
      <dgm:spPr/>
    </dgm:pt>
    <dgm:pt modelId="{F5EC4F6A-2B4F-420C-9BEA-A14EFB832731}" type="pres">
      <dgm:prSet presAssocID="{1A604594-E883-4DA9-8A2A-16DFACE8640A}" presName="sibTrans" presStyleCnt="0"/>
      <dgm:spPr/>
    </dgm:pt>
    <dgm:pt modelId="{41DC2B0B-BD37-48C1-BB85-7F75AC60BB5F}" type="pres">
      <dgm:prSet presAssocID="{1A604594-E883-4DA9-8A2A-16DFACE8640A}" presName="space" presStyleCnt="0"/>
      <dgm:spPr/>
    </dgm:pt>
    <dgm:pt modelId="{D2C6C114-9E17-4E64-9FCF-9C4365FE25B7}" type="pres">
      <dgm:prSet presAssocID="{05F1A7D0-6E45-49DA-80B3-7FF4B8783E58}" presName="composite" presStyleCnt="0"/>
      <dgm:spPr/>
    </dgm:pt>
    <dgm:pt modelId="{BA06DEFD-3E20-41CA-8CC7-585BE7A02A00}" type="pres">
      <dgm:prSet presAssocID="{05F1A7D0-6E45-49DA-80B3-7FF4B8783E58}" presName="LShape" presStyleLbl="alignNode1" presStyleIdx="8" presStyleCnt="9"/>
      <dgm:spPr/>
    </dgm:pt>
    <dgm:pt modelId="{D81336A4-814F-45EF-B582-2466B0D2E2A7}" type="pres">
      <dgm:prSet presAssocID="{05F1A7D0-6E45-49DA-80B3-7FF4B8783E58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0FF73C0-9BCD-436E-A85B-D6D7D322462C}" srcId="{41DDEAAE-DE55-45A3-A4F7-3874E0140D37}" destId="{EF034794-D109-40B6-8FA2-8971C3123AB6}" srcOrd="1" destOrd="0" parTransId="{64D09C75-3D44-4CEF-9459-5C91DB44A9EA}" sibTransId="{CDDFC891-FC62-4131-A642-2D94388BCCE2}"/>
    <dgm:cxn modelId="{144D3C17-9BB9-4853-A637-BAE8CE37705E}" type="presOf" srcId="{EF034794-D109-40B6-8FA2-8971C3123AB6}" destId="{18F7A15A-3ED1-4A32-B700-36B8D6BBE441}" srcOrd="0" destOrd="0" presId="urn:microsoft.com/office/officeart/2009/3/layout/StepUpProcess"/>
    <dgm:cxn modelId="{5E0737F0-6DE4-4885-BC59-82E10D617E50}" srcId="{41DDEAAE-DE55-45A3-A4F7-3874E0140D37}" destId="{15E11DBD-E9B5-4BCF-A56C-7AAE26CE30DC}" srcOrd="2" destOrd="0" parTransId="{B7B43D5B-12E9-44B1-B818-4B50F6AD3C0A}" sibTransId="{329BDEDB-415B-4AB3-B964-E819D0C56DBB}"/>
    <dgm:cxn modelId="{2607AFFA-E9F8-4160-9AE4-19F4DB2B71C9}" type="presOf" srcId="{41DDEAAE-DE55-45A3-A4F7-3874E0140D37}" destId="{EB3CB291-E23A-4667-A32E-A640A76557A1}" srcOrd="0" destOrd="0" presId="urn:microsoft.com/office/officeart/2009/3/layout/StepUpProcess"/>
    <dgm:cxn modelId="{686E8776-31B9-4547-B165-83B2470E83E1}" type="presOf" srcId="{778AA374-0E17-4AEA-8EB6-0C342D57D8D8}" destId="{AFC6068B-131B-444D-AF53-A5A2A6DC9AE7}" srcOrd="0" destOrd="0" presId="urn:microsoft.com/office/officeart/2009/3/layout/StepUpProcess"/>
    <dgm:cxn modelId="{6F55886F-2AC8-4F4F-B328-821CB3A2117B}" srcId="{41DDEAAE-DE55-45A3-A4F7-3874E0140D37}" destId="{778AA374-0E17-4AEA-8EB6-0C342D57D8D8}" srcOrd="3" destOrd="0" parTransId="{5E28F01D-9664-415C-A0CD-EBFDAB29426C}" sibTransId="{1A604594-E883-4DA9-8A2A-16DFACE8640A}"/>
    <dgm:cxn modelId="{33A927E1-3C94-4A92-8DB3-42886008240C}" srcId="{41DDEAAE-DE55-45A3-A4F7-3874E0140D37}" destId="{05F1A7D0-6E45-49DA-80B3-7FF4B8783E58}" srcOrd="4" destOrd="0" parTransId="{3ECE110E-B07E-4F19-B2DF-3E42E99B2E8D}" sibTransId="{47B1D0F3-117D-4CE7-9037-3F5A4995054A}"/>
    <dgm:cxn modelId="{99F95D8E-A851-4953-A3C5-9BF7753ED9FA}" srcId="{41DDEAAE-DE55-45A3-A4F7-3874E0140D37}" destId="{E4D23657-D1E8-4B22-974B-8DC90813F51B}" srcOrd="0" destOrd="0" parTransId="{89EF0911-2234-42D0-AEF3-7FADAFD12999}" sibTransId="{529487B0-19AA-4AAC-8F83-CF2C113EB84D}"/>
    <dgm:cxn modelId="{6178317C-4B4F-4FC5-8AC2-7ABBDA27CE1F}" type="presOf" srcId="{05F1A7D0-6E45-49DA-80B3-7FF4B8783E58}" destId="{D81336A4-814F-45EF-B582-2466B0D2E2A7}" srcOrd="0" destOrd="0" presId="urn:microsoft.com/office/officeart/2009/3/layout/StepUpProcess"/>
    <dgm:cxn modelId="{A98402AF-AFAB-470F-9C97-EF1C509D8499}" type="presOf" srcId="{15E11DBD-E9B5-4BCF-A56C-7AAE26CE30DC}" destId="{F0124EB5-2136-46F3-B2F4-41A5196C24A0}" srcOrd="0" destOrd="0" presId="urn:microsoft.com/office/officeart/2009/3/layout/StepUpProcess"/>
    <dgm:cxn modelId="{B9285067-C906-4FDE-AAAC-9EE99F7669E3}" type="presOf" srcId="{E4D23657-D1E8-4B22-974B-8DC90813F51B}" destId="{80B372F1-8EF3-4532-ACC6-E65E1D63ACA2}" srcOrd="0" destOrd="0" presId="urn:microsoft.com/office/officeart/2009/3/layout/StepUpProcess"/>
    <dgm:cxn modelId="{D3BFF791-8D8E-4FBF-9F59-1FB887121875}" type="presParOf" srcId="{EB3CB291-E23A-4667-A32E-A640A76557A1}" destId="{01035298-0CF7-4145-8EE2-24DBFEAF33BB}" srcOrd="0" destOrd="0" presId="urn:microsoft.com/office/officeart/2009/3/layout/StepUpProcess"/>
    <dgm:cxn modelId="{AFA2BCAD-2F0B-4C3E-86A6-55A260AD16B0}" type="presParOf" srcId="{01035298-0CF7-4145-8EE2-24DBFEAF33BB}" destId="{21E1F518-1190-4883-914B-1FB66E6D3A63}" srcOrd="0" destOrd="0" presId="urn:microsoft.com/office/officeart/2009/3/layout/StepUpProcess"/>
    <dgm:cxn modelId="{AF2B8620-9DC0-4A87-9014-D45C2D1F8B38}" type="presParOf" srcId="{01035298-0CF7-4145-8EE2-24DBFEAF33BB}" destId="{80B372F1-8EF3-4532-ACC6-E65E1D63ACA2}" srcOrd="1" destOrd="0" presId="urn:microsoft.com/office/officeart/2009/3/layout/StepUpProcess"/>
    <dgm:cxn modelId="{4AA5420E-C2A1-4D24-A1DA-DA9E7976427D}" type="presParOf" srcId="{01035298-0CF7-4145-8EE2-24DBFEAF33BB}" destId="{B746139E-4627-4CCC-9299-5653D77ED24D}" srcOrd="2" destOrd="0" presId="urn:microsoft.com/office/officeart/2009/3/layout/StepUpProcess"/>
    <dgm:cxn modelId="{C3204B2A-D9EE-439E-BA61-A2C860BFF519}" type="presParOf" srcId="{EB3CB291-E23A-4667-A32E-A640A76557A1}" destId="{780BC64D-2F67-498A-99F6-7EB28080D705}" srcOrd="1" destOrd="0" presId="urn:microsoft.com/office/officeart/2009/3/layout/StepUpProcess"/>
    <dgm:cxn modelId="{49AEC91A-7C1D-4222-94BA-4D738F2D6C79}" type="presParOf" srcId="{780BC64D-2F67-498A-99F6-7EB28080D705}" destId="{68E230FA-2656-4C78-B827-58AFD214F445}" srcOrd="0" destOrd="0" presId="urn:microsoft.com/office/officeart/2009/3/layout/StepUpProcess"/>
    <dgm:cxn modelId="{B3ADA2AF-BE62-4C22-84A1-F4C5043918A4}" type="presParOf" srcId="{EB3CB291-E23A-4667-A32E-A640A76557A1}" destId="{B07824BD-C1CB-4098-8E38-D3E1F721DF31}" srcOrd="2" destOrd="0" presId="urn:microsoft.com/office/officeart/2009/3/layout/StepUpProcess"/>
    <dgm:cxn modelId="{D55AC698-F4A8-404D-94F4-78DB0A0637AF}" type="presParOf" srcId="{B07824BD-C1CB-4098-8E38-D3E1F721DF31}" destId="{85769F8C-5820-4CB5-B01D-69A648973D8F}" srcOrd="0" destOrd="0" presId="urn:microsoft.com/office/officeart/2009/3/layout/StepUpProcess"/>
    <dgm:cxn modelId="{6DF3D3A6-F203-4587-9E47-85B7CF8CB3D6}" type="presParOf" srcId="{B07824BD-C1CB-4098-8E38-D3E1F721DF31}" destId="{18F7A15A-3ED1-4A32-B700-36B8D6BBE441}" srcOrd="1" destOrd="0" presId="urn:microsoft.com/office/officeart/2009/3/layout/StepUpProcess"/>
    <dgm:cxn modelId="{B0900791-DD10-486B-8501-E09AD6094101}" type="presParOf" srcId="{B07824BD-C1CB-4098-8E38-D3E1F721DF31}" destId="{F6F2BEFC-1674-4E8D-98FF-DE4432BB887C}" srcOrd="2" destOrd="0" presId="urn:microsoft.com/office/officeart/2009/3/layout/StepUpProcess"/>
    <dgm:cxn modelId="{3EE6A66E-230B-46C6-B833-F1FB7D9677BB}" type="presParOf" srcId="{EB3CB291-E23A-4667-A32E-A640A76557A1}" destId="{E26373E0-D095-405B-9F4A-CC7FBB5BEBD2}" srcOrd="3" destOrd="0" presId="urn:microsoft.com/office/officeart/2009/3/layout/StepUpProcess"/>
    <dgm:cxn modelId="{3C46AB4C-8FD6-4F18-89B0-206793A671D9}" type="presParOf" srcId="{E26373E0-D095-405B-9F4A-CC7FBB5BEBD2}" destId="{8B10941C-73F0-477C-9F3D-EB0A4525ACBE}" srcOrd="0" destOrd="0" presId="urn:microsoft.com/office/officeart/2009/3/layout/StepUpProcess"/>
    <dgm:cxn modelId="{BD02CC66-E7B8-4247-B83C-1E49E3A3190F}" type="presParOf" srcId="{EB3CB291-E23A-4667-A32E-A640A76557A1}" destId="{DF2F85E9-6BAE-40EA-8F18-DAFCA3EFFB69}" srcOrd="4" destOrd="0" presId="urn:microsoft.com/office/officeart/2009/3/layout/StepUpProcess"/>
    <dgm:cxn modelId="{73FD8DEB-3FA4-428D-8D3F-4FFB6F588D0C}" type="presParOf" srcId="{DF2F85E9-6BAE-40EA-8F18-DAFCA3EFFB69}" destId="{A5E67CF4-39ED-4CC8-A27F-E45EA5D3AC44}" srcOrd="0" destOrd="0" presId="urn:microsoft.com/office/officeart/2009/3/layout/StepUpProcess"/>
    <dgm:cxn modelId="{1D96201E-2684-4A2C-ABB0-E762F06034DB}" type="presParOf" srcId="{DF2F85E9-6BAE-40EA-8F18-DAFCA3EFFB69}" destId="{F0124EB5-2136-46F3-B2F4-41A5196C24A0}" srcOrd="1" destOrd="0" presId="urn:microsoft.com/office/officeart/2009/3/layout/StepUpProcess"/>
    <dgm:cxn modelId="{24606857-F5A8-4647-9106-43600BEA9834}" type="presParOf" srcId="{DF2F85E9-6BAE-40EA-8F18-DAFCA3EFFB69}" destId="{D5E82CFA-3F05-41CB-A66C-3A904CCE06CE}" srcOrd="2" destOrd="0" presId="urn:microsoft.com/office/officeart/2009/3/layout/StepUpProcess"/>
    <dgm:cxn modelId="{07D8BB63-7C45-4577-8989-CC9573B5B902}" type="presParOf" srcId="{EB3CB291-E23A-4667-A32E-A640A76557A1}" destId="{F5574CB1-AC1C-4773-A4A7-C4CE14EF6374}" srcOrd="5" destOrd="0" presId="urn:microsoft.com/office/officeart/2009/3/layout/StepUpProcess"/>
    <dgm:cxn modelId="{C4CA2C05-C5A2-47D3-932D-7D1B0EE24BEE}" type="presParOf" srcId="{F5574CB1-AC1C-4773-A4A7-C4CE14EF6374}" destId="{14FCF07D-F999-4928-B62C-1135C3080FD1}" srcOrd="0" destOrd="0" presId="urn:microsoft.com/office/officeart/2009/3/layout/StepUpProcess"/>
    <dgm:cxn modelId="{7F15FDE7-0796-409E-8E14-33BDA45130DC}" type="presParOf" srcId="{EB3CB291-E23A-4667-A32E-A640A76557A1}" destId="{2489F161-D1CF-4A3D-8E95-6382395DC25B}" srcOrd="6" destOrd="0" presId="urn:microsoft.com/office/officeart/2009/3/layout/StepUpProcess"/>
    <dgm:cxn modelId="{A311EB17-7B3B-4E73-8877-7EDCECD2CCA9}" type="presParOf" srcId="{2489F161-D1CF-4A3D-8E95-6382395DC25B}" destId="{06EAFCDC-2041-4C37-BE64-7627BAA16382}" srcOrd="0" destOrd="0" presId="urn:microsoft.com/office/officeart/2009/3/layout/StepUpProcess"/>
    <dgm:cxn modelId="{F054D3EE-12ED-41DF-BC28-75AFF24A2011}" type="presParOf" srcId="{2489F161-D1CF-4A3D-8E95-6382395DC25B}" destId="{AFC6068B-131B-444D-AF53-A5A2A6DC9AE7}" srcOrd="1" destOrd="0" presId="urn:microsoft.com/office/officeart/2009/3/layout/StepUpProcess"/>
    <dgm:cxn modelId="{B3F265FC-C9A3-4AB3-9CED-F7D5EE371186}" type="presParOf" srcId="{2489F161-D1CF-4A3D-8E95-6382395DC25B}" destId="{F62C0D9F-BF11-4D63-A28B-80FA21343A28}" srcOrd="2" destOrd="0" presId="urn:microsoft.com/office/officeart/2009/3/layout/StepUpProcess"/>
    <dgm:cxn modelId="{41FBC4D4-7CE4-4553-BFA6-B9C39AFCA8EF}" type="presParOf" srcId="{EB3CB291-E23A-4667-A32E-A640A76557A1}" destId="{F5EC4F6A-2B4F-420C-9BEA-A14EFB832731}" srcOrd="7" destOrd="0" presId="urn:microsoft.com/office/officeart/2009/3/layout/StepUpProcess"/>
    <dgm:cxn modelId="{604F1BFC-D1C1-4B05-9E80-FEB729EF06F6}" type="presParOf" srcId="{F5EC4F6A-2B4F-420C-9BEA-A14EFB832731}" destId="{41DC2B0B-BD37-48C1-BB85-7F75AC60BB5F}" srcOrd="0" destOrd="0" presId="urn:microsoft.com/office/officeart/2009/3/layout/StepUpProcess"/>
    <dgm:cxn modelId="{C8CE4F5C-2D1E-4F23-B70E-3CA4AB9E86D1}" type="presParOf" srcId="{EB3CB291-E23A-4667-A32E-A640A76557A1}" destId="{D2C6C114-9E17-4E64-9FCF-9C4365FE25B7}" srcOrd="8" destOrd="0" presId="urn:microsoft.com/office/officeart/2009/3/layout/StepUpProcess"/>
    <dgm:cxn modelId="{28DAD026-A7ED-4EA6-BA50-86753202B1A1}" type="presParOf" srcId="{D2C6C114-9E17-4E64-9FCF-9C4365FE25B7}" destId="{BA06DEFD-3E20-41CA-8CC7-585BE7A02A00}" srcOrd="0" destOrd="0" presId="urn:microsoft.com/office/officeart/2009/3/layout/StepUpProcess"/>
    <dgm:cxn modelId="{1A762ABB-221E-44D3-9B21-B2EC055FC66D}" type="presParOf" srcId="{D2C6C114-9E17-4E64-9FCF-9C4365FE25B7}" destId="{D81336A4-814F-45EF-B582-2466B0D2E2A7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DDEAAE-DE55-45A3-A4F7-3874E0140D37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4D23657-D1E8-4B22-974B-8DC90813F51B}">
      <dgm:prSet phldrT="[Text]"/>
      <dgm:spPr/>
      <dgm:t>
        <a:bodyPr/>
        <a:lstStyle/>
        <a:p>
          <a:r>
            <a:rPr lang="en-US" dirty="0" smtClean="0"/>
            <a:t>Baby Birds</a:t>
          </a:r>
        </a:p>
        <a:p>
          <a:r>
            <a:rPr lang="en-US" dirty="0" smtClean="0"/>
            <a:t>Birth to 2</a:t>
          </a:r>
          <a:endParaRPr lang="en-US" dirty="0"/>
        </a:p>
      </dgm:t>
    </dgm:pt>
    <dgm:pt modelId="{89EF0911-2234-42D0-AEF3-7FADAFD12999}" type="parTrans" cxnId="{99F95D8E-A851-4953-A3C5-9BF7753ED9FA}">
      <dgm:prSet/>
      <dgm:spPr/>
      <dgm:t>
        <a:bodyPr/>
        <a:lstStyle/>
        <a:p>
          <a:endParaRPr lang="en-US"/>
        </a:p>
      </dgm:t>
    </dgm:pt>
    <dgm:pt modelId="{529487B0-19AA-4AAC-8F83-CF2C113EB84D}" type="sibTrans" cxnId="{99F95D8E-A851-4953-A3C5-9BF7753ED9FA}">
      <dgm:prSet/>
      <dgm:spPr/>
      <dgm:t>
        <a:bodyPr/>
        <a:lstStyle/>
        <a:p>
          <a:endParaRPr lang="en-US"/>
        </a:p>
      </dgm:t>
    </dgm:pt>
    <dgm:pt modelId="{EF034794-D109-40B6-8FA2-8971C3123AB6}">
      <dgm:prSet phldrT="[Text]"/>
      <dgm:spPr/>
      <dgm:t>
        <a:bodyPr/>
        <a:lstStyle/>
        <a:p>
          <a:r>
            <a:rPr lang="en-US" dirty="0" smtClean="0"/>
            <a:t>Little Lambs</a:t>
          </a:r>
        </a:p>
        <a:p>
          <a:r>
            <a:rPr lang="en-US" dirty="0" smtClean="0"/>
            <a:t>3 years old</a:t>
          </a:r>
          <a:endParaRPr lang="en-US" dirty="0"/>
        </a:p>
      </dgm:t>
    </dgm:pt>
    <dgm:pt modelId="{64D09C75-3D44-4CEF-9459-5C91DB44A9EA}" type="parTrans" cxnId="{80FF73C0-9BCD-436E-A85B-D6D7D322462C}">
      <dgm:prSet/>
      <dgm:spPr/>
      <dgm:t>
        <a:bodyPr/>
        <a:lstStyle/>
        <a:p>
          <a:endParaRPr lang="en-US"/>
        </a:p>
      </dgm:t>
    </dgm:pt>
    <dgm:pt modelId="{CDDFC891-FC62-4131-A642-2D94388BCCE2}" type="sibTrans" cxnId="{80FF73C0-9BCD-436E-A85B-D6D7D322462C}">
      <dgm:prSet/>
      <dgm:spPr/>
      <dgm:t>
        <a:bodyPr/>
        <a:lstStyle/>
        <a:p>
          <a:endParaRPr lang="en-US"/>
        </a:p>
      </dgm:t>
    </dgm:pt>
    <dgm:pt modelId="{15E11DBD-E9B5-4BCF-A56C-7AAE26CE30DC}">
      <dgm:prSet phldrT="[Text]"/>
      <dgm:spPr/>
      <dgm:t>
        <a:bodyPr/>
        <a:lstStyle/>
        <a:p>
          <a:r>
            <a:rPr lang="en-US" dirty="0" smtClean="0"/>
            <a:t>Curious Cubs</a:t>
          </a:r>
        </a:p>
        <a:p>
          <a:r>
            <a:rPr lang="en-US" dirty="0" smtClean="0"/>
            <a:t>4 years old </a:t>
          </a:r>
          <a:endParaRPr lang="en-US" dirty="0"/>
        </a:p>
      </dgm:t>
    </dgm:pt>
    <dgm:pt modelId="{B7B43D5B-12E9-44B1-B818-4B50F6AD3C0A}" type="parTrans" cxnId="{5E0737F0-6DE4-4885-BC59-82E10D617E50}">
      <dgm:prSet/>
      <dgm:spPr/>
      <dgm:t>
        <a:bodyPr/>
        <a:lstStyle/>
        <a:p>
          <a:endParaRPr lang="en-US"/>
        </a:p>
      </dgm:t>
    </dgm:pt>
    <dgm:pt modelId="{329BDEDB-415B-4AB3-B964-E819D0C56DBB}" type="sibTrans" cxnId="{5E0737F0-6DE4-4885-BC59-82E10D617E50}">
      <dgm:prSet/>
      <dgm:spPr/>
      <dgm:t>
        <a:bodyPr/>
        <a:lstStyle/>
        <a:p>
          <a:endParaRPr lang="en-US"/>
        </a:p>
      </dgm:t>
    </dgm:pt>
    <dgm:pt modelId="{778AA374-0E17-4AEA-8EB6-0C342D57D8D8}">
      <dgm:prSet phldrT="[Text]"/>
      <dgm:spPr/>
      <dgm:t>
        <a:bodyPr/>
        <a:lstStyle/>
        <a:p>
          <a:r>
            <a:rPr lang="en-US" dirty="0" smtClean="0"/>
            <a:t>Eager Beavers</a:t>
          </a:r>
        </a:p>
        <a:p>
          <a:r>
            <a:rPr lang="en-US" dirty="0" smtClean="0"/>
            <a:t>5 years old</a:t>
          </a:r>
          <a:endParaRPr lang="en-US" dirty="0"/>
        </a:p>
      </dgm:t>
    </dgm:pt>
    <dgm:pt modelId="{5E28F01D-9664-415C-A0CD-EBFDAB29426C}" type="parTrans" cxnId="{6F55886F-2AC8-4F4F-B328-821CB3A2117B}">
      <dgm:prSet/>
      <dgm:spPr/>
      <dgm:t>
        <a:bodyPr/>
        <a:lstStyle/>
        <a:p>
          <a:endParaRPr lang="en-US"/>
        </a:p>
      </dgm:t>
    </dgm:pt>
    <dgm:pt modelId="{1A604594-E883-4DA9-8A2A-16DFACE8640A}" type="sibTrans" cxnId="{6F55886F-2AC8-4F4F-B328-821CB3A2117B}">
      <dgm:prSet/>
      <dgm:spPr/>
      <dgm:t>
        <a:bodyPr/>
        <a:lstStyle/>
        <a:p>
          <a:endParaRPr lang="en-US"/>
        </a:p>
      </dgm:t>
    </dgm:pt>
    <dgm:pt modelId="{05F1A7D0-6E45-49DA-80B3-7FF4B8783E58}">
      <dgm:prSet phldrT="[Text]"/>
      <dgm:spPr/>
      <dgm:t>
        <a:bodyPr/>
        <a:lstStyle/>
        <a:p>
          <a:r>
            <a:rPr lang="en-US" dirty="0" smtClean="0"/>
            <a:t>Promotion to Adventurers</a:t>
          </a:r>
          <a:endParaRPr lang="en-US" dirty="0"/>
        </a:p>
      </dgm:t>
    </dgm:pt>
    <dgm:pt modelId="{3ECE110E-B07E-4F19-B2DF-3E42E99B2E8D}" type="parTrans" cxnId="{33A927E1-3C94-4A92-8DB3-42886008240C}">
      <dgm:prSet/>
      <dgm:spPr/>
      <dgm:t>
        <a:bodyPr/>
        <a:lstStyle/>
        <a:p>
          <a:endParaRPr lang="en-US"/>
        </a:p>
      </dgm:t>
    </dgm:pt>
    <dgm:pt modelId="{47B1D0F3-117D-4CE7-9037-3F5A4995054A}" type="sibTrans" cxnId="{33A927E1-3C94-4A92-8DB3-42886008240C}">
      <dgm:prSet/>
      <dgm:spPr/>
      <dgm:t>
        <a:bodyPr/>
        <a:lstStyle/>
        <a:p>
          <a:endParaRPr lang="en-US"/>
        </a:p>
      </dgm:t>
    </dgm:pt>
    <dgm:pt modelId="{EB3CB291-E23A-4667-A32E-A640A76557A1}" type="pres">
      <dgm:prSet presAssocID="{41DDEAAE-DE55-45A3-A4F7-3874E0140D37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1035298-0CF7-4145-8EE2-24DBFEAF33BB}" type="pres">
      <dgm:prSet presAssocID="{E4D23657-D1E8-4B22-974B-8DC90813F51B}" presName="composite" presStyleCnt="0"/>
      <dgm:spPr/>
    </dgm:pt>
    <dgm:pt modelId="{21E1F518-1190-4883-914B-1FB66E6D3A63}" type="pres">
      <dgm:prSet presAssocID="{E4D23657-D1E8-4B22-974B-8DC90813F51B}" presName="LShape" presStyleLbl="alignNode1" presStyleIdx="0" presStyleCnt="9"/>
      <dgm:spPr/>
    </dgm:pt>
    <dgm:pt modelId="{80B372F1-8EF3-4532-ACC6-E65E1D63ACA2}" type="pres">
      <dgm:prSet presAssocID="{E4D23657-D1E8-4B22-974B-8DC90813F51B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46139E-4627-4CCC-9299-5653D77ED24D}" type="pres">
      <dgm:prSet presAssocID="{E4D23657-D1E8-4B22-974B-8DC90813F51B}" presName="Triangle" presStyleLbl="alignNode1" presStyleIdx="1" presStyleCnt="9"/>
      <dgm:spPr/>
    </dgm:pt>
    <dgm:pt modelId="{780BC64D-2F67-498A-99F6-7EB28080D705}" type="pres">
      <dgm:prSet presAssocID="{529487B0-19AA-4AAC-8F83-CF2C113EB84D}" presName="sibTrans" presStyleCnt="0"/>
      <dgm:spPr/>
    </dgm:pt>
    <dgm:pt modelId="{68E230FA-2656-4C78-B827-58AFD214F445}" type="pres">
      <dgm:prSet presAssocID="{529487B0-19AA-4AAC-8F83-CF2C113EB84D}" presName="space" presStyleCnt="0"/>
      <dgm:spPr/>
    </dgm:pt>
    <dgm:pt modelId="{B07824BD-C1CB-4098-8E38-D3E1F721DF31}" type="pres">
      <dgm:prSet presAssocID="{EF034794-D109-40B6-8FA2-8971C3123AB6}" presName="composite" presStyleCnt="0"/>
      <dgm:spPr/>
    </dgm:pt>
    <dgm:pt modelId="{85769F8C-5820-4CB5-B01D-69A648973D8F}" type="pres">
      <dgm:prSet presAssocID="{EF034794-D109-40B6-8FA2-8971C3123AB6}" presName="LShape" presStyleLbl="alignNode1" presStyleIdx="2" presStyleCnt="9" custLinFactNeighborY="0"/>
      <dgm:spPr/>
    </dgm:pt>
    <dgm:pt modelId="{18F7A15A-3ED1-4A32-B700-36B8D6BBE441}" type="pres">
      <dgm:prSet presAssocID="{EF034794-D109-40B6-8FA2-8971C3123AB6}" presName="ParentText" presStyleLbl="revTx" presStyleIdx="1" presStyleCnt="5" custScaleX="107071" custLinFactNeighborX="549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F2BEFC-1674-4E8D-98FF-DE4432BB887C}" type="pres">
      <dgm:prSet presAssocID="{EF034794-D109-40B6-8FA2-8971C3123AB6}" presName="Triangle" presStyleLbl="alignNode1" presStyleIdx="3" presStyleCnt="9"/>
      <dgm:spPr/>
    </dgm:pt>
    <dgm:pt modelId="{E26373E0-D095-405B-9F4A-CC7FBB5BEBD2}" type="pres">
      <dgm:prSet presAssocID="{CDDFC891-FC62-4131-A642-2D94388BCCE2}" presName="sibTrans" presStyleCnt="0"/>
      <dgm:spPr/>
    </dgm:pt>
    <dgm:pt modelId="{8B10941C-73F0-477C-9F3D-EB0A4525ACBE}" type="pres">
      <dgm:prSet presAssocID="{CDDFC891-FC62-4131-A642-2D94388BCCE2}" presName="space" presStyleCnt="0"/>
      <dgm:spPr/>
    </dgm:pt>
    <dgm:pt modelId="{DF2F85E9-6BAE-40EA-8F18-DAFCA3EFFB69}" type="pres">
      <dgm:prSet presAssocID="{15E11DBD-E9B5-4BCF-A56C-7AAE26CE30DC}" presName="composite" presStyleCnt="0"/>
      <dgm:spPr/>
    </dgm:pt>
    <dgm:pt modelId="{A5E67CF4-39ED-4CC8-A27F-E45EA5D3AC44}" type="pres">
      <dgm:prSet presAssocID="{15E11DBD-E9B5-4BCF-A56C-7AAE26CE30DC}" presName="LShape" presStyleLbl="alignNode1" presStyleIdx="4" presStyleCnt="9" custLinFactNeighborX="100" custLinFactNeighborY="917"/>
      <dgm:spPr/>
    </dgm:pt>
    <dgm:pt modelId="{F0124EB5-2136-46F3-B2F4-41A5196C24A0}" type="pres">
      <dgm:prSet presAssocID="{15E11DBD-E9B5-4BCF-A56C-7AAE26CE30DC}" presName="ParentText" presStyleLbl="revTx" presStyleIdx="2" presStyleCnt="5" custScaleX="113758" custLinFactNeighborX="793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E82CFA-3F05-41CB-A66C-3A904CCE06CE}" type="pres">
      <dgm:prSet presAssocID="{15E11DBD-E9B5-4BCF-A56C-7AAE26CE30DC}" presName="Triangle" presStyleLbl="alignNode1" presStyleIdx="5" presStyleCnt="9"/>
      <dgm:spPr/>
    </dgm:pt>
    <dgm:pt modelId="{F5574CB1-AC1C-4773-A4A7-C4CE14EF6374}" type="pres">
      <dgm:prSet presAssocID="{329BDEDB-415B-4AB3-B964-E819D0C56DBB}" presName="sibTrans" presStyleCnt="0"/>
      <dgm:spPr/>
    </dgm:pt>
    <dgm:pt modelId="{14FCF07D-F999-4928-B62C-1135C3080FD1}" type="pres">
      <dgm:prSet presAssocID="{329BDEDB-415B-4AB3-B964-E819D0C56DBB}" presName="space" presStyleCnt="0"/>
      <dgm:spPr/>
    </dgm:pt>
    <dgm:pt modelId="{2489F161-D1CF-4A3D-8E95-6382395DC25B}" type="pres">
      <dgm:prSet presAssocID="{778AA374-0E17-4AEA-8EB6-0C342D57D8D8}" presName="composite" presStyleCnt="0"/>
      <dgm:spPr/>
    </dgm:pt>
    <dgm:pt modelId="{06EAFCDC-2041-4C37-BE64-7627BAA16382}" type="pres">
      <dgm:prSet presAssocID="{778AA374-0E17-4AEA-8EB6-0C342D57D8D8}" presName="LShape" presStyleLbl="alignNode1" presStyleIdx="6" presStyleCnt="9"/>
      <dgm:spPr/>
    </dgm:pt>
    <dgm:pt modelId="{AFC6068B-131B-444D-AF53-A5A2A6DC9AE7}" type="pres">
      <dgm:prSet presAssocID="{778AA374-0E17-4AEA-8EB6-0C342D57D8D8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2C0D9F-BF11-4D63-A28B-80FA21343A28}" type="pres">
      <dgm:prSet presAssocID="{778AA374-0E17-4AEA-8EB6-0C342D57D8D8}" presName="Triangle" presStyleLbl="alignNode1" presStyleIdx="7" presStyleCnt="9"/>
      <dgm:spPr/>
    </dgm:pt>
    <dgm:pt modelId="{F5EC4F6A-2B4F-420C-9BEA-A14EFB832731}" type="pres">
      <dgm:prSet presAssocID="{1A604594-E883-4DA9-8A2A-16DFACE8640A}" presName="sibTrans" presStyleCnt="0"/>
      <dgm:spPr/>
    </dgm:pt>
    <dgm:pt modelId="{41DC2B0B-BD37-48C1-BB85-7F75AC60BB5F}" type="pres">
      <dgm:prSet presAssocID="{1A604594-E883-4DA9-8A2A-16DFACE8640A}" presName="space" presStyleCnt="0"/>
      <dgm:spPr/>
    </dgm:pt>
    <dgm:pt modelId="{D2C6C114-9E17-4E64-9FCF-9C4365FE25B7}" type="pres">
      <dgm:prSet presAssocID="{05F1A7D0-6E45-49DA-80B3-7FF4B8783E58}" presName="composite" presStyleCnt="0"/>
      <dgm:spPr/>
    </dgm:pt>
    <dgm:pt modelId="{BA06DEFD-3E20-41CA-8CC7-585BE7A02A00}" type="pres">
      <dgm:prSet presAssocID="{05F1A7D0-6E45-49DA-80B3-7FF4B8783E58}" presName="LShape" presStyleLbl="alignNode1" presStyleIdx="8" presStyleCnt="9"/>
      <dgm:spPr/>
    </dgm:pt>
    <dgm:pt modelId="{D81336A4-814F-45EF-B582-2466B0D2E2A7}" type="pres">
      <dgm:prSet presAssocID="{05F1A7D0-6E45-49DA-80B3-7FF4B8783E58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0FF73C0-9BCD-436E-A85B-D6D7D322462C}" srcId="{41DDEAAE-DE55-45A3-A4F7-3874E0140D37}" destId="{EF034794-D109-40B6-8FA2-8971C3123AB6}" srcOrd="1" destOrd="0" parTransId="{64D09C75-3D44-4CEF-9459-5C91DB44A9EA}" sibTransId="{CDDFC891-FC62-4131-A642-2D94388BCCE2}"/>
    <dgm:cxn modelId="{144D3C17-9BB9-4853-A637-BAE8CE37705E}" type="presOf" srcId="{EF034794-D109-40B6-8FA2-8971C3123AB6}" destId="{18F7A15A-3ED1-4A32-B700-36B8D6BBE441}" srcOrd="0" destOrd="0" presId="urn:microsoft.com/office/officeart/2009/3/layout/StepUpProcess"/>
    <dgm:cxn modelId="{5E0737F0-6DE4-4885-BC59-82E10D617E50}" srcId="{41DDEAAE-DE55-45A3-A4F7-3874E0140D37}" destId="{15E11DBD-E9B5-4BCF-A56C-7AAE26CE30DC}" srcOrd="2" destOrd="0" parTransId="{B7B43D5B-12E9-44B1-B818-4B50F6AD3C0A}" sibTransId="{329BDEDB-415B-4AB3-B964-E819D0C56DBB}"/>
    <dgm:cxn modelId="{2607AFFA-E9F8-4160-9AE4-19F4DB2B71C9}" type="presOf" srcId="{41DDEAAE-DE55-45A3-A4F7-3874E0140D37}" destId="{EB3CB291-E23A-4667-A32E-A640A76557A1}" srcOrd="0" destOrd="0" presId="urn:microsoft.com/office/officeart/2009/3/layout/StepUpProcess"/>
    <dgm:cxn modelId="{686E8776-31B9-4547-B165-83B2470E83E1}" type="presOf" srcId="{778AA374-0E17-4AEA-8EB6-0C342D57D8D8}" destId="{AFC6068B-131B-444D-AF53-A5A2A6DC9AE7}" srcOrd="0" destOrd="0" presId="urn:microsoft.com/office/officeart/2009/3/layout/StepUpProcess"/>
    <dgm:cxn modelId="{6F55886F-2AC8-4F4F-B328-821CB3A2117B}" srcId="{41DDEAAE-DE55-45A3-A4F7-3874E0140D37}" destId="{778AA374-0E17-4AEA-8EB6-0C342D57D8D8}" srcOrd="3" destOrd="0" parTransId="{5E28F01D-9664-415C-A0CD-EBFDAB29426C}" sibTransId="{1A604594-E883-4DA9-8A2A-16DFACE8640A}"/>
    <dgm:cxn modelId="{33A927E1-3C94-4A92-8DB3-42886008240C}" srcId="{41DDEAAE-DE55-45A3-A4F7-3874E0140D37}" destId="{05F1A7D0-6E45-49DA-80B3-7FF4B8783E58}" srcOrd="4" destOrd="0" parTransId="{3ECE110E-B07E-4F19-B2DF-3E42E99B2E8D}" sibTransId="{47B1D0F3-117D-4CE7-9037-3F5A4995054A}"/>
    <dgm:cxn modelId="{99F95D8E-A851-4953-A3C5-9BF7753ED9FA}" srcId="{41DDEAAE-DE55-45A3-A4F7-3874E0140D37}" destId="{E4D23657-D1E8-4B22-974B-8DC90813F51B}" srcOrd="0" destOrd="0" parTransId="{89EF0911-2234-42D0-AEF3-7FADAFD12999}" sibTransId="{529487B0-19AA-4AAC-8F83-CF2C113EB84D}"/>
    <dgm:cxn modelId="{6178317C-4B4F-4FC5-8AC2-7ABBDA27CE1F}" type="presOf" srcId="{05F1A7D0-6E45-49DA-80B3-7FF4B8783E58}" destId="{D81336A4-814F-45EF-B582-2466B0D2E2A7}" srcOrd="0" destOrd="0" presId="urn:microsoft.com/office/officeart/2009/3/layout/StepUpProcess"/>
    <dgm:cxn modelId="{A98402AF-AFAB-470F-9C97-EF1C509D8499}" type="presOf" srcId="{15E11DBD-E9B5-4BCF-A56C-7AAE26CE30DC}" destId="{F0124EB5-2136-46F3-B2F4-41A5196C24A0}" srcOrd="0" destOrd="0" presId="urn:microsoft.com/office/officeart/2009/3/layout/StepUpProcess"/>
    <dgm:cxn modelId="{B9285067-C906-4FDE-AAAC-9EE99F7669E3}" type="presOf" srcId="{E4D23657-D1E8-4B22-974B-8DC90813F51B}" destId="{80B372F1-8EF3-4532-ACC6-E65E1D63ACA2}" srcOrd="0" destOrd="0" presId="urn:microsoft.com/office/officeart/2009/3/layout/StepUpProcess"/>
    <dgm:cxn modelId="{D3BFF791-8D8E-4FBF-9F59-1FB887121875}" type="presParOf" srcId="{EB3CB291-E23A-4667-A32E-A640A76557A1}" destId="{01035298-0CF7-4145-8EE2-24DBFEAF33BB}" srcOrd="0" destOrd="0" presId="urn:microsoft.com/office/officeart/2009/3/layout/StepUpProcess"/>
    <dgm:cxn modelId="{AFA2BCAD-2F0B-4C3E-86A6-55A260AD16B0}" type="presParOf" srcId="{01035298-0CF7-4145-8EE2-24DBFEAF33BB}" destId="{21E1F518-1190-4883-914B-1FB66E6D3A63}" srcOrd="0" destOrd="0" presId="urn:microsoft.com/office/officeart/2009/3/layout/StepUpProcess"/>
    <dgm:cxn modelId="{AF2B8620-9DC0-4A87-9014-D45C2D1F8B38}" type="presParOf" srcId="{01035298-0CF7-4145-8EE2-24DBFEAF33BB}" destId="{80B372F1-8EF3-4532-ACC6-E65E1D63ACA2}" srcOrd="1" destOrd="0" presId="urn:microsoft.com/office/officeart/2009/3/layout/StepUpProcess"/>
    <dgm:cxn modelId="{4AA5420E-C2A1-4D24-A1DA-DA9E7976427D}" type="presParOf" srcId="{01035298-0CF7-4145-8EE2-24DBFEAF33BB}" destId="{B746139E-4627-4CCC-9299-5653D77ED24D}" srcOrd="2" destOrd="0" presId="urn:microsoft.com/office/officeart/2009/3/layout/StepUpProcess"/>
    <dgm:cxn modelId="{C3204B2A-D9EE-439E-BA61-A2C860BFF519}" type="presParOf" srcId="{EB3CB291-E23A-4667-A32E-A640A76557A1}" destId="{780BC64D-2F67-498A-99F6-7EB28080D705}" srcOrd="1" destOrd="0" presId="urn:microsoft.com/office/officeart/2009/3/layout/StepUpProcess"/>
    <dgm:cxn modelId="{49AEC91A-7C1D-4222-94BA-4D738F2D6C79}" type="presParOf" srcId="{780BC64D-2F67-498A-99F6-7EB28080D705}" destId="{68E230FA-2656-4C78-B827-58AFD214F445}" srcOrd="0" destOrd="0" presId="urn:microsoft.com/office/officeart/2009/3/layout/StepUpProcess"/>
    <dgm:cxn modelId="{B3ADA2AF-BE62-4C22-84A1-F4C5043918A4}" type="presParOf" srcId="{EB3CB291-E23A-4667-A32E-A640A76557A1}" destId="{B07824BD-C1CB-4098-8E38-D3E1F721DF31}" srcOrd="2" destOrd="0" presId="urn:microsoft.com/office/officeart/2009/3/layout/StepUpProcess"/>
    <dgm:cxn modelId="{D55AC698-F4A8-404D-94F4-78DB0A0637AF}" type="presParOf" srcId="{B07824BD-C1CB-4098-8E38-D3E1F721DF31}" destId="{85769F8C-5820-4CB5-B01D-69A648973D8F}" srcOrd="0" destOrd="0" presId="urn:microsoft.com/office/officeart/2009/3/layout/StepUpProcess"/>
    <dgm:cxn modelId="{6DF3D3A6-F203-4587-9E47-85B7CF8CB3D6}" type="presParOf" srcId="{B07824BD-C1CB-4098-8E38-D3E1F721DF31}" destId="{18F7A15A-3ED1-4A32-B700-36B8D6BBE441}" srcOrd="1" destOrd="0" presId="urn:microsoft.com/office/officeart/2009/3/layout/StepUpProcess"/>
    <dgm:cxn modelId="{B0900791-DD10-486B-8501-E09AD6094101}" type="presParOf" srcId="{B07824BD-C1CB-4098-8E38-D3E1F721DF31}" destId="{F6F2BEFC-1674-4E8D-98FF-DE4432BB887C}" srcOrd="2" destOrd="0" presId="urn:microsoft.com/office/officeart/2009/3/layout/StepUpProcess"/>
    <dgm:cxn modelId="{3EE6A66E-230B-46C6-B833-F1FB7D9677BB}" type="presParOf" srcId="{EB3CB291-E23A-4667-A32E-A640A76557A1}" destId="{E26373E0-D095-405B-9F4A-CC7FBB5BEBD2}" srcOrd="3" destOrd="0" presId="urn:microsoft.com/office/officeart/2009/3/layout/StepUpProcess"/>
    <dgm:cxn modelId="{3C46AB4C-8FD6-4F18-89B0-206793A671D9}" type="presParOf" srcId="{E26373E0-D095-405B-9F4A-CC7FBB5BEBD2}" destId="{8B10941C-73F0-477C-9F3D-EB0A4525ACBE}" srcOrd="0" destOrd="0" presId="urn:microsoft.com/office/officeart/2009/3/layout/StepUpProcess"/>
    <dgm:cxn modelId="{BD02CC66-E7B8-4247-B83C-1E49E3A3190F}" type="presParOf" srcId="{EB3CB291-E23A-4667-A32E-A640A76557A1}" destId="{DF2F85E9-6BAE-40EA-8F18-DAFCA3EFFB69}" srcOrd="4" destOrd="0" presId="urn:microsoft.com/office/officeart/2009/3/layout/StepUpProcess"/>
    <dgm:cxn modelId="{73FD8DEB-3FA4-428D-8D3F-4FFB6F588D0C}" type="presParOf" srcId="{DF2F85E9-6BAE-40EA-8F18-DAFCA3EFFB69}" destId="{A5E67CF4-39ED-4CC8-A27F-E45EA5D3AC44}" srcOrd="0" destOrd="0" presId="urn:microsoft.com/office/officeart/2009/3/layout/StepUpProcess"/>
    <dgm:cxn modelId="{1D96201E-2684-4A2C-ABB0-E762F06034DB}" type="presParOf" srcId="{DF2F85E9-6BAE-40EA-8F18-DAFCA3EFFB69}" destId="{F0124EB5-2136-46F3-B2F4-41A5196C24A0}" srcOrd="1" destOrd="0" presId="urn:microsoft.com/office/officeart/2009/3/layout/StepUpProcess"/>
    <dgm:cxn modelId="{24606857-F5A8-4647-9106-43600BEA9834}" type="presParOf" srcId="{DF2F85E9-6BAE-40EA-8F18-DAFCA3EFFB69}" destId="{D5E82CFA-3F05-41CB-A66C-3A904CCE06CE}" srcOrd="2" destOrd="0" presId="urn:microsoft.com/office/officeart/2009/3/layout/StepUpProcess"/>
    <dgm:cxn modelId="{07D8BB63-7C45-4577-8989-CC9573B5B902}" type="presParOf" srcId="{EB3CB291-E23A-4667-A32E-A640A76557A1}" destId="{F5574CB1-AC1C-4773-A4A7-C4CE14EF6374}" srcOrd="5" destOrd="0" presId="urn:microsoft.com/office/officeart/2009/3/layout/StepUpProcess"/>
    <dgm:cxn modelId="{C4CA2C05-C5A2-47D3-932D-7D1B0EE24BEE}" type="presParOf" srcId="{F5574CB1-AC1C-4773-A4A7-C4CE14EF6374}" destId="{14FCF07D-F999-4928-B62C-1135C3080FD1}" srcOrd="0" destOrd="0" presId="urn:microsoft.com/office/officeart/2009/3/layout/StepUpProcess"/>
    <dgm:cxn modelId="{7F15FDE7-0796-409E-8E14-33BDA45130DC}" type="presParOf" srcId="{EB3CB291-E23A-4667-A32E-A640A76557A1}" destId="{2489F161-D1CF-4A3D-8E95-6382395DC25B}" srcOrd="6" destOrd="0" presId="urn:microsoft.com/office/officeart/2009/3/layout/StepUpProcess"/>
    <dgm:cxn modelId="{A311EB17-7B3B-4E73-8877-7EDCECD2CCA9}" type="presParOf" srcId="{2489F161-D1CF-4A3D-8E95-6382395DC25B}" destId="{06EAFCDC-2041-4C37-BE64-7627BAA16382}" srcOrd="0" destOrd="0" presId="urn:microsoft.com/office/officeart/2009/3/layout/StepUpProcess"/>
    <dgm:cxn modelId="{F054D3EE-12ED-41DF-BC28-75AFF24A2011}" type="presParOf" srcId="{2489F161-D1CF-4A3D-8E95-6382395DC25B}" destId="{AFC6068B-131B-444D-AF53-A5A2A6DC9AE7}" srcOrd="1" destOrd="0" presId="urn:microsoft.com/office/officeart/2009/3/layout/StepUpProcess"/>
    <dgm:cxn modelId="{B3F265FC-C9A3-4AB3-9CED-F7D5EE371186}" type="presParOf" srcId="{2489F161-D1CF-4A3D-8E95-6382395DC25B}" destId="{F62C0D9F-BF11-4D63-A28B-80FA21343A28}" srcOrd="2" destOrd="0" presId="urn:microsoft.com/office/officeart/2009/3/layout/StepUpProcess"/>
    <dgm:cxn modelId="{41FBC4D4-7CE4-4553-BFA6-B9C39AFCA8EF}" type="presParOf" srcId="{EB3CB291-E23A-4667-A32E-A640A76557A1}" destId="{F5EC4F6A-2B4F-420C-9BEA-A14EFB832731}" srcOrd="7" destOrd="0" presId="urn:microsoft.com/office/officeart/2009/3/layout/StepUpProcess"/>
    <dgm:cxn modelId="{604F1BFC-D1C1-4B05-9E80-FEB729EF06F6}" type="presParOf" srcId="{F5EC4F6A-2B4F-420C-9BEA-A14EFB832731}" destId="{41DC2B0B-BD37-48C1-BB85-7F75AC60BB5F}" srcOrd="0" destOrd="0" presId="urn:microsoft.com/office/officeart/2009/3/layout/StepUpProcess"/>
    <dgm:cxn modelId="{C8CE4F5C-2D1E-4F23-B70E-3CA4AB9E86D1}" type="presParOf" srcId="{EB3CB291-E23A-4667-A32E-A640A76557A1}" destId="{D2C6C114-9E17-4E64-9FCF-9C4365FE25B7}" srcOrd="8" destOrd="0" presId="urn:microsoft.com/office/officeart/2009/3/layout/StepUpProcess"/>
    <dgm:cxn modelId="{28DAD026-A7ED-4EA6-BA50-86753202B1A1}" type="presParOf" srcId="{D2C6C114-9E17-4E64-9FCF-9C4365FE25B7}" destId="{BA06DEFD-3E20-41CA-8CC7-585BE7A02A00}" srcOrd="0" destOrd="0" presId="urn:microsoft.com/office/officeart/2009/3/layout/StepUpProcess"/>
    <dgm:cxn modelId="{1A762ABB-221E-44D3-9B21-B2EC055FC66D}" type="presParOf" srcId="{D2C6C114-9E17-4E64-9FCF-9C4365FE25B7}" destId="{D81336A4-814F-45EF-B582-2466B0D2E2A7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1DDEAAE-DE55-45A3-A4F7-3874E0140D37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4D23657-D1E8-4B22-974B-8DC90813F51B}">
      <dgm:prSet phldrT="[Text]"/>
      <dgm:spPr/>
      <dgm:t>
        <a:bodyPr/>
        <a:lstStyle/>
        <a:p>
          <a:r>
            <a:rPr lang="en-US" dirty="0" smtClean="0"/>
            <a:t>Baby Birds</a:t>
          </a:r>
        </a:p>
        <a:p>
          <a:r>
            <a:rPr lang="en-US" dirty="0" smtClean="0"/>
            <a:t>Birth to 2</a:t>
          </a:r>
          <a:endParaRPr lang="en-US" dirty="0"/>
        </a:p>
      </dgm:t>
    </dgm:pt>
    <dgm:pt modelId="{89EF0911-2234-42D0-AEF3-7FADAFD12999}" type="parTrans" cxnId="{99F95D8E-A851-4953-A3C5-9BF7753ED9FA}">
      <dgm:prSet/>
      <dgm:spPr/>
      <dgm:t>
        <a:bodyPr/>
        <a:lstStyle/>
        <a:p>
          <a:endParaRPr lang="en-US"/>
        </a:p>
      </dgm:t>
    </dgm:pt>
    <dgm:pt modelId="{529487B0-19AA-4AAC-8F83-CF2C113EB84D}" type="sibTrans" cxnId="{99F95D8E-A851-4953-A3C5-9BF7753ED9FA}">
      <dgm:prSet/>
      <dgm:spPr/>
      <dgm:t>
        <a:bodyPr/>
        <a:lstStyle/>
        <a:p>
          <a:endParaRPr lang="en-US"/>
        </a:p>
      </dgm:t>
    </dgm:pt>
    <dgm:pt modelId="{EF034794-D109-40B6-8FA2-8971C3123AB6}">
      <dgm:prSet phldrT="[Text]"/>
      <dgm:spPr/>
      <dgm:t>
        <a:bodyPr/>
        <a:lstStyle/>
        <a:p>
          <a:r>
            <a:rPr lang="en-US" dirty="0" smtClean="0"/>
            <a:t>Little Lambs</a:t>
          </a:r>
        </a:p>
        <a:p>
          <a:r>
            <a:rPr lang="en-US" dirty="0" smtClean="0"/>
            <a:t>3 years old</a:t>
          </a:r>
          <a:endParaRPr lang="en-US" dirty="0"/>
        </a:p>
      </dgm:t>
    </dgm:pt>
    <dgm:pt modelId="{64D09C75-3D44-4CEF-9459-5C91DB44A9EA}" type="parTrans" cxnId="{80FF73C0-9BCD-436E-A85B-D6D7D322462C}">
      <dgm:prSet/>
      <dgm:spPr/>
      <dgm:t>
        <a:bodyPr/>
        <a:lstStyle/>
        <a:p>
          <a:endParaRPr lang="en-US"/>
        </a:p>
      </dgm:t>
    </dgm:pt>
    <dgm:pt modelId="{CDDFC891-FC62-4131-A642-2D94388BCCE2}" type="sibTrans" cxnId="{80FF73C0-9BCD-436E-A85B-D6D7D322462C}">
      <dgm:prSet/>
      <dgm:spPr/>
      <dgm:t>
        <a:bodyPr/>
        <a:lstStyle/>
        <a:p>
          <a:endParaRPr lang="en-US"/>
        </a:p>
      </dgm:t>
    </dgm:pt>
    <dgm:pt modelId="{15E11DBD-E9B5-4BCF-A56C-7AAE26CE30DC}">
      <dgm:prSet phldrT="[Text]"/>
      <dgm:spPr/>
      <dgm:t>
        <a:bodyPr/>
        <a:lstStyle/>
        <a:p>
          <a:r>
            <a:rPr lang="en-US" dirty="0" smtClean="0"/>
            <a:t>Curious Cubs</a:t>
          </a:r>
        </a:p>
        <a:p>
          <a:r>
            <a:rPr lang="en-US" dirty="0" smtClean="0"/>
            <a:t>4 years old </a:t>
          </a:r>
          <a:endParaRPr lang="en-US" dirty="0"/>
        </a:p>
      </dgm:t>
    </dgm:pt>
    <dgm:pt modelId="{B7B43D5B-12E9-44B1-B818-4B50F6AD3C0A}" type="parTrans" cxnId="{5E0737F0-6DE4-4885-BC59-82E10D617E50}">
      <dgm:prSet/>
      <dgm:spPr/>
      <dgm:t>
        <a:bodyPr/>
        <a:lstStyle/>
        <a:p>
          <a:endParaRPr lang="en-US"/>
        </a:p>
      </dgm:t>
    </dgm:pt>
    <dgm:pt modelId="{329BDEDB-415B-4AB3-B964-E819D0C56DBB}" type="sibTrans" cxnId="{5E0737F0-6DE4-4885-BC59-82E10D617E50}">
      <dgm:prSet/>
      <dgm:spPr/>
      <dgm:t>
        <a:bodyPr/>
        <a:lstStyle/>
        <a:p>
          <a:endParaRPr lang="en-US"/>
        </a:p>
      </dgm:t>
    </dgm:pt>
    <dgm:pt modelId="{778AA374-0E17-4AEA-8EB6-0C342D57D8D8}">
      <dgm:prSet phldrT="[Text]"/>
      <dgm:spPr/>
      <dgm:t>
        <a:bodyPr/>
        <a:lstStyle/>
        <a:p>
          <a:r>
            <a:rPr lang="en-US" dirty="0" smtClean="0"/>
            <a:t>Eager Beavers</a:t>
          </a:r>
        </a:p>
        <a:p>
          <a:r>
            <a:rPr lang="en-US" dirty="0" smtClean="0"/>
            <a:t>5 years old</a:t>
          </a:r>
          <a:endParaRPr lang="en-US" dirty="0"/>
        </a:p>
      </dgm:t>
    </dgm:pt>
    <dgm:pt modelId="{5E28F01D-9664-415C-A0CD-EBFDAB29426C}" type="parTrans" cxnId="{6F55886F-2AC8-4F4F-B328-821CB3A2117B}">
      <dgm:prSet/>
      <dgm:spPr/>
      <dgm:t>
        <a:bodyPr/>
        <a:lstStyle/>
        <a:p>
          <a:endParaRPr lang="en-US"/>
        </a:p>
      </dgm:t>
    </dgm:pt>
    <dgm:pt modelId="{1A604594-E883-4DA9-8A2A-16DFACE8640A}" type="sibTrans" cxnId="{6F55886F-2AC8-4F4F-B328-821CB3A2117B}">
      <dgm:prSet/>
      <dgm:spPr/>
      <dgm:t>
        <a:bodyPr/>
        <a:lstStyle/>
        <a:p>
          <a:endParaRPr lang="en-US"/>
        </a:p>
      </dgm:t>
    </dgm:pt>
    <dgm:pt modelId="{05F1A7D0-6E45-49DA-80B3-7FF4B8783E58}">
      <dgm:prSet phldrT="[Text]"/>
      <dgm:spPr/>
      <dgm:t>
        <a:bodyPr/>
        <a:lstStyle/>
        <a:p>
          <a:r>
            <a:rPr lang="en-US" dirty="0" smtClean="0"/>
            <a:t>Promotion to Adventurers</a:t>
          </a:r>
          <a:endParaRPr lang="en-US" dirty="0"/>
        </a:p>
      </dgm:t>
    </dgm:pt>
    <dgm:pt modelId="{3ECE110E-B07E-4F19-B2DF-3E42E99B2E8D}" type="parTrans" cxnId="{33A927E1-3C94-4A92-8DB3-42886008240C}">
      <dgm:prSet/>
      <dgm:spPr/>
      <dgm:t>
        <a:bodyPr/>
        <a:lstStyle/>
        <a:p>
          <a:endParaRPr lang="en-US"/>
        </a:p>
      </dgm:t>
    </dgm:pt>
    <dgm:pt modelId="{47B1D0F3-117D-4CE7-9037-3F5A4995054A}" type="sibTrans" cxnId="{33A927E1-3C94-4A92-8DB3-42886008240C}">
      <dgm:prSet/>
      <dgm:spPr/>
      <dgm:t>
        <a:bodyPr/>
        <a:lstStyle/>
        <a:p>
          <a:endParaRPr lang="en-US"/>
        </a:p>
      </dgm:t>
    </dgm:pt>
    <dgm:pt modelId="{EB3CB291-E23A-4667-A32E-A640A76557A1}" type="pres">
      <dgm:prSet presAssocID="{41DDEAAE-DE55-45A3-A4F7-3874E0140D37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1035298-0CF7-4145-8EE2-24DBFEAF33BB}" type="pres">
      <dgm:prSet presAssocID="{E4D23657-D1E8-4B22-974B-8DC90813F51B}" presName="composite" presStyleCnt="0"/>
      <dgm:spPr/>
    </dgm:pt>
    <dgm:pt modelId="{21E1F518-1190-4883-914B-1FB66E6D3A63}" type="pres">
      <dgm:prSet presAssocID="{E4D23657-D1E8-4B22-974B-8DC90813F51B}" presName="LShape" presStyleLbl="alignNode1" presStyleIdx="0" presStyleCnt="9"/>
      <dgm:spPr/>
    </dgm:pt>
    <dgm:pt modelId="{80B372F1-8EF3-4532-ACC6-E65E1D63ACA2}" type="pres">
      <dgm:prSet presAssocID="{E4D23657-D1E8-4B22-974B-8DC90813F51B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46139E-4627-4CCC-9299-5653D77ED24D}" type="pres">
      <dgm:prSet presAssocID="{E4D23657-D1E8-4B22-974B-8DC90813F51B}" presName="Triangle" presStyleLbl="alignNode1" presStyleIdx="1" presStyleCnt="9"/>
      <dgm:spPr/>
    </dgm:pt>
    <dgm:pt modelId="{780BC64D-2F67-498A-99F6-7EB28080D705}" type="pres">
      <dgm:prSet presAssocID="{529487B0-19AA-4AAC-8F83-CF2C113EB84D}" presName="sibTrans" presStyleCnt="0"/>
      <dgm:spPr/>
    </dgm:pt>
    <dgm:pt modelId="{68E230FA-2656-4C78-B827-58AFD214F445}" type="pres">
      <dgm:prSet presAssocID="{529487B0-19AA-4AAC-8F83-CF2C113EB84D}" presName="space" presStyleCnt="0"/>
      <dgm:spPr/>
    </dgm:pt>
    <dgm:pt modelId="{B07824BD-C1CB-4098-8E38-D3E1F721DF31}" type="pres">
      <dgm:prSet presAssocID="{EF034794-D109-40B6-8FA2-8971C3123AB6}" presName="composite" presStyleCnt="0"/>
      <dgm:spPr/>
    </dgm:pt>
    <dgm:pt modelId="{85769F8C-5820-4CB5-B01D-69A648973D8F}" type="pres">
      <dgm:prSet presAssocID="{EF034794-D109-40B6-8FA2-8971C3123AB6}" presName="LShape" presStyleLbl="alignNode1" presStyleIdx="2" presStyleCnt="9" custLinFactNeighborY="0"/>
      <dgm:spPr/>
    </dgm:pt>
    <dgm:pt modelId="{18F7A15A-3ED1-4A32-B700-36B8D6BBE441}" type="pres">
      <dgm:prSet presAssocID="{EF034794-D109-40B6-8FA2-8971C3123AB6}" presName="ParentText" presStyleLbl="revTx" presStyleIdx="1" presStyleCnt="5" custScaleX="107071" custLinFactNeighborX="549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F2BEFC-1674-4E8D-98FF-DE4432BB887C}" type="pres">
      <dgm:prSet presAssocID="{EF034794-D109-40B6-8FA2-8971C3123AB6}" presName="Triangle" presStyleLbl="alignNode1" presStyleIdx="3" presStyleCnt="9"/>
      <dgm:spPr/>
    </dgm:pt>
    <dgm:pt modelId="{E26373E0-D095-405B-9F4A-CC7FBB5BEBD2}" type="pres">
      <dgm:prSet presAssocID="{CDDFC891-FC62-4131-A642-2D94388BCCE2}" presName="sibTrans" presStyleCnt="0"/>
      <dgm:spPr/>
    </dgm:pt>
    <dgm:pt modelId="{8B10941C-73F0-477C-9F3D-EB0A4525ACBE}" type="pres">
      <dgm:prSet presAssocID="{CDDFC891-FC62-4131-A642-2D94388BCCE2}" presName="space" presStyleCnt="0"/>
      <dgm:spPr/>
    </dgm:pt>
    <dgm:pt modelId="{DF2F85E9-6BAE-40EA-8F18-DAFCA3EFFB69}" type="pres">
      <dgm:prSet presAssocID="{15E11DBD-E9B5-4BCF-A56C-7AAE26CE30DC}" presName="composite" presStyleCnt="0"/>
      <dgm:spPr/>
    </dgm:pt>
    <dgm:pt modelId="{A5E67CF4-39ED-4CC8-A27F-E45EA5D3AC44}" type="pres">
      <dgm:prSet presAssocID="{15E11DBD-E9B5-4BCF-A56C-7AAE26CE30DC}" presName="LShape" presStyleLbl="alignNode1" presStyleIdx="4" presStyleCnt="9" custLinFactNeighborX="100" custLinFactNeighborY="917"/>
      <dgm:spPr/>
    </dgm:pt>
    <dgm:pt modelId="{F0124EB5-2136-46F3-B2F4-41A5196C24A0}" type="pres">
      <dgm:prSet presAssocID="{15E11DBD-E9B5-4BCF-A56C-7AAE26CE30DC}" presName="ParentText" presStyleLbl="revTx" presStyleIdx="2" presStyleCnt="5" custScaleX="113758" custLinFactNeighborX="793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E82CFA-3F05-41CB-A66C-3A904CCE06CE}" type="pres">
      <dgm:prSet presAssocID="{15E11DBD-E9B5-4BCF-A56C-7AAE26CE30DC}" presName="Triangle" presStyleLbl="alignNode1" presStyleIdx="5" presStyleCnt="9"/>
      <dgm:spPr/>
    </dgm:pt>
    <dgm:pt modelId="{F5574CB1-AC1C-4773-A4A7-C4CE14EF6374}" type="pres">
      <dgm:prSet presAssocID="{329BDEDB-415B-4AB3-B964-E819D0C56DBB}" presName="sibTrans" presStyleCnt="0"/>
      <dgm:spPr/>
    </dgm:pt>
    <dgm:pt modelId="{14FCF07D-F999-4928-B62C-1135C3080FD1}" type="pres">
      <dgm:prSet presAssocID="{329BDEDB-415B-4AB3-B964-E819D0C56DBB}" presName="space" presStyleCnt="0"/>
      <dgm:spPr/>
    </dgm:pt>
    <dgm:pt modelId="{2489F161-D1CF-4A3D-8E95-6382395DC25B}" type="pres">
      <dgm:prSet presAssocID="{778AA374-0E17-4AEA-8EB6-0C342D57D8D8}" presName="composite" presStyleCnt="0"/>
      <dgm:spPr/>
    </dgm:pt>
    <dgm:pt modelId="{06EAFCDC-2041-4C37-BE64-7627BAA16382}" type="pres">
      <dgm:prSet presAssocID="{778AA374-0E17-4AEA-8EB6-0C342D57D8D8}" presName="LShape" presStyleLbl="alignNode1" presStyleIdx="6" presStyleCnt="9"/>
      <dgm:spPr/>
    </dgm:pt>
    <dgm:pt modelId="{AFC6068B-131B-444D-AF53-A5A2A6DC9AE7}" type="pres">
      <dgm:prSet presAssocID="{778AA374-0E17-4AEA-8EB6-0C342D57D8D8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2C0D9F-BF11-4D63-A28B-80FA21343A28}" type="pres">
      <dgm:prSet presAssocID="{778AA374-0E17-4AEA-8EB6-0C342D57D8D8}" presName="Triangle" presStyleLbl="alignNode1" presStyleIdx="7" presStyleCnt="9"/>
      <dgm:spPr/>
    </dgm:pt>
    <dgm:pt modelId="{F5EC4F6A-2B4F-420C-9BEA-A14EFB832731}" type="pres">
      <dgm:prSet presAssocID="{1A604594-E883-4DA9-8A2A-16DFACE8640A}" presName="sibTrans" presStyleCnt="0"/>
      <dgm:spPr/>
    </dgm:pt>
    <dgm:pt modelId="{41DC2B0B-BD37-48C1-BB85-7F75AC60BB5F}" type="pres">
      <dgm:prSet presAssocID="{1A604594-E883-4DA9-8A2A-16DFACE8640A}" presName="space" presStyleCnt="0"/>
      <dgm:spPr/>
    </dgm:pt>
    <dgm:pt modelId="{D2C6C114-9E17-4E64-9FCF-9C4365FE25B7}" type="pres">
      <dgm:prSet presAssocID="{05F1A7D0-6E45-49DA-80B3-7FF4B8783E58}" presName="composite" presStyleCnt="0"/>
      <dgm:spPr/>
    </dgm:pt>
    <dgm:pt modelId="{BA06DEFD-3E20-41CA-8CC7-585BE7A02A00}" type="pres">
      <dgm:prSet presAssocID="{05F1A7D0-6E45-49DA-80B3-7FF4B8783E58}" presName="LShape" presStyleLbl="alignNode1" presStyleIdx="8" presStyleCnt="9"/>
      <dgm:spPr/>
    </dgm:pt>
    <dgm:pt modelId="{D81336A4-814F-45EF-B582-2466B0D2E2A7}" type="pres">
      <dgm:prSet presAssocID="{05F1A7D0-6E45-49DA-80B3-7FF4B8783E58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0FF73C0-9BCD-436E-A85B-D6D7D322462C}" srcId="{41DDEAAE-DE55-45A3-A4F7-3874E0140D37}" destId="{EF034794-D109-40B6-8FA2-8971C3123AB6}" srcOrd="1" destOrd="0" parTransId="{64D09C75-3D44-4CEF-9459-5C91DB44A9EA}" sibTransId="{CDDFC891-FC62-4131-A642-2D94388BCCE2}"/>
    <dgm:cxn modelId="{144D3C17-9BB9-4853-A637-BAE8CE37705E}" type="presOf" srcId="{EF034794-D109-40B6-8FA2-8971C3123AB6}" destId="{18F7A15A-3ED1-4A32-B700-36B8D6BBE441}" srcOrd="0" destOrd="0" presId="urn:microsoft.com/office/officeart/2009/3/layout/StepUpProcess"/>
    <dgm:cxn modelId="{5E0737F0-6DE4-4885-BC59-82E10D617E50}" srcId="{41DDEAAE-DE55-45A3-A4F7-3874E0140D37}" destId="{15E11DBD-E9B5-4BCF-A56C-7AAE26CE30DC}" srcOrd="2" destOrd="0" parTransId="{B7B43D5B-12E9-44B1-B818-4B50F6AD3C0A}" sibTransId="{329BDEDB-415B-4AB3-B964-E819D0C56DBB}"/>
    <dgm:cxn modelId="{2607AFFA-E9F8-4160-9AE4-19F4DB2B71C9}" type="presOf" srcId="{41DDEAAE-DE55-45A3-A4F7-3874E0140D37}" destId="{EB3CB291-E23A-4667-A32E-A640A76557A1}" srcOrd="0" destOrd="0" presId="urn:microsoft.com/office/officeart/2009/3/layout/StepUpProcess"/>
    <dgm:cxn modelId="{686E8776-31B9-4547-B165-83B2470E83E1}" type="presOf" srcId="{778AA374-0E17-4AEA-8EB6-0C342D57D8D8}" destId="{AFC6068B-131B-444D-AF53-A5A2A6DC9AE7}" srcOrd="0" destOrd="0" presId="urn:microsoft.com/office/officeart/2009/3/layout/StepUpProcess"/>
    <dgm:cxn modelId="{6F55886F-2AC8-4F4F-B328-821CB3A2117B}" srcId="{41DDEAAE-DE55-45A3-A4F7-3874E0140D37}" destId="{778AA374-0E17-4AEA-8EB6-0C342D57D8D8}" srcOrd="3" destOrd="0" parTransId="{5E28F01D-9664-415C-A0CD-EBFDAB29426C}" sibTransId="{1A604594-E883-4DA9-8A2A-16DFACE8640A}"/>
    <dgm:cxn modelId="{33A927E1-3C94-4A92-8DB3-42886008240C}" srcId="{41DDEAAE-DE55-45A3-A4F7-3874E0140D37}" destId="{05F1A7D0-6E45-49DA-80B3-7FF4B8783E58}" srcOrd="4" destOrd="0" parTransId="{3ECE110E-B07E-4F19-B2DF-3E42E99B2E8D}" sibTransId="{47B1D0F3-117D-4CE7-9037-3F5A4995054A}"/>
    <dgm:cxn modelId="{99F95D8E-A851-4953-A3C5-9BF7753ED9FA}" srcId="{41DDEAAE-DE55-45A3-A4F7-3874E0140D37}" destId="{E4D23657-D1E8-4B22-974B-8DC90813F51B}" srcOrd="0" destOrd="0" parTransId="{89EF0911-2234-42D0-AEF3-7FADAFD12999}" sibTransId="{529487B0-19AA-4AAC-8F83-CF2C113EB84D}"/>
    <dgm:cxn modelId="{6178317C-4B4F-4FC5-8AC2-7ABBDA27CE1F}" type="presOf" srcId="{05F1A7D0-6E45-49DA-80B3-7FF4B8783E58}" destId="{D81336A4-814F-45EF-B582-2466B0D2E2A7}" srcOrd="0" destOrd="0" presId="urn:microsoft.com/office/officeart/2009/3/layout/StepUpProcess"/>
    <dgm:cxn modelId="{A98402AF-AFAB-470F-9C97-EF1C509D8499}" type="presOf" srcId="{15E11DBD-E9B5-4BCF-A56C-7AAE26CE30DC}" destId="{F0124EB5-2136-46F3-B2F4-41A5196C24A0}" srcOrd="0" destOrd="0" presId="urn:microsoft.com/office/officeart/2009/3/layout/StepUpProcess"/>
    <dgm:cxn modelId="{B9285067-C906-4FDE-AAAC-9EE99F7669E3}" type="presOf" srcId="{E4D23657-D1E8-4B22-974B-8DC90813F51B}" destId="{80B372F1-8EF3-4532-ACC6-E65E1D63ACA2}" srcOrd="0" destOrd="0" presId="urn:microsoft.com/office/officeart/2009/3/layout/StepUpProcess"/>
    <dgm:cxn modelId="{D3BFF791-8D8E-4FBF-9F59-1FB887121875}" type="presParOf" srcId="{EB3CB291-E23A-4667-A32E-A640A76557A1}" destId="{01035298-0CF7-4145-8EE2-24DBFEAF33BB}" srcOrd="0" destOrd="0" presId="urn:microsoft.com/office/officeart/2009/3/layout/StepUpProcess"/>
    <dgm:cxn modelId="{AFA2BCAD-2F0B-4C3E-86A6-55A260AD16B0}" type="presParOf" srcId="{01035298-0CF7-4145-8EE2-24DBFEAF33BB}" destId="{21E1F518-1190-4883-914B-1FB66E6D3A63}" srcOrd="0" destOrd="0" presId="urn:microsoft.com/office/officeart/2009/3/layout/StepUpProcess"/>
    <dgm:cxn modelId="{AF2B8620-9DC0-4A87-9014-D45C2D1F8B38}" type="presParOf" srcId="{01035298-0CF7-4145-8EE2-24DBFEAF33BB}" destId="{80B372F1-8EF3-4532-ACC6-E65E1D63ACA2}" srcOrd="1" destOrd="0" presId="urn:microsoft.com/office/officeart/2009/3/layout/StepUpProcess"/>
    <dgm:cxn modelId="{4AA5420E-C2A1-4D24-A1DA-DA9E7976427D}" type="presParOf" srcId="{01035298-0CF7-4145-8EE2-24DBFEAF33BB}" destId="{B746139E-4627-4CCC-9299-5653D77ED24D}" srcOrd="2" destOrd="0" presId="urn:microsoft.com/office/officeart/2009/3/layout/StepUpProcess"/>
    <dgm:cxn modelId="{C3204B2A-D9EE-439E-BA61-A2C860BFF519}" type="presParOf" srcId="{EB3CB291-E23A-4667-A32E-A640A76557A1}" destId="{780BC64D-2F67-498A-99F6-7EB28080D705}" srcOrd="1" destOrd="0" presId="urn:microsoft.com/office/officeart/2009/3/layout/StepUpProcess"/>
    <dgm:cxn modelId="{49AEC91A-7C1D-4222-94BA-4D738F2D6C79}" type="presParOf" srcId="{780BC64D-2F67-498A-99F6-7EB28080D705}" destId="{68E230FA-2656-4C78-B827-58AFD214F445}" srcOrd="0" destOrd="0" presId="urn:microsoft.com/office/officeart/2009/3/layout/StepUpProcess"/>
    <dgm:cxn modelId="{B3ADA2AF-BE62-4C22-84A1-F4C5043918A4}" type="presParOf" srcId="{EB3CB291-E23A-4667-A32E-A640A76557A1}" destId="{B07824BD-C1CB-4098-8E38-D3E1F721DF31}" srcOrd="2" destOrd="0" presId="urn:microsoft.com/office/officeart/2009/3/layout/StepUpProcess"/>
    <dgm:cxn modelId="{D55AC698-F4A8-404D-94F4-78DB0A0637AF}" type="presParOf" srcId="{B07824BD-C1CB-4098-8E38-D3E1F721DF31}" destId="{85769F8C-5820-4CB5-B01D-69A648973D8F}" srcOrd="0" destOrd="0" presId="urn:microsoft.com/office/officeart/2009/3/layout/StepUpProcess"/>
    <dgm:cxn modelId="{6DF3D3A6-F203-4587-9E47-85B7CF8CB3D6}" type="presParOf" srcId="{B07824BD-C1CB-4098-8E38-D3E1F721DF31}" destId="{18F7A15A-3ED1-4A32-B700-36B8D6BBE441}" srcOrd="1" destOrd="0" presId="urn:microsoft.com/office/officeart/2009/3/layout/StepUpProcess"/>
    <dgm:cxn modelId="{B0900791-DD10-486B-8501-E09AD6094101}" type="presParOf" srcId="{B07824BD-C1CB-4098-8E38-D3E1F721DF31}" destId="{F6F2BEFC-1674-4E8D-98FF-DE4432BB887C}" srcOrd="2" destOrd="0" presId="urn:microsoft.com/office/officeart/2009/3/layout/StepUpProcess"/>
    <dgm:cxn modelId="{3EE6A66E-230B-46C6-B833-F1FB7D9677BB}" type="presParOf" srcId="{EB3CB291-E23A-4667-A32E-A640A76557A1}" destId="{E26373E0-D095-405B-9F4A-CC7FBB5BEBD2}" srcOrd="3" destOrd="0" presId="urn:microsoft.com/office/officeart/2009/3/layout/StepUpProcess"/>
    <dgm:cxn modelId="{3C46AB4C-8FD6-4F18-89B0-206793A671D9}" type="presParOf" srcId="{E26373E0-D095-405B-9F4A-CC7FBB5BEBD2}" destId="{8B10941C-73F0-477C-9F3D-EB0A4525ACBE}" srcOrd="0" destOrd="0" presId="urn:microsoft.com/office/officeart/2009/3/layout/StepUpProcess"/>
    <dgm:cxn modelId="{BD02CC66-E7B8-4247-B83C-1E49E3A3190F}" type="presParOf" srcId="{EB3CB291-E23A-4667-A32E-A640A76557A1}" destId="{DF2F85E9-6BAE-40EA-8F18-DAFCA3EFFB69}" srcOrd="4" destOrd="0" presId="urn:microsoft.com/office/officeart/2009/3/layout/StepUpProcess"/>
    <dgm:cxn modelId="{73FD8DEB-3FA4-428D-8D3F-4FFB6F588D0C}" type="presParOf" srcId="{DF2F85E9-6BAE-40EA-8F18-DAFCA3EFFB69}" destId="{A5E67CF4-39ED-4CC8-A27F-E45EA5D3AC44}" srcOrd="0" destOrd="0" presId="urn:microsoft.com/office/officeart/2009/3/layout/StepUpProcess"/>
    <dgm:cxn modelId="{1D96201E-2684-4A2C-ABB0-E762F06034DB}" type="presParOf" srcId="{DF2F85E9-6BAE-40EA-8F18-DAFCA3EFFB69}" destId="{F0124EB5-2136-46F3-B2F4-41A5196C24A0}" srcOrd="1" destOrd="0" presId="urn:microsoft.com/office/officeart/2009/3/layout/StepUpProcess"/>
    <dgm:cxn modelId="{24606857-F5A8-4647-9106-43600BEA9834}" type="presParOf" srcId="{DF2F85E9-6BAE-40EA-8F18-DAFCA3EFFB69}" destId="{D5E82CFA-3F05-41CB-A66C-3A904CCE06CE}" srcOrd="2" destOrd="0" presId="urn:microsoft.com/office/officeart/2009/3/layout/StepUpProcess"/>
    <dgm:cxn modelId="{07D8BB63-7C45-4577-8989-CC9573B5B902}" type="presParOf" srcId="{EB3CB291-E23A-4667-A32E-A640A76557A1}" destId="{F5574CB1-AC1C-4773-A4A7-C4CE14EF6374}" srcOrd="5" destOrd="0" presId="urn:microsoft.com/office/officeart/2009/3/layout/StepUpProcess"/>
    <dgm:cxn modelId="{C4CA2C05-C5A2-47D3-932D-7D1B0EE24BEE}" type="presParOf" srcId="{F5574CB1-AC1C-4773-A4A7-C4CE14EF6374}" destId="{14FCF07D-F999-4928-B62C-1135C3080FD1}" srcOrd="0" destOrd="0" presId="urn:microsoft.com/office/officeart/2009/3/layout/StepUpProcess"/>
    <dgm:cxn modelId="{7F15FDE7-0796-409E-8E14-33BDA45130DC}" type="presParOf" srcId="{EB3CB291-E23A-4667-A32E-A640A76557A1}" destId="{2489F161-D1CF-4A3D-8E95-6382395DC25B}" srcOrd="6" destOrd="0" presId="urn:microsoft.com/office/officeart/2009/3/layout/StepUpProcess"/>
    <dgm:cxn modelId="{A311EB17-7B3B-4E73-8877-7EDCECD2CCA9}" type="presParOf" srcId="{2489F161-D1CF-4A3D-8E95-6382395DC25B}" destId="{06EAFCDC-2041-4C37-BE64-7627BAA16382}" srcOrd="0" destOrd="0" presId="urn:microsoft.com/office/officeart/2009/3/layout/StepUpProcess"/>
    <dgm:cxn modelId="{F054D3EE-12ED-41DF-BC28-75AFF24A2011}" type="presParOf" srcId="{2489F161-D1CF-4A3D-8E95-6382395DC25B}" destId="{AFC6068B-131B-444D-AF53-A5A2A6DC9AE7}" srcOrd="1" destOrd="0" presId="urn:microsoft.com/office/officeart/2009/3/layout/StepUpProcess"/>
    <dgm:cxn modelId="{B3F265FC-C9A3-4AB3-9CED-F7D5EE371186}" type="presParOf" srcId="{2489F161-D1CF-4A3D-8E95-6382395DC25B}" destId="{F62C0D9F-BF11-4D63-A28B-80FA21343A28}" srcOrd="2" destOrd="0" presId="urn:microsoft.com/office/officeart/2009/3/layout/StepUpProcess"/>
    <dgm:cxn modelId="{41FBC4D4-7CE4-4553-BFA6-B9C39AFCA8EF}" type="presParOf" srcId="{EB3CB291-E23A-4667-A32E-A640A76557A1}" destId="{F5EC4F6A-2B4F-420C-9BEA-A14EFB832731}" srcOrd="7" destOrd="0" presId="urn:microsoft.com/office/officeart/2009/3/layout/StepUpProcess"/>
    <dgm:cxn modelId="{604F1BFC-D1C1-4B05-9E80-FEB729EF06F6}" type="presParOf" srcId="{F5EC4F6A-2B4F-420C-9BEA-A14EFB832731}" destId="{41DC2B0B-BD37-48C1-BB85-7F75AC60BB5F}" srcOrd="0" destOrd="0" presId="urn:microsoft.com/office/officeart/2009/3/layout/StepUpProcess"/>
    <dgm:cxn modelId="{C8CE4F5C-2D1E-4F23-B70E-3CA4AB9E86D1}" type="presParOf" srcId="{EB3CB291-E23A-4667-A32E-A640A76557A1}" destId="{D2C6C114-9E17-4E64-9FCF-9C4365FE25B7}" srcOrd="8" destOrd="0" presId="urn:microsoft.com/office/officeart/2009/3/layout/StepUpProcess"/>
    <dgm:cxn modelId="{28DAD026-A7ED-4EA6-BA50-86753202B1A1}" type="presParOf" srcId="{D2C6C114-9E17-4E64-9FCF-9C4365FE25B7}" destId="{BA06DEFD-3E20-41CA-8CC7-585BE7A02A00}" srcOrd="0" destOrd="0" presId="urn:microsoft.com/office/officeart/2009/3/layout/StepUpProcess"/>
    <dgm:cxn modelId="{1A762ABB-221E-44D3-9B21-B2EC055FC66D}" type="presParOf" srcId="{D2C6C114-9E17-4E64-9FCF-9C4365FE25B7}" destId="{D81336A4-814F-45EF-B582-2466B0D2E2A7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1DDEAAE-DE55-45A3-A4F7-3874E0140D37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4D23657-D1E8-4B22-974B-8DC90813F51B}">
      <dgm:prSet phldrT="[Text]"/>
      <dgm:spPr/>
      <dgm:t>
        <a:bodyPr/>
        <a:lstStyle/>
        <a:p>
          <a:r>
            <a:rPr lang="en-US" dirty="0" smtClean="0"/>
            <a:t>Baby Birds</a:t>
          </a:r>
        </a:p>
        <a:p>
          <a:r>
            <a:rPr lang="en-US" dirty="0" smtClean="0"/>
            <a:t>Birth to 2</a:t>
          </a:r>
          <a:endParaRPr lang="en-US" dirty="0"/>
        </a:p>
      </dgm:t>
    </dgm:pt>
    <dgm:pt modelId="{89EF0911-2234-42D0-AEF3-7FADAFD12999}" type="parTrans" cxnId="{99F95D8E-A851-4953-A3C5-9BF7753ED9FA}">
      <dgm:prSet/>
      <dgm:spPr/>
      <dgm:t>
        <a:bodyPr/>
        <a:lstStyle/>
        <a:p>
          <a:endParaRPr lang="en-US"/>
        </a:p>
      </dgm:t>
    </dgm:pt>
    <dgm:pt modelId="{529487B0-19AA-4AAC-8F83-CF2C113EB84D}" type="sibTrans" cxnId="{99F95D8E-A851-4953-A3C5-9BF7753ED9FA}">
      <dgm:prSet/>
      <dgm:spPr/>
      <dgm:t>
        <a:bodyPr/>
        <a:lstStyle/>
        <a:p>
          <a:endParaRPr lang="en-US"/>
        </a:p>
      </dgm:t>
    </dgm:pt>
    <dgm:pt modelId="{EF034794-D109-40B6-8FA2-8971C3123AB6}">
      <dgm:prSet phldrT="[Text]"/>
      <dgm:spPr/>
      <dgm:t>
        <a:bodyPr/>
        <a:lstStyle/>
        <a:p>
          <a:r>
            <a:rPr lang="en-US" dirty="0" smtClean="0"/>
            <a:t>Little Lambs</a:t>
          </a:r>
        </a:p>
        <a:p>
          <a:r>
            <a:rPr lang="en-US" dirty="0" smtClean="0"/>
            <a:t>3 years old</a:t>
          </a:r>
          <a:endParaRPr lang="en-US" dirty="0"/>
        </a:p>
      </dgm:t>
    </dgm:pt>
    <dgm:pt modelId="{64D09C75-3D44-4CEF-9459-5C91DB44A9EA}" type="parTrans" cxnId="{80FF73C0-9BCD-436E-A85B-D6D7D322462C}">
      <dgm:prSet/>
      <dgm:spPr/>
      <dgm:t>
        <a:bodyPr/>
        <a:lstStyle/>
        <a:p>
          <a:endParaRPr lang="en-US"/>
        </a:p>
      </dgm:t>
    </dgm:pt>
    <dgm:pt modelId="{CDDFC891-FC62-4131-A642-2D94388BCCE2}" type="sibTrans" cxnId="{80FF73C0-9BCD-436E-A85B-D6D7D322462C}">
      <dgm:prSet/>
      <dgm:spPr/>
      <dgm:t>
        <a:bodyPr/>
        <a:lstStyle/>
        <a:p>
          <a:endParaRPr lang="en-US"/>
        </a:p>
      </dgm:t>
    </dgm:pt>
    <dgm:pt modelId="{15E11DBD-E9B5-4BCF-A56C-7AAE26CE30DC}">
      <dgm:prSet phldrT="[Text]"/>
      <dgm:spPr/>
      <dgm:t>
        <a:bodyPr/>
        <a:lstStyle/>
        <a:p>
          <a:r>
            <a:rPr lang="en-US" dirty="0" smtClean="0"/>
            <a:t>Curious Cubs</a:t>
          </a:r>
        </a:p>
        <a:p>
          <a:r>
            <a:rPr lang="en-US" dirty="0" smtClean="0"/>
            <a:t>4 years old </a:t>
          </a:r>
          <a:endParaRPr lang="en-US" dirty="0"/>
        </a:p>
      </dgm:t>
    </dgm:pt>
    <dgm:pt modelId="{B7B43D5B-12E9-44B1-B818-4B50F6AD3C0A}" type="parTrans" cxnId="{5E0737F0-6DE4-4885-BC59-82E10D617E50}">
      <dgm:prSet/>
      <dgm:spPr/>
      <dgm:t>
        <a:bodyPr/>
        <a:lstStyle/>
        <a:p>
          <a:endParaRPr lang="en-US"/>
        </a:p>
      </dgm:t>
    </dgm:pt>
    <dgm:pt modelId="{329BDEDB-415B-4AB3-B964-E819D0C56DBB}" type="sibTrans" cxnId="{5E0737F0-6DE4-4885-BC59-82E10D617E50}">
      <dgm:prSet/>
      <dgm:spPr/>
      <dgm:t>
        <a:bodyPr/>
        <a:lstStyle/>
        <a:p>
          <a:endParaRPr lang="en-US"/>
        </a:p>
      </dgm:t>
    </dgm:pt>
    <dgm:pt modelId="{778AA374-0E17-4AEA-8EB6-0C342D57D8D8}">
      <dgm:prSet phldrT="[Text]"/>
      <dgm:spPr/>
      <dgm:t>
        <a:bodyPr/>
        <a:lstStyle/>
        <a:p>
          <a:r>
            <a:rPr lang="en-US" dirty="0" smtClean="0"/>
            <a:t>Eager Beavers</a:t>
          </a:r>
        </a:p>
        <a:p>
          <a:r>
            <a:rPr lang="en-US" dirty="0" smtClean="0"/>
            <a:t>5 years old</a:t>
          </a:r>
          <a:endParaRPr lang="en-US" dirty="0"/>
        </a:p>
      </dgm:t>
    </dgm:pt>
    <dgm:pt modelId="{5E28F01D-9664-415C-A0CD-EBFDAB29426C}" type="parTrans" cxnId="{6F55886F-2AC8-4F4F-B328-821CB3A2117B}">
      <dgm:prSet/>
      <dgm:spPr/>
      <dgm:t>
        <a:bodyPr/>
        <a:lstStyle/>
        <a:p>
          <a:endParaRPr lang="en-US"/>
        </a:p>
      </dgm:t>
    </dgm:pt>
    <dgm:pt modelId="{1A604594-E883-4DA9-8A2A-16DFACE8640A}" type="sibTrans" cxnId="{6F55886F-2AC8-4F4F-B328-821CB3A2117B}">
      <dgm:prSet/>
      <dgm:spPr/>
      <dgm:t>
        <a:bodyPr/>
        <a:lstStyle/>
        <a:p>
          <a:endParaRPr lang="en-US"/>
        </a:p>
      </dgm:t>
    </dgm:pt>
    <dgm:pt modelId="{05F1A7D0-6E45-49DA-80B3-7FF4B8783E58}">
      <dgm:prSet phldrT="[Text]"/>
      <dgm:spPr/>
      <dgm:t>
        <a:bodyPr/>
        <a:lstStyle/>
        <a:p>
          <a:r>
            <a:rPr lang="en-US" dirty="0" smtClean="0"/>
            <a:t>Promotion to Adventurers</a:t>
          </a:r>
          <a:endParaRPr lang="en-US" dirty="0"/>
        </a:p>
      </dgm:t>
    </dgm:pt>
    <dgm:pt modelId="{3ECE110E-B07E-4F19-B2DF-3E42E99B2E8D}" type="parTrans" cxnId="{33A927E1-3C94-4A92-8DB3-42886008240C}">
      <dgm:prSet/>
      <dgm:spPr/>
      <dgm:t>
        <a:bodyPr/>
        <a:lstStyle/>
        <a:p>
          <a:endParaRPr lang="en-US"/>
        </a:p>
      </dgm:t>
    </dgm:pt>
    <dgm:pt modelId="{47B1D0F3-117D-4CE7-9037-3F5A4995054A}" type="sibTrans" cxnId="{33A927E1-3C94-4A92-8DB3-42886008240C}">
      <dgm:prSet/>
      <dgm:spPr/>
      <dgm:t>
        <a:bodyPr/>
        <a:lstStyle/>
        <a:p>
          <a:endParaRPr lang="en-US"/>
        </a:p>
      </dgm:t>
    </dgm:pt>
    <dgm:pt modelId="{EB3CB291-E23A-4667-A32E-A640A76557A1}" type="pres">
      <dgm:prSet presAssocID="{41DDEAAE-DE55-45A3-A4F7-3874E0140D37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1035298-0CF7-4145-8EE2-24DBFEAF33BB}" type="pres">
      <dgm:prSet presAssocID="{E4D23657-D1E8-4B22-974B-8DC90813F51B}" presName="composite" presStyleCnt="0"/>
      <dgm:spPr/>
    </dgm:pt>
    <dgm:pt modelId="{21E1F518-1190-4883-914B-1FB66E6D3A63}" type="pres">
      <dgm:prSet presAssocID="{E4D23657-D1E8-4B22-974B-8DC90813F51B}" presName="LShape" presStyleLbl="alignNode1" presStyleIdx="0" presStyleCnt="9"/>
      <dgm:spPr/>
    </dgm:pt>
    <dgm:pt modelId="{80B372F1-8EF3-4532-ACC6-E65E1D63ACA2}" type="pres">
      <dgm:prSet presAssocID="{E4D23657-D1E8-4B22-974B-8DC90813F51B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46139E-4627-4CCC-9299-5653D77ED24D}" type="pres">
      <dgm:prSet presAssocID="{E4D23657-D1E8-4B22-974B-8DC90813F51B}" presName="Triangle" presStyleLbl="alignNode1" presStyleIdx="1" presStyleCnt="9"/>
      <dgm:spPr/>
    </dgm:pt>
    <dgm:pt modelId="{780BC64D-2F67-498A-99F6-7EB28080D705}" type="pres">
      <dgm:prSet presAssocID="{529487B0-19AA-4AAC-8F83-CF2C113EB84D}" presName="sibTrans" presStyleCnt="0"/>
      <dgm:spPr/>
    </dgm:pt>
    <dgm:pt modelId="{68E230FA-2656-4C78-B827-58AFD214F445}" type="pres">
      <dgm:prSet presAssocID="{529487B0-19AA-4AAC-8F83-CF2C113EB84D}" presName="space" presStyleCnt="0"/>
      <dgm:spPr/>
    </dgm:pt>
    <dgm:pt modelId="{B07824BD-C1CB-4098-8E38-D3E1F721DF31}" type="pres">
      <dgm:prSet presAssocID="{EF034794-D109-40B6-8FA2-8971C3123AB6}" presName="composite" presStyleCnt="0"/>
      <dgm:spPr/>
    </dgm:pt>
    <dgm:pt modelId="{85769F8C-5820-4CB5-B01D-69A648973D8F}" type="pres">
      <dgm:prSet presAssocID="{EF034794-D109-40B6-8FA2-8971C3123AB6}" presName="LShape" presStyleLbl="alignNode1" presStyleIdx="2" presStyleCnt="9" custLinFactNeighborY="0"/>
      <dgm:spPr/>
    </dgm:pt>
    <dgm:pt modelId="{18F7A15A-3ED1-4A32-B700-36B8D6BBE441}" type="pres">
      <dgm:prSet presAssocID="{EF034794-D109-40B6-8FA2-8971C3123AB6}" presName="ParentText" presStyleLbl="revTx" presStyleIdx="1" presStyleCnt="5" custScaleX="107071" custLinFactNeighborX="549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F2BEFC-1674-4E8D-98FF-DE4432BB887C}" type="pres">
      <dgm:prSet presAssocID="{EF034794-D109-40B6-8FA2-8971C3123AB6}" presName="Triangle" presStyleLbl="alignNode1" presStyleIdx="3" presStyleCnt="9"/>
      <dgm:spPr/>
    </dgm:pt>
    <dgm:pt modelId="{E26373E0-D095-405B-9F4A-CC7FBB5BEBD2}" type="pres">
      <dgm:prSet presAssocID="{CDDFC891-FC62-4131-A642-2D94388BCCE2}" presName="sibTrans" presStyleCnt="0"/>
      <dgm:spPr/>
    </dgm:pt>
    <dgm:pt modelId="{8B10941C-73F0-477C-9F3D-EB0A4525ACBE}" type="pres">
      <dgm:prSet presAssocID="{CDDFC891-FC62-4131-A642-2D94388BCCE2}" presName="space" presStyleCnt="0"/>
      <dgm:spPr/>
    </dgm:pt>
    <dgm:pt modelId="{DF2F85E9-6BAE-40EA-8F18-DAFCA3EFFB69}" type="pres">
      <dgm:prSet presAssocID="{15E11DBD-E9B5-4BCF-A56C-7AAE26CE30DC}" presName="composite" presStyleCnt="0"/>
      <dgm:spPr/>
    </dgm:pt>
    <dgm:pt modelId="{A5E67CF4-39ED-4CC8-A27F-E45EA5D3AC44}" type="pres">
      <dgm:prSet presAssocID="{15E11DBD-E9B5-4BCF-A56C-7AAE26CE30DC}" presName="LShape" presStyleLbl="alignNode1" presStyleIdx="4" presStyleCnt="9" custLinFactNeighborX="100" custLinFactNeighborY="917"/>
      <dgm:spPr/>
    </dgm:pt>
    <dgm:pt modelId="{F0124EB5-2136-46F3-B2F4-41A5196C24A0}" type="pres">
      <dgm:prSet presAssocID="{15E11DBD-E9B5-4BCF-A56C-7AAE26CE30DC}" presName="ParentText" presStyleLbl="revTx" presStyleIdx="2" presStyleCnt="5" custScaleX="113758" custLinFactNeighborX="793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E82CFA-3F05-41CB-A66C-3A904CCE06CE}" type="pres">
      <dgm:prSet presAssocID="{15E11DBD-E9B5-4BCF-A56C-7AAE26CE30DC}" presName="Triangle" presStyleLbl="alignNode1" presStyleIdx="5" presStyleCnt="9"/>
      <dgm:spPr/>
    </dgm:pt>
    <dgm:pt modelId="{F5574CB1-AC1C-4773-A4A7-C4CE14EF6374}" type="pres">
      <dgm:prSet presAssocID="{329BDEDB-415B-4AB3-B964-E819D0C56DBB}" presName="sibTrans" presStyleCnt="0"/>
      <dgm:spPr/>
    </dgm:pt>
    <dgm:pt modelId="{14FCF07D-F999-4928-B62C-1135C3080FD1}" type="pres">
      <dgm:prSet presAssocID="{329BDEDB-415B-4AB3-B964-E819D0C56DBB}" presName="space" presStyleCnt="0"/>
      <dgm:spPr/>
    </dgm:pt>
    <dgm:pt modelId="{2489F161-D1CF-4A3D-8E95-6382395DC25B}" type="pres">
      <dgm:prSet presAssocID="{778AA374-0E17-4AEA-8EB6-0C342D57D8D8}" presName="composite" presStyleCnt="0"/>
      <dgm:spPr/>
    </dgm:pt>
    <dgm:pt modelId="{06EAFCDC-2041-4C37-BE64-7627BAA16382}" type="pres">
      <dgm:prSet presAssocID="{778AA374-0E17-4AEA-8EB6-0C342D57D8D8}" presName="LShape" presStyleLbl="alignNode1" presStyleIdx="6" presStyleCnt="9"/>
      <dgm:spPr/>
    </dgm:pt>
    <dgm:pt modelId="{AFC6068B-131B-444D-AF53-A5A2A6DC9AE7}" type="pres">
      <dgm:prSet presAssocID="{778AA374-0E17-4AEA-8EB6-0C342D57D8D8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2C0D9F-BF11-4D63-A28B-80FA21343A28}" type="pres">
      <dgm:prSet presAssocID="{778AA374-0E17-4AEA-8EB6-0C342D57D8D8}" presName="Triangle" presStyleLbl="alignNode1" presStyleIdx="7" presStyleCnt="9"/>
      <dgm:spPr/>
    </dgm:pt>
    <dgm:pt modelId="{F5EC4F6A-2B4F-420C-9BEA-A14EFB832731}" type="pres">
      <dgm:prSet presAssocID="{1A604594-E883-4DA9-8A2A-16DFACE8640A}" presName="sibTrans" presStyleCnt="0"/>
      <dgm:spPr/>
    </dgm:pt>
    <dgm:pt modelId="{41DC2B0B-BD37-48C1-BB85-7F75AC60BB5F}" type="pres">
      <dgm:prSet presAssocID="{1A604594-E883-4DA9-8A2A-16DFACE8640A}" presName="space" presStyleCnt="0"/>
      <dgm:spPr/>
    </dgm:pt>
    <dgm:pt modelId="{D2C6C114-9E17-4E64-9FCF-9C4365FE25B7}" type="pres">
      <dgm:prSet presAssocID="{05F1A7D0-6E45-49DA-80B3-7FF4B8783E58}" presName="composite" presStyleCnt="0"/>
      <dgm:spPr/>
    </dgm:pt>
    <dgm:pt modelId="{BA06DEFD-3E20-41CA-8CC7-585BE7A02A00}" type="pres">
      <dgm:prSet presAssocID="{05F1A7D0-6E45-49DA-80B3-7FF4B8783E58}" presName="LShape" presStyleLbl="alignNode1" presStyleIdx="8" presStyleCnt="9"/>
      <dgm:spPr/>
    </dgm:pt>
    <dgm:pt modelId="{D81336A4-814F-45EF-B582-2466B0D2E2A7}" type="pres">
      <dgm:prSet presAssocID="{05F1A7D0-6E45-49DA-80B3-7FF4B8783E58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0FF73C0-9BCD-436E-A85B-D6D7D322462C}" srcId="{41DDEAAE-DE55-45A3-A4F7-3874E0140D37}" destId="{EF034794-D109-40B6-8FA2-8971C3123AB6}" srcOrd="1" destOrd="0" parTransId="{64D09C75-3D44-4CEF-9459-5C91DB44A9EA}" sibTransId="{CDDFC891-FC62-4131-A642-2D94388BCCE2}"/>
    <dgm:cxn modelId="{144D3C17-9BB9-4853-A637-BAE8CE37705E}" type="presOf" srcId="{EF034794-D109-40B6-8FA2-8971C3123AB6}" destId="{18F7A15A-3ED1-4A32-B700-36B8D6BBE441}" srcOrd="0" destOrd="0" presId="urn:microsoft.com/office/officeart/2009/3/layout/StepUpProcess"/>
    <dgm:cxn modelId="{5E0737F0-6DE4-4885-BC59-82E10D617E50}" srcId="{41DDEAAE-DE55-45A3-A4F7-3874E0140D37}" destId="{15E11DBD-E9B5-4BCF-A56C-7AAE26CE30DC}" srcOrd="2" destOrd="0" parTransId="{B7B43D5B-12E9-44B1-B818-4B50F6AD3C0A}" sibTransId="{329BDEDB-415B-4AB3-B964-E819D0C56DBB}"/>
    <dgm:cxn modelId="{2607AFFA-E9F8-4160-9AE4-19F4DB2B71C9}" type="presOf" srcId="{41DDEAAE-DE55-45A3-A4F7-3874E0140D37}" destId="{EB3CB291-E23A-4667-A32E-A640A76557A1}" srcOrd="0" destOrd="0" presId="urn:microsoft.com/office/officeart/2009/3/layout/StepUpProcess"/>
    <dgm:cxn modelId="{686E8776-31B9-4547-B165-83B2470E83E1}" type="presOf" srcId="{778AA374-0E17-4AEA-8EB6-0C342D57D8D8}" destId="{AFC6068B-131B-444D-AF53-A5A2A6DC9AE7}" srcOrd="0" destOrd="0" presId="urn:microsoft.com/office/officeart/2009/3/layout/StepUpProcess"/>
    <dgm:cxn modelId="{6F55886F-2AC8-4F4F-B328-821CB3A2117B}" srcId="{41DDEAAE-DE55-45A3-A4F7-3874E0140D37}" destId="{778AA374-0E17-4AEA-8EB6-0C342D57D8D8}" srcOrd="3" destOrd="0" parTransId="{5E28F01D-9664-415C-A0CD-EBFDAB29426C}" sibTransId="{1A604594-E883-4DA9-8A2A-16DFACE8640A}"/>
    <dgm:cxn modelId="{33A927E1-3C94-4A92-8DB3-42886008240C}" srcId="{41DDEAAE-DE55-45A3-A4F7-3874E0140D37}" destId="{05F1A7D0-6E45-49DA-80B3-7FF4B8783E58}" srcOrd="4" destOrd="0" parTransId="{3ECE110E-B07E-4F19-B2DF-3E42E99B2E8D}" sibTransId="{47B1D0F3-117D-4CE7-9037-3F5A4995054A}"/>
    <dgm:cxn modelId="{99F95D8E-A851-4953-A3C5-9BF7753ED9FA}" srcId="{41DDEAAE-DE55-45A3-A4F7-3874E0140D37}" destId="{E4D23657-D1E8-4B22-974B-8DC90813F51B}" srcOrd="0" destOrd="0" parTransId="{89EF0911-2234-42D0-AEF3-7FADAFD12999}" sibTransId="{529487B0-19AA-4AAC-8F83-CF2C113EB84D}"/>
    <dgm:cxn modelId="{6178317C-4B4F-4FC5-8AC2-7ABBDA27CE1F}" type="presOf" srcId="{05F1A7D0-6E45-49DA-80B3-7FF4B8783E58}" destId="{D81336A4-814F-45EF-B582-2466B0D2E2A7}" srcOrd="0" destOrd="0" presId="urn:microsoft.com/office/officeart/2009/3/layout/StepUpProcess"/>
    <dgm:cxn modelId="{A98402AF-AFAB-470F-9C97-EF1C509D8499}" type="presOf" srcId="{15E11DBD-E9B5-4BCF-A56C-7AAE26CE30DC}" destId="{F0124EB5-2136-46F3-B2F4-41A5196C24A0}" srcOrd="0" destOrd="0" presId="urn:microsoft.com/office/officeart/2009/3/layout/StepUpProcess"/>
    <dgm:cxn modelId="{B9285067-C906-4FDE-AAAC-9EE99F7669E3}" type="presOf" srcId="{E4D23657-D1E8-4B22-974B-8DC90813F51B}" destId="{80B372F1-8EF3-4532-ACC6-E65E1D63ACA2}" srcOrd="0" destOrd="0" presId="urn:microsoft.com/office/officeart/2009/3/layout/StepUpProcess"/>
    <dgm:cxn modelId="{D3BFF791-8D8E-4FBF-9F59-1FB887121875}" type="presParOf" srcId="{EB3CB291-E23A-4667-A32E-A640A76557A1}" destId="{01035298-0CF7-4145-8EE2-24DBFEAF33BB}" srcOrd="0" destOrd="0" presId="urn:microsoft.com/office/officeart/2009/3/layout/StepUpProcess"/>
    <dgm:cxn modelId="{AFA2BCAD-2F0B-4C3E-86A6-55A260AD16B0}" type="presParOf" srcId="{01035298-0CF7-4145-8EE2-24DBFEAF33BB}" destId="{21E1F518-1190-4883-914B-1FB66E6D3A63}" srcOrd="0" destOrd="0" presId="urn:microsoft.com/office/officeart/2009/3/layout/StepUpProcess"/>
    <dgm:cxn modelId="{AF2B8620-9DC0-4A87-9014-D45C2D1F8B38}" type="presParOf" srcId="{01035298-0CF7-4145-8EE2-24DBFEAF33BB}" destId="{80B372F1-8EF3-4532-ACC6-E65E1D63ACA2}" srcOrd="1" destOrd="0" presId="urn:microsoft.com/office/officeart/2009/3/layout/StepUpProcess"/>
    <dgm:cxn modelId="{4AA5420E-C2A1-4D24-A1DA-DA9E7976427D}" type="presParOf" srcId="{01035298-0CF7-4145-8EE2-24DBFEAF33BB}" destId="{B746139E-4627-4CCC-9299-5653D77ED24D}" srcOrd="2" destOrd="0" presId="urn:microsoft.com/office/officeart/2009/3/layout/StepUpProcess"/>
    <dgm:cxn modelId="{C3204B2A-D9EE-439E-BA61-A2C860BFF519}" type="presParOf" srcId="{EB3CB291-E23A-4667-A32E-A640A76557A1}" destId="{780BC64D-2F67-498A-99F6-7EB28080D705}" srcOrd="1" destOrd="0" presId="urn:microsoft.com/office/officeart/2009/3/layout/StepUpProcess"/>
    <dgm:cxn modelId="{49AEC91A-7C1D-4222-94BA-4D738F2D6C79}" type="presParOf" srcId="{780BC64D-2F67-498A-99F6-7EB28080D705}" destId="{68E230FA-2656-4C78-B827-58AFD214F445}" srcOrd="0" destOrd="0" presId="urn:microsoft.com/office/officeart/2009/3/layout/StepUpProcess"/>
    <dgm:cxn modelId="{B3ADA2AF-BE62-4C22-84A1-F4C5043918A4}" type="presParOf" srcId="{EB3CB291-E23A-4667-A32E-A640A76557A1}" destId="{B07824BD-C1CB-4098-8E38-D3E1F721DF31}" srcOrd="2" destOrd="0" presId="urn:microsoft.com/office/officeart/2009/3/layout/StepUpProcess"/>
    <dgm:cxn modelId="{D55AC698-F4A8-404D-94F4-78DB0A0637AF}" type="presParOf" srcId="{B07824BD-C1CB-4098-8E38-D3E1F721DF31}" destId="{85769F8C-5820-4CB5-B01D-69A648973D8F}" srcOrd="0" destOrd="0" presId="urn:microsoft.com/office/officeart/2009/3/layout/StepUpProcess"/>
    <dgm:cxn modelId="{6DF3D3A6-F203-4587-9E47-85B7CF8CB3D6}" type="presParOf" srcId="{B07824BD-C1CB-4098-8E38-D3E1F721DF31}" destId="{18F7A15A-3ED1-4A32-B700-36B8D6BBE441}" srcOrd="1" destOrd="0" presId="urn:microsoft.com/office/officeart/2009/3/layout/StepUpProcess"/>
    <dgm:cxn modelId="{B0900791-DD10-486B-8501-E09AD6094101}" type="presParOf" srcId="{B07824BD-C1CB-4098-8E38-D3E1F721DF31}" destId="{F6F2BEFC-1674-4E8D-98FF-DE4432BB887C}" srcOrd="2" destOrd="0" presId="urn:microsoft.com/office/officeart/2009/3/layout/StepUpProcess"/>
    <dgm:cxn modelId="{3EE6A66E-230B-46C6-B833-F1FB7D9677BB}" type="presParOf" srcId="{EB3CB291-E23A-4667-A32E-A640A76557A1}" destId="{E26373E0-D095-405B-9F4A-CC7FBB5BEBD2}" srcOrd="3" destOrd="0" presId="urn:microsoft.com/office/officeart/2009/3/layout/StepUpProcess"/>
    <dgm:cxn modelId="{3C46AB4C-8FD6-4F18-89B0-206793A671D9}" type="presParOf" srcId="{E26373E0-D095-405B-9F4A-CC7FBB5BEBD2}" destId="{8B10941C-73F0-477C-9F3D-EB0A4525ACBE}" srcOrd="0" destOrd="0" presId="urn:microsoft.com/office/officeart/2009/3/layout/StepUpProcess"/>
    <dgm:cxn modelId="{BD02CC66-E7B8-4247-B83C-1E49E3A3190F}" type="presParOf" srcId="{EB3CB291-E23A-4667-A32E-A640A76557A1}" destId="{DF2F85E9-6BAE-40EA-8F18-DAFCA3EFFB69}" srcOrd="4" destOrd="0" presId="urn:microsoft.com/office/officeart/2009/3/layout/StepUpProcess"/>
    <dgm:cxn modelId="{73FD8DEB-3FA4-428D-8D3F-4FFB6F588D0C}" type="presParOf" srcId="{DF2F85E9-6BAE-40EA-8F18-DAFCA3EFFB69}" destId="{A5E67CF4-39ED-4CC8-A27F-E45EA5D3AC44}" srcOrd="0" destOrd="0" presId="urn:microsoft.com/office/officeart/2009/3/layout/StepUpProcess"/>
    <dgm:cxn modelId="{1D96201E-2684-4A2C-ABB0-E762F06034DB}" type="presParOf" srcId="{DF2F85E9-6BAE-40EA-8F18-DAFCA3EFFB69}" destId="{F0124EB5-2136-46F3-B2F4-41A5196C24A0}" srcOrd="1" destOrd="0" presId="urn:microsoft.com/office/officeart/2009/3/layout/StepUpProcess"/>
    <dgm:cxn modelId="{24606857-F5A8-4647-9106-43600BEA9834}" type="presParOf" srcId="{DF2F85E9-6BAE-40EA-8F18-DAFCA3EFFB69}" destId="{D5E82CFA-3F05-41CB-A66C-3A904CCE06CE}" srcOrd="2" destOrd="0" presId="urn:microsoft.com/office/officeart/2009/3/layout/StepUpProcess"/>
    <dgm:cxn modelId="{07D8BB63-7C45-4577-8989-CC9573B5B902}" type="presParOf" srcId="{EB3CB291-E23A-4667-A32E-A640A76557A1}" destId="{F5574CB1-AC1C-4773-A4A7-C4CE14EF6374}" srcOrd="5" destOrd="0" presId="urn:microsoft.com/office/officeart/2009/3/layout/StepUpProcess"/>
    <dgm:cxn modelId="{C4CA2C05-C5A2-47D3-932D-7D1B0EE24BEE}" type="presParOf" srcId="{F5574CB1-AC1C-4773-A4A7-C4CE14EF6374}" destId="{14FCF07D-F999-4928-B62C-1135C3080FD1}" srcOrd="0" destOrd="0" presId="urn:microsoft.com/office/officeart/2009/3/layout/StepUpProcess"/>
    <dgm:cxn modelId="{7F15FDE7-0796-409E-8E14-33BDA45130DC}" type="presParOf" srcId="{EB3CB291-E23A-4667-A32E-A640A76557A1}" destId="{2489F161-D1CF-4A3D-8E95-6382395DC25B}" srcOrd="6" destOrd="0" presId="urn:microsoft.com/office/officeart/2009/3/layout/StepUpProcess"/>
    <dgm:cxn modelId="{A311EB17-7B3B-4E73-8877-7EDCECD2CCA9}" type="presParOf" srcId="{2489F161-D1CF-4A3D-8E95-6382395DC25B}" destId="{06EAFCDC-2041-4C37-BE64-7627BAA16382}" srcOrd="0" destOrd="0" presId="urn:microsoft.com/office/officeart/2009/3/layout/StepUpProcess"/>
    <dgm:cxn modelId="{F054D3EE-12ED-41DF-BC28-75AFF24A2011}" type="presParOf" srcId="{2489F161-D1CF-4A3D-8E95-6382395DC25B}" destId="{AFC6068B-131B-444D-AF53-A5A2A6DC9AE7}" srcOrd="1" destOrd="0" presId="urn:microsoft.com/office/officeart/2009/3/layout/StepUpProcess"/>
    <dgm:cxn modelId="{B3F265FC-C9A3-4AB3-9CED-F7D5EE371186}" type="presParOf" srcId="{2489F161-D1CF-4A3D-8E95-6382395DC25B}" destId="{F62C0D9F-BF11-4D63-A28B-80FA21343A28}" srcOrd="2" destOrd="0" presId="urn:microsoft.com/office/officeart/2009/3/layout/StepUpProcess"/>
    <dgm:cxn modelId="{41FBC4D4-7CE4-4553-BFA6-B9C39AFCA8EF}" type="presParOf" srcId="{EB3CB291-E23A-4667-A32E-A640A76557A1}" destId="{F5EC4F6A-2B4F-420C-9BEA-A14EFB832731}" srcOrd="7" destOrd="0" presId="urn:microsoft.com/office/officeart/2009/3/layout/StepUpProcess"/>
    <dgm:cxn modelId="{604F1BFC-D1C1-4B05-9E80-FEB729EF06F6}" type="presParOf" srcId="{F5EC4F6A-2B4F-420C-9BEA-A14EFB832731}" destId="{41DC2B0B-BD37-48C1-BB85-7F75AC60BB5F}" srcOrd="0" destOrd="0" presId="urn:microsoft.com/office/officeart/2009/3/layout/StepUpProcess"/>
    <dgm:cxn modelId="{C8CE4F5C-2D1E-4F23-B70E-3CA4AB9E86D1}" type="presParOf" srcId="{EB3CB291-E23A-4667-A32E-A640A76557A1}" destId="{D2C6C114-9E17-4E64-9FCF-9C4365FE25B7}" srcOrd="8" destOrd="0" presId="urn:microsoft.com/office/officeart/2009/3/layout/StepUpProcess"/>
    <dgm:cxn modelId="{28DAD026-A7ED-4EA6-BA50-86753202B1A1}" type="presParOf" srcId="{D2C6C114-9E17-4E64-9FCF-9C4365FE25B7}" destId="{BA06DEFD-3E20-41CA-8CC7-585BE7A02A00}" srcOrd="0" destOrd="0" presId="urn:microsoft.com/office/officeart/2009/3/layout/StepUpProcess"/>
    <dgm:cxn modelId="{1A762ABB-221E-44D3-9B21-B2EC055FC66D}" type="presParOf" srcId="{D2C6C114-9E17-4E64-9FCF-9C4365FE25B7}" destId="{D81336A4-814F-45EF-B582-2466B0D2E2A7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E1F518-1190-4883-914B-1FB66E6D3A63}">
      <dsp:nvSpPr>
        <dsp:cNvPr id="0" name=""/>
        <dsp:cNvSpPr/>
      </dsp:nvSpPr>
      <dsp:spPr>
        <a:xfrm rot="5400000">
          <a:off x="345295" y="1888281"/>
          <a:ext cx="1038577" cy="1728170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B372F1-8EF3-4532-ACC6-E65E1D63ACA2}">
      <dsp:nvSpPr>
        <dsp:cNvPr id="0" name=""/>
        <dsp:cNvSpPr/>
      </dsp:nvSpPr>
      <dsp:spPr>
        <a:xfrm>
          <a:off x="171931" y="2404631"/>
          <a:ext cx="1560201" cy="13676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Baby Birds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Birth to 2</a:t>
          </a:r>
          <a:endParaRPr lang="en-US" sz="2000" kern="1200" dirty="0"/>
        </a:p>
      </dsp:txBody>
      <dsp:txXfrm>
        <a:off x="171931" y="2404631"/>
        <a:ext cx="1560201" cy="1367608"/>
      </dsp:txXfrm>
    </dsp:sp>
    <dsp:sp modelId="{B746139E-4627-4CCC-9299-5653D77ED24D}">
      <dsp:nvSpPr>
        <dsp:cNvPr id="0" name=""/>
        <dsp:cNvSpPr/>
      </dsp:nvSpPr>
      <dsp:spPr>
        <a:xfrm>
          <a:off x="1437755" y="1761051"/>
          <a:ext cx="294377" cy="294377"/>
        </a:xfrm>
        <a:prstGeom prst="triangle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769F8C-5820-4CB5-B01D-69A648973D8F}">
      <dsp:nvSpPr>
        <dsp:cNvPr id="0" name=""/>
        <dsp:cNvSpPr/>
      </dsp:nvSpPr>
      <dsp:spPr>
        <a:xfrm rot="5400000">
          <a:off x="2255287" y="1415651"/>
          <a:ext cx="1038577" cy="1728170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F7A15A-3ED1-4A32-B700-36B8D6BBE441}">
      <dsp:nvSpPr>
        <dsp:cNvPr id="0" name=""/>
        <dsp:cNvSpPr/>
      </dsp:nvSpPr>
      <dsp:spPr>
        <a:xfrm>
          <a:off x="2112479" y="1932002"/>
          <a:ext cx="1670523" cy="13676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Little Lambs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3 years old</a:t>
          </a:r>
          <a:endParaRPr lang="en-US" sz="2000" kern="1200" dirty="0"/>
        </a:p>
      </dsp:txBody>
      <dsp:txXfrm>
        <a:off x="2112479" y="1932002"/>
        <a:ext cx="1670523" cy="1367608"/>
      </dsp:txXfrm>
    </dsp:sp>
    <dsp:sp modelId="{F6F2BEFC-1674-4E8D-98FF-DE4432BB887C}">
      <dsp:nvSpPr>
        <dsp:cNvPr id="0" name=""/>
        <dsp:cNvSpPr/>
      </dsp:nvSpPr>
      <dsp:spPr>
        <a:xfrm>
          <a:off x="3347747" y="1288421"/>
          <a:ext cx="294377" cy="294377"/>
        </a:xfrm>
        <a:prstGeom prst="triangle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E67CF4-39ED-4CC8-A27F-E45EA5D3AC44}">
      <dsp:nvSpPr>
        <dsp:cNvPr id="0" name=""/>
        <dsp:cNvSpPr/>
      </dsp:nvSpPr>
      <dsp:spPr>
        <a:xfrm rot="5400000">
          <a:off x="4167007" y="952546"/>
          <a:ext cx="1038577" cy="1728170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124EB5-2136-46F3-B2F4-41A5196C24A0}">
      <dsp:nvSpPr>
        <dsp:cNvPr id="0" name=""/>
        <dsp:cNvSpPr/>
      </dsp:nvSpPr>
      <dsp:spPr>
        <a:xfrm>
          <a:off x="4008406" y="1459372"/>
          <a:ext cx="1774854" cy="13676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Curious Cubs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4 years old </a:t>
          </a:r>
          <a:endParaRPr lang="en-US" sz="2000" kern="1200" dirty="0"/>
        </a:p>
      </dsp:txBody>
      <dsp:txXfrm>
        <a:off x="4008406" y="1459372"/>
        <a:ext cx="1774854" cy="1367608"/>
      </dsp:txXfrm>
    </dsp:sp>
    <dsp:sp modelId="{D5E82CFA-3F05-41CB-A66C-3A904CCE06CE}">
      <dsp:nvSpPr>
        <dsp:cNvPr id="0" name=""/>
        <dsp:cNvSpPr/>
      </dsp:nvSpPr>
      <dsp:spPr>
        <a:xfrm>
          <a:off x="5257739" y="815792"/>
          <a:ext cx="294377" cy="294377"/>
        </a:xfrm>
        <a:prstGeom prst="triangle">
          <a:avLst>
            <a:gd name="adj" fmla="val 1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EAFCDC-2041-4C37-BE64-7627BAA16382}">
      <dsp:nvSpPr>
        <dsp:cNvPr id="0" name=""/>
        <dsp:cNvSpPr/>
      </dsp:nvSpPr>
      <dsp:spPr>
        <a:xfrm rot="5400000">
          <a:off x="6075271" y="470392"/>
          <a:ext cx="1038577" cy="1728170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C6068B-131B-444D-AF53-A5A2A6DC9AE7}">
      <dsp:nvSpPr>
        <dsp:cNvPr id="0" name=""/>
        <dsp:cNvSpPr/>
      </dsp:nvSpPr>
      <dsp:spPr>
        <a:xfrm>
          <a:off x="5901906" y="986743"/>
          <a:ext cx="1560201" cy="13676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Eager Beavers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5 years old</a:t>
          </a:r>
          <a:endParaRPr lang="en-US" sz="2000" kern="1200" dirty="0"/>
        </a:p>
      </dsp:txBody>
      <dsp:txXfrm>
        <a:off x="5901906" y="986743"/>
        <a:ext cx="1560201" cy="1367608"/>
      </dsp:txXfrm>
    </dsp:sp>
    <dsp:sp modelId="{F62C0D9F-BF11-4D63-A28B-80FA21343A28}">
      <dsp:nvSpPr>
        <dsp:cNvPr id="0" name=""/>
        <dsp:cNvSpPr/>
      </dsp:nvSpPr>
      <dsp:spPr>
        <a:xfrm>
          <a:off x="7167730" y="343163"/>
          <a:ext cx="294377" cy="294377"/>
        </a:xfrm>
        <a:prstGeom prst="triangle">
          <a:avLst>
            <a:gd name="adj" fmla="val 1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06DEFD-3E20-41CA-8CC7-585BE7A02A00}">
      <dsp:nvSpPr>
        <dsp:cNvPr id="0" name=""/>
        <dsp:cNvSpPr/>
      </dsp:nvSpPr>
      <dsp:spPr>
        <a:xfrm rot="5400000">
          <a:off x="7985263" y="-2236"/>
          <a:ext cx="1038577" cy="1728170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1336A4-814F-45EF-B582-2466B0D2E2A7}">
      <dsp:nvSpPr>
        <dsp:cNvPr id="0" name=""/>
        <dsp:cNvSpPr/>
      </dsp:nvSpPr>
      <dsp:spPr>
        <a:xfrm>
          <a:off x="7811898" y="514114"/>
          <a:ext cx="1560201" cy="13676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Promotion to Adventurers</a:t>
          </a:r>
          <a:endParaRPr lang="en-US" sz="2000" kern="1200" dirty="0"/>
        </a:p>
      </dsp:txBody>
      <dsp:txXfrm>
        <a:off x="7811898" y="514114"/>
        <a:ext cx="1560201" cy="13676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E1F518-1190-4883-914B-1FB66E6D3A63}">
      <dsp:nvSpPr>
        <dsp:cNvPr id="0" name=""/>
        <dsp:cNvSpPr/>
      </dsp:nvSpPr>
      <dsp:spPr>
        <a:xfrm rot="5400000">
          <a:off x="345295" y="1888281"/>
          <a:ext cx="1038577" cy="1728170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B372F1-8EF3-4532-ACC6-E65E1D63ACA2}">
      <dsp:nvSpPr>
        <dsp:cNvPr id="0" name=""/>
        <dsp:cNvSpPr/>
      </dsp:nvSpPr>
      <dsp:spPr>
        <a:xfrm>
          <a:off x="171931" y="2404631"/>
          <a:ext cx="1560201" cy="13676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Baby Birds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Birth to 2</a:t>
          </a:r>
          <a:endParaRPr lang="en-US" sz="2000" kern="1200" dirty="0"/>
        </a:p>
      </dsp:txBody>
      <dsp:txXfrm>
        <a:off x="171931" y="2404631"/>
        <a:ext cx="1560201" cy="1367608"/>
      </dsp:txXfrm>
    </dsp:sp>
    <dsp:sp modelId="{B746139E-4627-4CCC-9299-5653D77ED24D}">
      <dsp:nvSpPr>
        <dsp:cNvPr id="0" name=""/>
        <dsp:cNvSpPr/>
      </dsp:nvSpPr>
      <dsp:spPr>
        <a:xfrm>
          <a:off x="1437755" y="1761051"/>
          <a:ext cx="294377" cy="294377"/>
        </a:xfrm>
        <a:prstGeom prst="triangle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769F8C-5820-4CB5-B01D-69A648973D8F}">
      <dsp:nvSpPr>
        <dsp:cNvPr id="0" name=""/>
        <dsp:cNvSpPr/>
      </dsp:nvSpPr>
      <dsp:spPr>
        <a:xfrm rot="5400000">
          <a:off x="2255287" y="1415651"/>
          <a:ext cx="1038577" cy="1728170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F7A15A-3ED1-4A32-B700-36B8D6BBE441}">
      <dsp:nvSpPr>
        <dsp:cNvPr id="0" name=""/>
        <dsp:cNvSpPr/>
      </dsp:nvSpPr>
      <dsp:spPr>
        <a:xfrm>
          <a:off x="2112479" y="1932002"/>
          <a:ext cx="1670523" cy="13676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Little Lambs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3 years old</a:t>
          </a:r>
          <a:endParaRPr lang="en-US" sz="2000" kern="1200" dirty="0"/>
        </a:p>
      </dsp:txBody>
      <dsp:txXfrm>
        <a:off x="2112479" y="1932002"/>
        <a:ext cx="1670523" cy="1367608"/>
      </dsp:txXfrm>
    </dsp:sp>
    <dsp:sp modelId="{F6F2BEFC-1674-4E8D-98FF-DE4432BB887C}">
      <dsp:nvSpPr>
        <dsp:cNvPr id="0" name=""/>
        <dsp:cNvSpPr/>
      </dsp:nvSpPr>
      <dsp:spPr>
        <a:xfrm>
          <a:off x="3347747" y="1288421"/>
          <a:ext cx="294377" cy="294377"/>
        </a:xfrm>
        <a:prstGeom prst="triangle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E67CF4-39ED-4CC8-A27F-E45EA5D3AC44}">
      <dsp:nvSpPr>
        <dsp:cNvPr id="0" name=""/>
        <dsp:cNvSpPr/>
      </dsp:nvSpPr>
      <dsp:spPr>
        <a:xfrm rot="5400000">
          <a:off x="4167007" y="952546"/>
          <a:ext cx="1038577" cy="1728170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124EB5-2136-46F3-B2F4-41A5196C24A0}">
      <dsp:nvSpPr>
        <dsp:cNvPr id="0" name=""/>
        <dsp:cNvSpPr/>
      </dsp:nvSpPr>
      <dsp:spPr>
        <a:xfrm>
          <a:off x="4008406" y="1459372"/>
          <a:ext cx="1774854" cy="13676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Curious Cubs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4 years old </a:t>
          </a:r>
          <a:endParaRPr lang="en-US" sz="2000" kern="1200" dirty="0"/>
        </a:p>
      </dsp:txBody>
      <dsp:txXfrm>
        <a:off x="4008406" y="1459372"/>
        <a:ext cx="1774854" cy="1367608"/>
      </dsp:txXfrm>
    </dsp:sp>
    <dsp:sp modelId="{D5E82CFA-3F05-41CB-A66C-3A904CCE06CE}">
      <dsp:nvSpPr>
        <dsp:cNvPr id="0" name=""/>
        <dsp:cNvSpPr/>
      </dsp:nvSpPr>
      <dsp:spPr>
        <a:xfrm>
          <a:off x="5257739" y="815792"/>
          <a:ext cx="294377" cy="294377"/>
        </a:xfrm>
        <a:prstGeom prst="triangle">
          <a:avLst>
            <a:gd name="adj" fmla="val 1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EAFCDC-2041-4C37-BE64-7627BAA16382}">
      <dsp:nvSpPr>
        <dsp:cNvPr id="0" name=""/>
        <dsp:cNvSpPr/>
      </dsp:nvSpPr>
      <dsp:spPr>
        <a:xfrm rot="5400000">
          <a:off x="6075271" y="470392"/>
          <a:ext cx="1038577" cy="1728170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C6068B-131B-444D-AF53-A5A2A6DC9AE7}">
      <dsp:nvSpPr>
        <dsp:cNvPr id="0" name=""/>
        <dsp:cNvSpPr/>
      </dsp:nvSpPr>
      <dsp:spPr>
        <a:xfrm>
          <a:off x="5901906" y="986743"/>
          <a:ext cx="1560201" cy="13676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Eager Beavers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5 years old</a:t>
          </a:r>
          <a:endParaRPr lang="en-US" sz="2000" kern="1200" dirty="0"/>
        </a:p>
      </dsp:txBody>
      <dsp:txXfrm>
        <a:off x="5901906" y="986743"/>
        <a:ext cx="1560201" cy="1367608"/>
      </dsp:txXfrm>
    </dsp:sp>
    <dsp:sp modelId="{F62C0D9F-BF11-4D63-A28B-80FA21343A28}">
      <dsp:nvSpPr>
        <dsp:cNvPr id="0" name=""/>
        <dsp:cNvSpPr/>
      </dsp:nvSpPr>
      <dsp:spPr>
        <a:xfrm>
          <a:off x="7167730" y="343163"/>
          <a:ext cx="294377" cy="294377"/>
        </a:xfrm>
        <a:prstGeom prst="triangle">
          <a:avLst>
            <a:gd name="adj" fmla="val 1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06DEFD-3E20-41CA-8CC7-585BE7A02A00}">
      <dsp:nvSpPr>
        <dsp:cNvPr id="0" name=""/>
        <dsp:cNvSpPr/>
      </dsp:nvSpPr>
      <dsp:spPr>
        <a:xfrm rot="5400000">
          <a:off x="7985263" y="-2236"/>
          <a:ext cx="1038577" cy="1728170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1336A4-814F-45EF-B582-2466B0D2E2A7}">
      <dsp:nvSpPr>
        <dsp:cNvPr id="0" name=""/>
        <dsp:cNvSpPr/>
      </dsp:nvSpPr>
      <dsp:spPr>
        <a:xfrm>
          <a:off x="7811898" y="514114"/>
          <a:ext cx="1560201" cy="13676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Promotion to Adventurers</a:t>
          </a:r>
          <a:endParaRPr lang="en-US" sz="2000" kern="1200" dirty="0"/>
        </a:p>
      </dsp:txBody>
      <dsp:txXfrm>
        <a:off x="7811898" y="514114"/>
        <a:ext cx="1560201" cy="13676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E1F518-1190-4883-914B-1FB66E6D3A63}">
      <dsp:nvSpPr>
        <dsp:cNvPr id="0" name=""/>
        <dsp:cNvSpPr/>
      </dsp:nvSpPr>
      <dsp:spPr>
        <a:xfrm rot="5400000">
          <a:off x="345295" y="1888281"/>
          <a:ext cx="1038577" cy="1728170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B372F1-8EF3-4532-ACC6-E65E1D63ACA2}">
      <dsp:nvSpPr>
        <dsp:cNvPr id="0" name=""/>
        <dsp:cNvSpPr/>
      </dsp:nvSpPr>
      <dsp:spPr>
        <a:xfrm>
          <a:off x="171931" y="2404631"/>
          <a:ext cx="1560201" cy="13676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Baby Birds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Birth to 2</a:t>
          </a:r>
          <a:endParaRPr lang="en-US" sz="2000" kern="1200" dirty="0"/>
        </a:p>
      </dsp:txBody>
      <dsp:txXfrm>
        <a:off x="171931" y="2404631"/>
        <a:ext cx="1560201" cy="1367608"/>
      </dsp:txXfrm>
    </dsp:sp>
    <dsp:sp modelId="{B746139E-4627-4CCC-9299-5653D77ED24D}">
      <dsp:nvSpPr>
        <dsp:cNvPr id="0" name=""/>
        <dsp:cNvSpPr/>
      </dsp:nvSpPr>
      <dsp:spPr>
        <a:xfrm>
          <a:off x="1437755" y="1761051"/>
          <a:ext cx="294377" cy="294377"/>
        </a:xfrm>
        <a:prstGeom prst="triangle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769F8C-5820-4CB5-B01D-69A648973D8F}">
      <dsp:nvSpPr>
        <dsp:cNvPr id="0" name=""/>
        <dsp:cNvSpPr/>
      </dsp:nvSpPr>
      <dsp:spPr>
        <a:xfrm rot="5400000">
          <a:off x="2255287" y="1415651"/>
          <a:ext cx="1038577" cy="1728170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F7A15A-3ED1-4A32-B700-36B8D6BBE441}">
      <dsp:nvSpPr>
        <dsp:cNvPr id="0" name=""/>
        <dsp:cNvSpPr/>
      </dsp:nvSpPr>
      <dsp:spPr>
        <a:xfrm>
          <a:off x="2112479" y="1932002"/>
          <a:ext cx="1670523" cy="13676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Little Lambs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3 years old</a:t>
          </a:r>
          <a:endParaRPr lang="en-US" sz="2000" kern="1200" dirty="0"/>
        </a:p>
      </dsp:txBody>
      <dsp:txXfrm>
        <a:off x="2112479" y="1932002"/>
        <a:ext cx="1670523" cy="1367608"/>
      </dsp:txXfrm>
    </dsp:sp>
    <dsp:sp modelId="{F6F2BEFC-1674-4E8D-98FF-DE4432BB887C}">
      <dsp:nvSpPr>
        <dsp:cNvPr id="0" name=""/>
        <dsp:cNvSpPr/>
      </dsp:nvSpPr>
      <dsp:spPr>
        <a:xfrm>
          <a:off x="3347747" y="1288421"/>
          <a:ext cx="294377" cy="294377"/>
        </a:xfrm>
        <a:prstGeom prst="triangle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E67CF4-39ED-4CC8-A27F-E45EA5D3AC44}">
      <dsp:nvSpPr>
        <dsp:cNvPr id="0" name=""/>
        <dsp:cNvSpPr/>
      </dsp:nvSpPr>
      <dsp:spPr>
        <a:xfrm rot="5400000">
          <a:off x="4167007" y="952546"/>
          <a:ext cx="1038577" cy="1728170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124EB5-2136-46F3-B2F4-41A5196C24A0}">
      <dsp:nvSpPr>
        <dsp:cNvPr id="0" name=""/>
        <dsp:cNvSpPr/>
      </dsp:nvSpPr>
      <dsp:spPr>
        <a:xfrm>
          <a:off x="4008406" y="1459372"/>
          <a:ext cx="1774854" cy="13676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Curious Cubs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4 years old </a:t>
          </a:r>
          <a:endParaRPr lang="en-US" sz="2000" kern="1200" dirty="0"/>
        </a:p>
      </dsp:txBody>
      <dsp:txXfrm>
        <a:off x="4008406" y="1459372"/>
        <a:ext cx="1774854" cy="1367608"/>
      </dsp:txXfrm>
    </dsp:sp>
    <dsp:sp modelId="{D5E82CFA-3F05-41CB-A66C-3A904CCE06CE}">
      <dsp:nvSpPr>
        <dsp:cNvPr id="0" name=""/>
        <dsp:cNvSpPr/>
      </dsp:nvSpPr>
      <dsp:spPr>
        <a:xfrm>
          <a:off x="5257739" y="815792"/>
          <a:ext cx="294377" cy="294377"/>
        </a:xfrm>
        <a:prstGeom prst="triangle">
          <a:avLst>
            <a:gd name="adj" fmla="val 1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EAFCDC-2041-4C37-BE64-7627BAA16382}">
      <dsp:nvSpPr>
        <dsp:cNvPr id="0" name=""/>
        <dsp:cNvSpPr/>
      </dsp:nvSpPr>
      <dsp:spPr>
        <a:xfrm rot="5400000">
          <a:off x="6075271" y="470392"/>
          <a:ext cx="1038577" cy="1728170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C6068B-131B-444D-AF53-A5A2A6DC9AE7}">
      <dsp:nvSpPr>
        <dsp:cNvPr id="0" name=""/>
        <dsp:cNvSpPr/>
      </dsp:nvSpPr>
      <dsp:spPr>
        <a:xfrm>
          <a:off x="5901906" y="986743"/>
          <a:ext cx="1560201" cy="13676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Eager Beavers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5 years old</a:t>
          </a:r>
          <a:endParaRPr lang="en-US" sz="2000" kern="1200" dirty="0"/>
        </a:p>
      </dsp:txBody>
      <dsp:txXfrm>
        <a:off x="5901906" y="986743"/>
        <a:ext cx="1560201" cy="1367608"/>
      </dsp:txXfrm>
    </dsp:sp>
    <dsp:sp modelId="{F62C0D9F-BF11-4D63-A28B-80FA21343A28}">
      <dsp:nvSpPr>
        <dsp:cNvPr id="0" name=""/>
        <dsp:cNvSpPr/>
      </dsp:nvSpPr>
      <dsp:spPr>
        <a:xfrm>
          <a:off x="7167730" y="343163"/>
          <a:ext cx="294377" cy="294377"/>
        </a:xfrm>
        <a:prstGeom prst="triangle">
          <a:avLst>
            <a:gd name="adj" fmla="val 1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06DEFD-3E20-41CA-8CC7-585BE7A02A00}">
      <dsp:nvSpPr>
        <dsp:cNvPr id="0" name=""/>
        <dsp:cNvSpPr/>
      </dsp:nvSpPr>
      <dsp:spPr>
        <a:xfrm rot="5400000">
          <a:off x="7985263" y="-2236"/>
          <a:ext cx="1038577" cy="1728170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1336A4-814F-45EF-B582-2466B0D2E2A7}">
      <dsp:nvSpPr>
        <dsp:cNvPr id="0" name=""/>
        <dsp:cNvSpPr/>
      </dsp:nvSpPr>
      <dsp:spPr>
        <a:xfrm>
          <a:off x="7811898" y="514114"/>
          <a:ext cx="1560201" cy="13676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Promotion to Adventurers</a:t>
          </a:r>
          <a:endParaRPr lang="en-US" sz="2000" kern="1200" dirty="0"/>
        </a:p>
      </dsp:txBody>
      <dsp:txXfrm>
        <a:off x="7811898" y="514114"/>
        <a:ext cx="1560201" cy="136760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E1F518-1190-4883-914B-1FB66E6D3A63}">
      <dsp:nvSpPr>
        <dsp:cNvPr id="0" name=""/>
        <dsp:cNvSpPr/>
      </dsp:nvSpPr>
      <dsp:spPr>
        <a:xfrm rot="5400000">
          <a:off x="345295" y="1888281"/>
          <a:ext cx="1038577" cy="1728170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B372F1-8EF3-4532-ACC6-E65E1D63ACA2}">
      <dsp:nvSpPr>
        <dsp:cNvPr id="0" name=""/>
        <dsp:cNvSpPr/>
      </dsp:nvSpPr>
      <dsp:spPr>
        <a:xfrm>
          <a:off x="171931" y="2404631"/>
          <a:ext cx="1560201" cy="13676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Baby Birds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Birth to 2</a:t>
          </a:r>
          <a:endParaRPr lang="en-US" sz="2000" kern="1200" dirty="0"/>
        </a:p>
      </dsp:txBody>
      <dsp:txXfrm>
        <a:off x="171931" y="2404631"/>
        <a:ext cx="1560201" cy="1367608"/>
      </dsp:txXfrm>
    </dsp:sp>
    <dsp:sp modelId="{B746139E-4627-4CCC-9299-5653D77ED24D}">
      <dsp:nvSpPr>
        <dsp:cNvPr id="0" name=""/>
        <dsp:cNvSpPr/>
      </dsp:nvSpPr>
      <dsp:spPr>
        <a:xfrm>
          <a:off x="1437755" y="1761051"/>
          <a:ext cx="294377" cy="294377"/>
        </a:xfrm>
        <a:prstGeom prst="triangle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769F8C-5820-4CB5-B01D-69A648973D8F}">
      <dsp:nvSpPr>
        <dsp:cNvPr id="0" name=""/>
        <dsp:cNvSpPr/>
      </dsp:nvSpPr>
      <dsp:spPr>
        <a:xfrm rot="5400000">
          <a:off x="2255287" y="1415651"/>
          <a:ext cx="1038577" cy="1728170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F7A15A-3ED1-4A32-B700-36B8D6BBE441}">
      <dsp:nvSpPr>
        <dsp:cNvPr id="0" name=""/>
        <dsp:cNvSpPr/>
      </dsp:nvSpPr>
      <dsp:spPr>
        <a:xfrm>
          <a:off x="2112479" y="1932002"/>
          <a:ext cx="1670523" cy="13676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Little Lambs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3 years old</a:t>
          </a:r>
          <a:endParaRPr lang="en-US" sz="2000" kern="1200" dirty="0"/>
        </a:p>
      </dsp:txBody>
      <dsp:txXfrm>
        <a:off x="2112479" y="1932002"/>
        <a:ext cx="1670523" cy="1367608"/>
      </dsp:txXfrm>
    </dsp:sp>
    <dsp:sp modelId="{F6F2BEFC-1674-4E8D-98FF-DE4432BB887C}">
      <dsp:nvSpPr>
        <dsp:cNvPr id="0" name=""/>
        <dsp:cNvSpPr/>
      </dsp:nvSpPr>
      <dsp:spPr>
        <a:xfrm>
          <a:off x="3347747" y="1288421"/>
          <a:ext cx="294377" cy="294377"/>
        </a:xfrm>
        <a:prstGeom prst="triangle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E67CF4-39ED-4CC8-A27F-E45EA5D3AC44}">
      <dsp:nvSpPr>
        <dsp:cNvPr id="0" name=""/>
        <dsp:cNvSpPr/>
      </dsp:nvSpPr>
      <dsp:spPr>
        <a:xfrm rot="5400000">
          <a:off x="4167007" y="952546"/>
          <a:ext cx="1038577" cy="1728170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124EB5-2136-46F3-B2F4-41A5196C24A0}">
      <dsp:nvSpPr>
        <dsp:cNvPr id="0" name=""/>
        <dsp:cNvSpPr/>
      </dsp:nvSpPr>
      <dsp:spPr>
        <a:xfrm>
          <a:off x="4008406" y="1459372"/>
          <a:ext cx="1774854" cy="13676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Curious Cubs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4 years old </a:t>
          </a:r>
          <a:endParaRPr lang="en-US" sz="2000" kern="1200" dirty="0"/>
        </a:p>
      </dsp:txBody>
      <dsp:txXfrm>
        <a:off x="4008406" y="1459372"/>
        <a:ext cx="1774854" cy="1367608"/>
      </dsp:txXfrm>
    </dsp:sp>
    <dsp:sp modelId="{D5E82CFA-3F05-41CB-A66C-3A904CCE06CE}">
      <dsp:nvSpPr>
        <dsp:cNvPr id="0" name=""/>
        <dsp:cNvSpPr/>
      </dsp:nvSpPr>
      <dsp:spPr>
        <a:xfrm>
          <a:off x="5257739" y="815792"/>
          <a:ext cx="294377" cy="294377"/>
        </a:xfrm>
        <a:prstGeom prst="triangle">
          <a:avLst>
            <a:gd name="adj" fmla="val 1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EAFCDC-2041-4C37-BE64-7627BAA16382}">
      <dsp:nvSpPr>
        <dsp:cNvPr id="0" name=""/>
        <dsp:cNvSpPr/>
      </dsp:nvSpPr>
      <dsp:spPr>
        <a:xfrm rot="5400000">
          <a:off x="6075271" y="470392"/>
          <a:ext cx="1038577" cy="1728170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C6068B-131B-444D-AF53-A5A2A6DC9AE7}">
      <dsp:nvSpPr>
        <dsp:cNvPr id="0" name=""/>
        <dsp:cNvSpPr/>
      </dsp:nvSpPr>
      <dsp:spPr>
        <a:xfrm>
          <a:off x="5901906" y="986743"/>
          <a:ext cx="1560201" cy="13676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Eager Beavers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5 years old</a:t>
          </a:r>
          <a:endParaRPr lang="en-US" sz="2000" kern="1200" dirty="0"/>
        </a:p>
      </dsp:txBody>
      <dsp:txXfrm>
        <a:off x="5901906" y="986743"/>
        <a:ext cx="1560201" cy="1367608"/>
      </dsp:txXfrm>
    </dsp:sp>
    <dsp:sp modelId="{F62C0D9F-BF11-4D63-A28B-80FA21343A28}">
      <dsp:nvSpPr>
        <dsp:cNvPr id="0" name=""/>
        <dsp:cNvSpPr/>
      </dsp:nvSpPr>
      <dsp:spPr>
        <a:xfrm>
          <a:off x="7167730" y="343163"/>
          <a:ext cx="294377" cy="294377"/>
        </a:xfrm>
        <a:prstGeom prst="triangle">
          <a:avLst>
            <a:gd name="adj" fmla="val 1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06DEFD-3E20-41CA-8CC7-585BE7A02A00}">
      <dsp:nvSpPr>
        <dsp:cNvPr id="0" name=""/>
        <dsp:cNvSpPr/>
      </dsp:nvSpPr>
      <dsp:spPr>
        <a:xfrm rot="5400000">
          <a:off x="7985263" y="-2236"/>
          <a:ext cx="1038577" cy="1728170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1336A4-814F-45EF-B582-2466B0D2E2A7}">
      <dsp:nvSpPr>
        <dsp:cNvPr id="0" name=""/>
        <dsp:cNvSpPr/>
      </dsp:nvSpPr>
      <dsp:spPr>
        <a:xfrm>
          <a:off x="7811898" y="514114"/>
          <a:ext cx="1560201" cy="13676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Promotion to Adventurers</a:t>
          </a:r>
          <a:endParaRPr lang="en-US" sz="2000" kern="1200" dirty="0"/>
        </a:p>
      </dsp:txBody>
      <dsp:txXfrm>
        <a:off x="7811898" y="514114"/>
        <a:ext cx="1560201" cy="13676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B33BB8-6C7A-4BE0-9B55-9EAC48D52EC6}" type="datetimeFigureOut">
              <a:rPr lang="en-US"/>
              <a:t>7/15/2021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7AA83-DE31-4E93-AB07-EF7FB05F667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1290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11EF64-F73B-4314-BB6F-BC0937BBDF19}" type="datetimeFigureOut">
              <a:rPr lang="en-US"/>
              <a:t>7/15/2021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5E2820-AFE1-45FA-949E-17BDB534E1D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5799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91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1" cy="2793906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3108804"/>
            <a:ext cx="7091361" cy="8382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9702-7FBF-4720-8670-571C5E7EEDDE}" type="datetime1">
              <a:rPr lang="en-US"/>
              <a:t>7/15/2021</a:t>
            </a:fld>
            <a:endParaRPr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0547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27AEA-BBBB-4C9B-AB23-214EAA8AB789}" type="datetime1">
              <a:rPr lang="en-US"/>
              <a:t>7/15/2021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7666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65014" y="304801"/>
            <a:ext cx="17158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09800" y="304801"/>
            <a:ext cx="7502814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1CA30-F5CD-4CA0-B16A-349C6F830700}" type="datetime1">
              <a:rPr lang="en-US"/>
              <a:t>7/15/2021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9497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AF48E-ABA0-4B58-B562-D1D7408067C4}" type="datetime1">
              <a:rPr lang="en-US"/>
              <a:t>7/15/2021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9990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0013" y="1600200"/>
            <a:ext cx="6400801" cy="2486025"/>
          </a:xfrm>
        </p:spPr>
        <p:txBody>
          <a:bodyPr anchor="b">
            <a:normAutofit/>
          </a:bodyPr>
          <a:lstStyle>
            <a:lvl1pPr>
              <a:defRPr sz="5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0011" y="4105029"/>
            <a:ext cx="6400801" cy="914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5034C-8BD9-4B0C-893B-33834FAB227F}" type="datetime1">
              <a:rPr lang="en-US"/>
              <a:t>7/15/2021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1791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8213" y="1600200"/>
            <a:ext cx="4572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08813" y="1600200"/>
            <a:ext cx="4572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787AA-CBCD-47F9-A04C-7106C508CDE4}" type="datetime1">
              <a:rPr lang="en-US"/>
              <a:t>7/15/2021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751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4572000" cy="82391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8213" y="2505075"/>
            <a:ext cx="4572000" cy="33375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008813" y="1600200"/>
            <a:ext cx="4572000" cy="82391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008813" y="2505075"/>
            <a:ext cx="4572000" cy="33375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C9DD-75F5-4611-BA0B-CFB1A226639C}" type="datetime1">
              <a:rPr lang="en-US"/>
              <a:t>7/15/2021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33046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0F1F9-2D3D-4243-878F-D000C3F2A1C4}" type="datetime1">
              <a:rPr lang="en-US"/>
              <a:t>7/15/2021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98309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BCBE8-1824-4658-A8BB-BECFAEB7E35A}" type="datetime1">
              <a:rPr lang="en-US"/>
              <a:t>7/15/2021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2526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3" y="533400"/>
            <a:ext cx="6858000" cy="4800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5CD17-C377-4DE5-9FCA-CC7471605C58}" type="datetime1">
              <a:rPr lang="en-US"/>
              <a:t>7/15/2021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7700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8" name="Rounded Rectangle 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E9F02-BE96-4BAE-86A5-1FA60D24CAE2}" type="datetime1">
              <a:rPr lang="en-US"/>
              <a:t>7/15/2021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3930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3576" y="6505078"/>
            <a:ext cx="9640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9D3B9702-7FBF-4720-8670-571C5E7EEDDE}" type="datetime1">
              <a:rPr lang="en-US" smtClean="0"/>
              <a:pPr/>
              <a:t>7/15/2021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rgbClr val="AB3C19"/>
                </a:solidFill>
              </a:defRPr>
            </a:lvl1pPr>
          </a:lstStyle>
          <a:p>
            <a:fld id="{8FDBFFB2-86D9-4B8F-A59A-553A60B94B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25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athfindershirts.com/" TargetMode="Externa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84938" y="5909154"/>
            <a:ext cx="7091361" cy="838200"/>
          </a:xfrm>
        </p:spPr>
        <p:txBody>
          <a:bodyPr/>
          <a:lstStyle/>
          <a:p>
            <a:r>
              <a:rPr lang="en-US" b="1" dirty="0" smtClean="0">
                <a:solidFill>
                  <a:schemeClr val="accent4"/>
                </a:solidFill>
              </a:rPr>
              <a:t>Sandy Thomas</a:t>
            </a:r>
          </a:p>
          <a:p>
            <a:r>
              <a:rPr lang="en-US" b="1" dirty="0" smtClean="0">
                <a:solidFill>
                  <a:schemeClr val="accent4"/>
                </a:solidFill>
              </a:rPr>
              <a:t>Chesapeake Conference Coordinator</a:t>
            </a:r>
            <a:endParaRPr lang="en-US" b="1" dirty="0">
              <a:solidFill>
                <a:schemeClr val="accent4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896569"/>
            <a:ext cx="3914775" cy="3413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1005" y="68587"/>
            <a:ext cx="3274267" cy="655782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Little Lambs</a:t>
            </a:r>
            <a:endParaRPr lang="en-US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107775" y="3488569"/>
            <a:ext cx="1677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Class Patch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4993" y="4089405"/>
            <a:ext cx="53131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Curriculum is through Wrightpublications.org</a:t>
            </a:r>
            <a:r>
              <a:rPr lang="en-US" dirty="0" smtClean="0"/>
              <a:t>  Products can be purchased through </a:t>
            </a:r>
            <a:r>
              <a:rPr lang="en-US" b="1" dirty="0" smtClean="0"/>
              <a:t>Pathfindershirt.com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8104" y="1494605"/>
            <a:ext cx="2356980" cy="19238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993" y="1494605"/>
            <a:ext cx="2348553" cy="194010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905016" y="3516790"/>
            <a:ext cx="1733550" cy="378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Award Star</a:t>
            </a:r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3450" y="1379605"/>
            <a:ext cx="1766814" cy="19187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13127" y="1405011"/>
            <a:ext cx="2591665" cy="18933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305574" y="4104509"/>
            <a:ext cx="50693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NAD curriculum </a:t>
            </a:r>
            <a:r>
              <a:rPr lang="en-US" dirty="0" smtClean="0"/>
              <a:t>– clubministries.org</a:t>
            </a:r>
          </a:p>
          <a:p>
            <a:r>
              <a:rPr lang="en-US" dirty="0" smtClean="0"/>
              <a:t>Products can be purchased through </a:t>
            </a:r>
            <a:r>
              <a:rPr lang="en-US" b="1" dirty="0" smtClean="0"/>
              <a:t>Adventsource.org</a:t>
            </a:r>
            <a:endParaRPr lang="en-US" b="1" dirty="0"/>
          </a:p>
        </p:txBody>
      </p:sp>
      <p:sp>
        <p:nvSpPr>
          <p:cNvPr id="13" name="Rectangle 12"/>
          <p:cNvSpPr/>
          <p:nvPr/>
        </p:nvSpPr>
        <p:spPr>
          <a:xfrm>
            <a:off x="7437548" y="3516790"/>
            <a:ext cx="1492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Class Patch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736322" y="3524309"/>
            <a:ext cx="1733550" cy="378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Award Star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66281" y="993171"/>
            <a:ext cx="5694947" cy="456237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59489" y="993171"/>
            <a:ext cx="5288703" cy="4567014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502568" y="1098346"/>
            <a:ext cx="3232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3 year olds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566484" y="1035679"/>
            <a:ext cx="1684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Preschool</a:t>
            </a:r>
            <a:endParaRPr 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829269" y="5881036"/>
            <a:ext cx="8874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When we have conference events the Wright Publications age will drive what classes they are eligible be able to take as they will be geared to that age.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144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1301" y="1333301"/>
            <a:ext cx="2180640" cy="19212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29903" y="361107"/>
            <a:ext cx="98430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Curious Cubs – Preschool – 4 years old </a:t>
            </a:r>
            <a:endParaRPr lang="en-US" sz="40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0826" y="1281013"/>
            <a:ext cx="2100870" cy="19488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25982" y="3518902"/>
            <a:ext cx="1699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Class Patch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58310" y="3505332"/>
            <a:ext cx="1753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Award Patch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5386" y="4177291"/>
            <a:ext cx="12195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Wrightpublications.org  for curriculum </a:t>
            </a:r>
            <a:r>
              <a:rPr lang="en-US" sz="2400" b="1" dirty="0" smtClean="0"/>
              <a:t>  Pathfindershirt.com </a:t>
            </a:r>
            <a:r>
              <a:rPr lang="en-US" sz="2400" b="1" dirty="0"/>
              <a:t>for </a:t>
            </a:r>
            <a:r>
              <a:rPr lang="en-US" sz="2400" b="1" dirty="0" smtClean="0"/>
              <a:t>products</a:t>
            </a:r>
            <a:endParaRPr lang="en-US" sz="2400" b="1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1329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5189" y="818148"/>
            <a:ext cx="9950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6515" y="1659828"/>
            <a:ext cx="1638300" cy="20478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88115" y="3989341"/>
            <a:ext cx="1764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Florida Patch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7569" y="565608"/>
            <a:ext cx="113081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    Eager Beavers – Kindergarten- 5 years old</a:t>
            </a:r>
            <a:endParaRPr lang="en-US" sz="40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568" y="1672775"/>
            <a:ext cx="1826673" cy="19583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6787" y="3989341"/>
            <a:ext cx="2486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Eager Beaver Patch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7568" y="4805326"/>
            <a:ext cx="4229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Curriculum is through Wrightpublications.org</a:t>
            </a:r>
            <a:r>
              <a:rPr lang="en-US" dirty="0"/>
              <a:t>  </a:t>
            </a:r>
            <a:endParaRPr lang="en-US" dirty="0" smtClean="0"/>
          </a:p>
          <a:p>
            <a:r>
              <a:rPr lang="en-US" dirty="0" smtClean="0"/>
              <a:t>Products </a:t>
            </a:r>
            <a:r>
              <a:rPr lang="en-US" dirty="0"/>
              <a:t>can be purchased through </a:t>
            </a:r>
            <a:r>
              <a:rPr lang="en-US" b="1" dirty="0"/>
              <a:t>Pathfindershirt.com</a:t>
            </a:r>
            <a:r>
              <a:rPr lang="en-US" dirty="0"/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7895" y="1538981"/>
            <a:ext cx="1953525" cy="209211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622153" y="3956027"/>
            <a:ext cx="2486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Eager Beaver Patch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652206" y="3931633"/>
            <a:ext cx="1764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NAD Patch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9237" y="1554076"/>
            <a:ext cx="5098226" cy="4475288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114455" y="1564658"/>
            <a:ext cx="5553930" cy="447962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9522" y="4625892"/>
            <a:ext cx="4391025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14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3811" y="1792706"/>
            <a:ext cx="9679825" cy="296202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/>
              <a:t>The official supplier of Adventurer and Discovery supplies is </a:t>
            </a:r>
            <a:br>
              <a:rPr lang="en-US" sz="5400" dirty="0"/>
            </a:br>
            <a:r>
              <a:rPr lang="en-US" sz="5400" dirty="0" smtClean="0">
                <a:hlinkClick r:id="rId2"/>
              </a:rPr>
              <a:t>www.Pathfindershirts.com</a:t>
            </a:r>
            <a:r>
              <a:rPr lang="en-US" sz="5400" dirty="0" smtClean="0"/>
              <a:t> </a:t>
            </a:r>
            <a:br>
              <a:rPr lang="en-US" sz="5400" dirty="0" smtClean="0"/>
            </a:br>
            <a:r>
              <a:rPr lang="en-US" sz="5400" dirty="0" smtClean="0"/>
              <a:t>for Chesapeake Conference.</a:t>
            </a:r>
            <a:r>
              <a:rPr lang="en-US" sz="5400" dirty="0"/>
              <a:t/>
            </a:r>
            <a:br>
              <a:rPr lang="en-US" sz="5400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44903" y="4684034"/>
            <a:ext cx="6400801" cy="9144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  <a:latin typeface="Arial Black" panose="020B0A04020102020204" pitchFamily="34" charset="0"/>
              </a:rPr>
              <a:t>They carry all the “old” logos and know what our conference requirements are. </a:t>
            </a:r>
          </a:p>
          <a:p>
            <a:endParaRPr lang="en-US" dirty="0"/>
          </a:p>
        </p:txBody>
      </p:sp>
      <p:sp>
        <p:nvSpPr>
          <p:cNvPr id="4" name="Cloud Callout 3"/>
          <p:cNvSpPr/>
          <p:nvPr/>
        </p:nvSpPr>
        <p:spPr>
          <a:xfrm>
            <a:off x="1034717" y="2598822"/>
            <a:ext cx="1179094" cy="914400"/>
          </a:xfrm>
          <a:prstGeom prst="cloud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Did you know?</a:t>
            </a:r>
            <a:endParaRPr lang="en-US" sz="1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56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304" y="1695450"/>
            <a:ext cx="10808783" cy="31765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79495" y="3532472"/>
            <a:ext cx="4918509" cy="13395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92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7655" y="1016000"/>
            <a:ext cx="7576189" cy="380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86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535" y="520566"/>
            <a:ext cx="7735725" cy="429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93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F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3642" y="2695574"/>
            <a:ext cx="2223558" cy="18192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1754" y="2689488"/>
            <a:ext cx="2179851" cy="18192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2834" y="2695574"/>
            <a:ext cx="2205037" cy="18131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4276" y="250380"/>
            <a:ext cx="2367329" cy="20641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5268684"/>
            <a:ext cx="116561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The Chesapeake Conference Coordinators and Directors voted 5 years ago </a:t>
            </a:r>
          </a:p>
          <a:p>
            <a:pPr algn="ctr"/>
            <a:r>
              <a:rPr lang="en-US" b="1" dirty="0" smtClean="0">
                <a:solidFill>
                  <a:schemeClr val="tx2"/>
                </a:solidFill>
              </a:rPr>
              <a:t>to use these patches, slide and scarf.  </a:t>
            </a:r>
          </a:p>
          <a:p>
            <a:pPr algn="ctr"/>
            <a:r>
              <a:rPr lang="en-US" b="1" dirty="0" smtClean="0">
                <a:solidFill>
                  <a:schemeClr val="tx2"/>
                </a:solidFill>
              </a:rPr>
              <a:t>You can call Ann Reynolds at the Conference Office to see what supplies she may have in stock.</a:t>
            </a:r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04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6133" y="625641"/>
            <a:ext cx="1150219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The Chesapeake Conference Coordinators </a:t>
            </a:r>
          </a:p>
          <a:p>
            <a:pPr algn="ctr"/>
            <a:r>
              <a:rPr lang="en-US" sz="4000" b="1" dirty="0" smtClean="0"/>
              <a:t>and Directors voted 5 years ago </a:t>
            </a:r>
          </a:p>
          <a:p>
            <a:pPr algn="ctr"/>
            <a:r>
              <a:rPr lang="en-US" sz="4000" b="1" dirty="0" smtClean="0"/>
              <a:t>to adopt the </a:t>
            </a:r>
            <a:r>
              <a:rPr lang="en-US" sz="4000" b="1" i="1" u="sng" dirty="0" smtClean="0"/>
              <a:t>classes by ages </a:t>
            </a:r>
          </a:p>
          <a:p>
            <a:pPr algn="ctr"/>
            <a:r>
              <a:rPr lang="en-US" sz="4000" b="1" dirty="0" smtClean="0"/>
              <a:t>as in the Wright Publishing Program. </a:t>
            </a:r>
          </a:p>
          <a:p>
            <a:pPr algn="ctr"/>
            <a:r>
              <a:rPr lang="en-US" sz="4000" b="1" dirty="0" smtClean="0"/>
              <a:t> </a:t>
            </a:r>
          </a:p>
          <a:p>
            <a:pPr algn="ctr"/>
            <a:endParaRPr lang="en-US" sz="4000" b="1" dirty="0"/>
          </a:p>
          <a:p>
            <a:pPr algn="ctr"/>
            <a:r>
              <a:rPr lang="en-US" sz="4000" b="1" dirty="0" smtClean="0"/>
              <a:t>The NAD Little Lambs (Preschool)</a:t>
            </a:r>
          </a:p>
          <a:p>
            <a:pPr algn="ctr"/>
            <a:r>
              <a:rPr lang="en-US" sz="4000" b="1" dirty="0" smtClean="0"/>
              <a:t>Wright Publishing Little Lambs (3 years old)</a:t>
            </a:r>
          </a:p>
          <a:p>
            <a:endParaRPr lang="en-US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10138" y="4085923"/>
            <a:ext cx="11194181" cy="1520792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35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4796" y="304800"/>
            <a:ext cx="9906017" cy="1200416"/>
          </a:xfrm>
        </p:spPr>
        <p:txBody>
          <a:bodyPr/>
          <a:lstStyle/>
          <a:p>
            <a:r>
              <a:rPr lang="en-US" b="1" dirty="0" smtClean="0"/>
              <a:t>Chesapeake Conference Discovery Program</a:t>
            </a:r>
            <a:endParaRPr lang="en-US" b="1" dirty="0"/>
          </a:p>
        </p:txBody>
      </p:sp>
      <p:graphicFrame>
        <p:nvGraphicFramePr>
          <p:cNvPr id="15" name="Content Placeholder 14" descr="Step Up Process diagram showing 5 steps ascending" title="Smart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8866794"/>
              </p:ext>
            </p:extLst>
          </p:nvPr>
        </p:nvGraphicFramePr>
        <p:xfrm>
          <a:off x="2208213" y="1600200"/>
          <a:ext cx="93726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3642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4796" y="304800"/>
            <a:ext cx="9906017" cy="1200416"/>
          </a:xfrm>
        </p:spPr>
        <p:txBody>
          <a:bodyPr/>
          <a:lstStyle/>
          <a:p>
            <a:r>
              <a:rPr lang="en-US" b="1" dirty="0" smtClean="0"/>
              <a:t>Chesapeake Conference Discovery Program</a:t>
            </a:r>
            <a:endParaRPr lang="en-US" b="1" dirty="0"/>
          </a:p>
        </p:txBody>
      </p:sp>
      <p:graphicFrame>
        <p:nvGraphicFramePr>
          <p:cNvPr id="15" name="Content Placeholder 14" descr="Step Up Process diagram showing 5 steps ascending" title="Smart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8866794"/>
              </p:ext>
            </p:extLst>
          </p:nvPr>
        </p:nvGraphicFramePr>
        <p:xfrm>
          <a:off x="2208213" y="1600200"/>
          <a:ext cx="93726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9467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4428" y="2219496"/>
            <a:ext cx="9361315" cy="757071"/>
          </a:xfrm>
        </p:spPr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456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6133" y="625641"/>
            <a:ext cx="1150219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The Chesapeake Conference Coordinators </a:t>
            </a:r>
          </a:p>
          <a:p>
            <a:pPr algn="ctr"/>
            <a:r>
              <a:rPr lang="en-US" sz="4000" b="1" dirty="0" smtClean="0"/>
              <a:t>and Directors voted 5 years ago </a:t>
            </a:r>
          </a:p>
          <a:p>
            <a:pPr algn="ctr"/>
            <a:r>
              <a:rPr lang="en-US" sz="4000" b="1" dirty="0" smtClean="0"/>
              <a:t>to adopt the </a:t>
            </a:r>
            <a:r>
              <a:rPr lang="en-US" sz="4000" b="1" i="1" u="sng" dirty="0" smtClean="0"/>
              <a:t>classes by ages </a:t>
            </a:r>
          </a:p>
          <a:p>
            <a:pPr algn="ctr"/>
            <a:r>
              <a:rPr lang="en-US" sz="4000" b="1" dirty="0" smtClean="0"/>
              <a:t>as in the Wright Publishing Program. </a:t>
            </a:r>
          </a:p>
          <a:p>
            <a:pPr algn="ctr"/>
            <a:r>
              <a:rPr lang="en-US" sz="4000" b="1" dirty="0" smtClean="0"/>
              <a:t> </a:t>
            </a:r>
          </a:p>
          <a:p>
            <a:pPr algn="ctr"/>
            <a:endParaRPr lang="en-US" sz="4000" b="1" dirty="0"/>
          </a:p>
          <a:p>
            <a:pPr algn="ctr"/>
            <a:r>
              <a:rPr lang="en-US" sz="4000" b="1" dirty="0" smtClean="0"/>
              <a:t>The NAD Little Lambs (Preschool)</a:t>
            </a:r>
          </a:p>
          <a:p>
            <a:pPr algn="ctr"/>
            <a:r>
              <a:rPr lang="en-US" sz="4000" b="1" dirty="0" smtClean="0"/>
              <a:t>Wright Publishing Little Lambs (3 years old)</a:t>
            </a:r>
          </a:p>
          <a:p>
            <a:endParaRPr lang="en-US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10138" y="4085923"/>
            <a:ext cx="11194181" cy="1520792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4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4796" y="304800"/>
            <a:ext cx="9906017" cy="1200416"/>
          </a:xfrm>
        </p:spPr>
        <p:txBody>
          <a:bodyPr/>
          <a:lstStyle/>
          <a:p>
            <a:r>
              <a:rPr lang="en-US" b="1" dirty="0" smtClean="0"/>
              <a:t>Chesapeake Conference Discovery Program</a:t>
            </a:r>
            <a:endParaRPr lang="en-US" b="1" dirty="0"/>
          </a:p>
        </p:txBody>
      </p:sp>
      <p:graphicFrame>
        <p:nvGraphicFramePr>
          <p:cNvPr id="15" name="Content Placeholder 14" descr="Step Up Process diagram showing 5 steps ascending" title="Smart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8866794"/>
              </p:ext>
            </p:extLst>
          </p:nvPr>
        </p:nvGraphicFramePr>
        <p:xfrm>
          <a:off x="2208213" y="1600200"/>
          <a:ext cx="93726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822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762" y="1976437"/>
            <a:ext cx="9725025" cy="1685925"/>
          </a:xfrm>
          <a:prstGeom prst="rect">
            <a:avLst/>
          </a:prstGeom>
        </p:spPr>
      </p:pic>
      <p:sp>
        <p:nvSpPr>
          <p:cNvPr id="5" name="Up Arrow Callout 4"/>
          <p:cNvSpPr/>
          <p:nvPr/>
        </p:nvSpPr>
        <p:spPr>
          <a:xfrm>
            <a:off x="5200650" y="3524250"/>
            <a:ext cx="1495425" cy="2124075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Use drop down menu and click on Discovery Program 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7763" y="476250"/>
            <a:ext cx="87963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Discovery Program is only available through Wright Publications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43298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6179" y="230105"/>
            <a:ext cx="8448674" cy="59699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347" y="6324518"/>
            <a:ext cx="2983832" cy="359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93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4796" y="304800"/>
            <a:ext cx="9906017" cy="1200416"/>
          </a:xfrm>
        </p:spPr>
        <p:txBody>
          <a:bodyPr/>
          <a:lstStyle/>
          <a:p>
            <a:r>
              <a:rPr lang="en-US" b="1" dirty="0" smtClean="0"/>
              <a:t>Chesapeake Conference Discovery Program</a:t>
            </a:r>
            <a:endParaRPr lang="en-US" b="1" dirty="0"/>
          </a:p>
        </p:txBody>
      </p:sp>
      <p:graphicFrame>
        <p:nvGraphicFramePr>
          <p:cNvPr id="15" name="Content Placeholder 14" descr="Step Up Process diagram showing 5 steps ascending" title="Smart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8866794"/>
              </p:ext>
            </p:extLst>
          </p:nvPr>
        </p:nvGraphicFramePr>
        <p:xfrm>
          <a:off x="2208213" y="1600200"/>
          <a:ext cx="93726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6250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baby bird patch worku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77" t="7465" r="31323" b="73305"/>
          <a:stretch>
            <a:fillRect/>
          </a:stretch>
        </p:blipFill>
        <p:spPr bwMode="auto">
          <a:xfrm>
            <a:off x="1300116" y="648753"/>
            <a:ext cx="3558085" cy="3426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 flipH="1">
            <a:off x="7344686" y="4213557"/>
            <a:ext cx="40925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We (CC) wear </a:t>
            </a:r>
            <a:r>
              <a:rPr lang="en-US" sz="3600" b="1" dirty="0" smtClean="0">
                <a:solidFill>
                  <a:srgbClr val="0070C0"/>
                </a:solidFill>
              </a:rPr>
              <a:t>Blue</a:t>
            </a:r>
            <a:r>
              <a:rPr lang="en-US" sz="3600" b="1" dirty="0" smtClean="0"/>
              <a:t> shirts and </a:t>
            </a:r>
            <a:r>
              <a:rPr lang="en-US" sz="3600" b="1" dirty="0" smtClean="0">
                <a:solidFill>
                  <a:srgbClr val="0070C0"/>
                </a:solidFill>
              </a:rPr>
              <a:t>Blue</a:t>
            </a:r>
            <a:r>
              <a:rPr lang="en-US" sz="3600" b="1" dirty="0" smtClean="0"/>
              <a:t> scarves</a:t>
            </a:r>
            <a:r>
              <a:rPr lang="en-US" sz="3600" dirty="0" smtClean="0"/>
              <a:t>!</a:t>
            </a:r>
            <a:endParaRPr lang="en-US" sz="3600" dirty="0"/>
          </a:p>
        </p:txBody>
      </p:sp>
      <p:sp>
        <p:nvSpPr>
          <p:cNvPr id="2" name="TextBox 1"/>
          <p:cNvSpPr txBox="1"/>
          <p:nvPr/>
        </p:nvSpPr>
        <p:spPr>
          <a:xfrm>
            <a:off x="1749617" y="5090720"/>
            <a:ext cx="4293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There are no award patches for them.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4172" y="648753"/>
            <a:ext cx="2229076" cy="312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07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37" y="309562"/>
            <a:ext cx="10906125" cy="623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52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ildren Playing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61883.potx" id="{18737D51-7733-4200-B5C9-BF22CA2CE631}" vid="{40CEFE45-12FF-4454-86EB-59F04C858872}"/>
    </a:ext>
  </a:extLst>
</a:theme>
</file>

<file path=ppt/theme/theme2.xml><?xml version="1.0" encoding="utf-8"?>
<a:theme xmlns:a="http://schemas.openxmlformats.org/drawingml/2006/main" name="Office Them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Children playing education presentation design (cartoon illustration, widescreen)</Template>
  <TotalTime>614</TotalTime>
  <Words>417</Words>
  <Application>Microsoft Office PowerPoint</Application>
  <PresentationFormat>Widescreen</PresentationFormat>
  <Paragraphs>92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 Black</vt:lpstr>
      <vt:lpstr>Euphemia</vt:lpstr>
      <vt:lpstr>Wingdings</vt:lpstr>
      <vt:lpstr>Children Playing 16x9</vt:lpstr>
      <vt:lpstr>PowerPoint Presentation</vt:lpstr>
      <vt:lpstr>Chesapeake Conference Discovery Program</vt:lpstr>
      <vt:lpstr>PowerPoint Presentation</vt:lpstr>
      <vt:lpstr>Chesapeake Conference Discovery Program</vt:lpstr>
      <vt:lpstr>PowerPoint Presentation</vt:lpstr>
      <vt:lpstr>PowerPoint Presentation</vt:lpstr>
      <vt:lpstr>Chesapeake Conference Discovery Program</vt:lpstr>
      <vt:lpstr>PowerPoint Presentation</vt:lpstr>
      <vt:lpstr>PowerPoint Presentation</vt:lpstr>
      <vt:lpstr>Little Lambs</vt:lpstr>
      <vt:lpstr>PowerPoint Presentation</vt:lpstr>
      <vt:lpstr>PowerPoint Presentation</vt:lpstr>
      <vt:lpstr>The official supplier of Adventurer and Discovery supplies is  www.Pathfindershirts.com  for Chesapeake Conference.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Chesapeake Conference Discovery Program</vt:lpstr>
      <vt:lpstr>Thank you!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Discovery Program</dc:title>
  <dc:creator>Thomas, Janelle</dc:creator>
  <cp:lastModifiedBy>Thomas, Sandra</cp:lastModifiedBy>
  <cp:revision>49</cp:revision>
  <dcterms:created xsi:type="dcterms:W3CDTF">2018-09-08T13:47:03Z</dcterms:created>
  <dcterms:modified xsi:type="dcterms:W3CDTF">2021-07-15T21:05:56Z</dcterms:modified>
</cp:coreProperties>
</file>