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55" r:id="rId2"/>
    <p:sldId id="356"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45" r:id="rId24"/>
    <p:sldId id="346" r:id="rId25"/>
    <p:sldId id="347" r:id="rId26"/>
    <p:sldId id="348" r:id="rId27"/>
    <p:sldId id="349" r:id="rId28"/>
    <p:sldId id="350" r:id="rId29"/>
    <p:sldId id="351" r:id="rId30"/>
    <p:sldId id="352" r:id="rId31"/>
    <p:sldId id="353" r:id="rId32"/>
    <p:sldId id="354" r:id="rId33"/>
    <p:sldId id="377" r:id="rId34"/>
    <p:sldId id="344" r:id="rId35"/>
    <p:sldId id="267" r:id="rId36"/>
    <p:sldId id="256" r:id="rId37"/>
    <p:sldId id="257" r:id="rId38"/>
    <p:sldId id="258" r:id="rId39"/>
    <p:sldId id="259" r:id="rId40"/>
    <p:sldId id="260" r:id="rId41"/>
    <p:sldId id="261" r:id="rId42"/>
    <p:sldId id="262" r:id="rId43"/>
    <p:sldId id="263" r:id="rId44"/>
    <p:sldId id="264" r:id="rId45"/>
    <p:sldId id="265" r:id="rId46"/>
    <p:sldId id="378" r:id="rId47"/>
    <p:sldId id="268" r:id="rId48"/>
    <p:sldId id="266" r:id="rId49"/>
    <p:sldId id="279" r:id="rId50"/>
    <p:sldId id="280" r:id="rId51"/>
    <p:sldId id="281" r:id="rId52"/>
    <p:sldId id="282" r:id="rId53"/>
    <p:sldId id="298" r:id="rId54"/>
    <p:sldId id="301" r:id="rId55"/>
    <p:sldId id="309" r:id="rId56"/>
    <p:sldId id="322" r:id="rId57"/>
    <p:sldId id="323" r:id="rId58"/>
    <p:sldId id="324" r:id="rId59"/>
    <p:sldId id="325" r:id="rId60"/>
    <p:sldId id="335" r:id="rId61"/>
    <p:sldId id="336" r:id="rId62"/>
    <p:sldId id="341" r:id="rId63"/>
    <p:sldId id="379" r:id="rId64"/>
    <p:sldId id="343" r:id="rId65"/>
    <p:sldId id="278" r:id="rId66"/>
    <p:sldId id="342" r:id="rId67"/>
    <p:sldId id="380" r:id="rId68"/>
    <p:sldId id="381" r:id="rId69"/>
    <p:sldId id="382" r:id="rId70"/>
    <p:sldId id="384" r:id="rId71"/>
  </p:sldIdLst>
  <p:sldSz cx="138176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9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varScale="1">
        <p:scale>
          <a:sx n="95" d="100"/>
          <a:sy n="95" d="100"/>
        </p:scale>
        <p:origin x="728" y="176"/>
      </p:cViewPr>
      <p:guideLst>
        <p:guide orient="horz" pos="2880"/>
        <p:guide pos="29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01892-56FB-40D5-8CCB-E7CBF8B2321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D9E4DB9-FBBF-4362-80E8-E795EC30D3F4}">
      <dgm:prSet/>
      <dgm:spPr/>
      <dgm:t>
        <a:bodyPr/>
        <a:lstStyle/>
        <a:p>
          <a:r>
            <a:rPr lang="en-US" dirty="0" err="1"/>
            <a:t>Dapjeongneo</a:t>
          </a:r>
          <a:r>
            <a:rPr lang="en-US" dirty="0"/>
            <a:t> (</a:t>
          </a:r>
          <a:r>
            <a:rPr lang="ko-KR" dirty="0"/>
            <a:t>답정너</a:t>
          </a:r>
          <a:r>
            <a:rPr lang="en-US" dirty="0"/>
            <a:t>)</a:t>
          </a:r>
        </a:p>
      </dgm:t>
    </dgm:pt>
    <dgm:pt modelId="{76A3CB05-AF02-4323-B9DC-64B9646801F1}" type="parTrans" cxnId="{D2D8905E-D06F-4B8D-97FC-A5E77FBAA835}">
      <dgm:prSet/>
      <dgm:spPr/>
      <dgm:t>
        <a:bodyPr/>
        <a:lstStyle/>
        <a:p>
          <a:endParaRPr lang="en-US"/>
        </a:p>
      </dgm:t>
    </dgm:pt>
    <dgm:pt modelId="{099E7888-9723-44A2-B589-FA244CE0F6F3}" type="sibTrans" cxnId="{D2D8905E-D06F-4B8D-97FC-A5E77FBAA835}">
      <dgm:prSet/>
      <dgm:spPr/>
      <dgm:t>
        <a:bodyPr/>
        <a:lstStyle/>
        <a:p>
          <a:endParaRPr lang="en-US"/>
        </a:p>
      </dgm:t>
    </dgm:pt>
    <dgm:pt modelId="{861EFFF1-E112-4EA0-B6ED-DDD01D0476E0}">
      <dgm:prSet/>
      <dgm:spPr/>
      <dgm:t>
        <a:bodyPr/>
        <a:lstStyle/>
        <a:p>
          <a:r>
            <a:rPr lang="en-US"/>
            <a:t>Hyo (</a:t>
          </a:r>
          <a:r>
            <a:rPr lang="ko-KR"/>
            <a:t>효</a:t>
          </a:r>
          <a:r>
            <a:rPr lang="en-US"/>
            <a:t>)</a:t>
          </a:r>
        </a:p>
      </dgm:t>
    </dgm:pt>
    <dgm:pt modelId="{B9B0681C-A543-4A8A-923F-504846639414}" type="parTrans" cxnId="{A555F56A-BA68-4DB6-865F-FC9276A89AE2}">
      <dgm:prSet/>
      <dgm:spPr/>
      <dgm:t>
        <a:bodyPr/>
        <a:lstStyle/>
        <a:p>
          <a:endParaRPr lang="en-US"/>
        </a:p>
      </dgm:t>
    </dgm:pt>
    <dgm:pt modelId="{FC73A1B3-865A-482A-BC3E-5AE7FDCD2C04}" type="sibTrans" cxnId="{A555F56A-BA68-4DB6-865F-FC9276A89AE2}">
      <dgm:prSet/>
      <dgm:spPr/>
      <dgm:t>
        <a:bodyPr/>
        <a:lstStyle/>
        <a:p>
          <a:endParaRPr lang="en-US"/>
        </a:p>
      </dgm:t>
    </dgm:pt>
    <dgm:pt modelId="{3B5DD342-7C59-418B-9D75-EB6B6F6ECFCE}">
      <dgm:prSet/>
      <dgm:spPr/>
      <dgm:t>
        <a:bodyPr/>
        <a:lstStyle/>
        <a:p>
          <a:r>
            <a:rPr lang="en-US"/>
            <a:t>Sobremesa</a:t>
          </a:r>
        </a:p>
      </dgm:t>
    </dgm:pt>
    <dgm:pt modelId="{508A7AEB-B0DD-46B6-A0F5-A5F53B9F62EF}" type="parTrans" cxnId="{13EA1A06-83B4-4B44-AC5A-C71082B26B49}">
      <dgm:prSet/>
      <dgm:spPr/>
      <dgm:t>
        <a:bodyPr/>
        <a:lstStyle/>
        <a:p>
          <a:endParaRPr lang="en-US"/>
        </a:p>
      </dgm:t>
    </dgm:pt>
    <dgm:pt modelId="{38A90D5B-8F29-46B2-87DC-DE6D77AAC07D}" type="sibTrans" cxnId="{13EA1A06-83B4-4B44-AC5A-C71082B26B49}">
      <dgm:prSet/>
      <dgm:spPr/>
      <dgm:t>
        <a:bodyPr/>
        <a:lstStyle/>
        <a:p>
          <a:endParaRPr lang="en-US"/>
        </a:p>
      </dgm:t>
    </dgm:pt>
    <dgm:pt modelId="{25F4F156-F70E-45AA-BEF9-5CB4A5F51611}">
      <dgm:prSet/>
      <dgm:spPr/>
      <dgm:t>
        <a:bodyPr/>
        <a:lstStyle/>
        <a:p>
          <a:r>
            <a:rPr lang="en-US"/>
            <a:t>Backpfeifengesicht</a:t>
          </a:r>
        </a:p>
      </dgm:t>
    </dgm:pt>
    <dgm:pt modelId="{E555430A-B02C-4315-88BD-3E73C57A4252}" type="parTrans" cxnId="{5ADC37A4-2C73-471C-A227-49EA52C451E9}">
      <dgm:prSet/>
      <dgm:spPr/>
      <dgm:t>
        <a:bodyPr/>
        <a:lstStyle/>
        <a:p>
          <a:endParaRPr lang="en-US"/>
        </a:p>
      </dgm:t>
    </dgm:pt>
    <dgm:pt modelId="{708D9B5B-851F-4DD4-B998-EDE69C3B9B9A}" type="sibTrans" cxnId="{5ADC37A4-2C73-471C-A227-49EA52C451E9}">
      <dgm:prSet/>
      <dgm:spPr/>
      <dgm:t>
        <a:bodyPr/>
        <a:lstStyle/>
        <a:p>
          <a:endParaRPr lang="en-US"/>
        </a:p>
      </dgm:t>
    </dgm:pt>
    <dgm:pt modelId="{1671D6DB-F2F5-4BA1-8695-817F48EA400F}">
      <dgm:prSet/>
      <dgm:spPr/>
      <dgm:t>
        <a:bodyPr/>
        <a:lstStyle/>
        <a:p>
          <a:r>
            <a:rPr lang="en-US"/>
            <a:t>Schadenfreude</a:t>
          </a:r>
        </a:p>
      </dgm:t>
    </dgm:pt>
    <dgm:pt modelId="{63A00778-876B-4F67-9E79-BE46CD9BFF8C}" type="parTrans" cxnId="{02AF3E39-4F2B-467E-903E-7CC73E90DB2F}">
      <dgm:prSet/>
      <dgm:spPr/>
      <dgm:t>
        <a:bodyPr/>
        <a:lstStyle/>
        <a:p>
          <a:endParaRPr lang="en-US"/>
        </a:p>
      </dgm:t>
    </dgm:pt>
    <dgm:pt modelId="{F4F08A9A-17C3-4862-A880-5E10E2DDA236}" type="sibTrans" cxnId="{02AF3E39-4F2B-467E-903E-7CC73E90DB2F}">
      <dgm:prSet/>
      <dgm:spPr/>
      <dgm:t>
        <a:bodyPr/>
        <a:lstStyle/>
        <a:p>
          <a:endParaRPr lang="en-US"/>
        </a:p>
      </dgm:t>
    </dgm:pt>
    <dgm:pt modelId="{BCB3F0F7-ED10-4EBA-82B8-AB52E101609A}">
      <dgm:prSet/>
      <dgm:spPr/>
      <dgm:t>
        <a:bodyPr/>
        <a:lstStyle/>
        <a:p>
          <a:r>
            <a:rPr lang="en-US"/>
            <a:t>Trade-off</a:t>
          </a:r>
        </a:p>
      </dgm:t>
    </dgm:pt>
    <dgm:pt modelId="{D82ECBDC-1394-4CE9-8DCB-73BF5982FEFE}" type="parTrans" cxnId="{FADED115-7AC9-43B9-9374-66B4727399E6}">
      <dgm:prSet/>
      <dgm:spPr/>
      <dgm:t>
        <a:bodyPr/>
        <a:lstStyle/>
        <a:p>
          <a:endParaRPr lang="en-US"/>
        </a:p>
      </dgm:t>
    </dgm:pt>
    <dgm:pt modelId="{0908900A-F021-4DF0-9C53-7D03406D7834}" type="sibTrans" cxnId="{FADED115-7AC9-43B9-9374-66B4727399E6}">
      <dgm:prSet/>
      <dgm:spPr/>
      <dgm:t>
        <a:bodyPr/>
        <a:lstStyle/>
        <a:p>
          <a:endParaRPr lang="en-US"/>
        </a:p>
      </dgm:t>
    </dgm:pt>
    <dgm:pt modelId="{AB2760DC-D5AE-4863-8D68-76D29DD0BA5B}">
      <dgm:prSet/>
      <dgm:spPr/>
      <dgm:t>
        <a:bodyPr/>
        <a:lstStyle/>
        <a:p>
          <a:r>
            <a:rPr lang="en-US"/>
            <a:t>Serendipity</a:t>
          </a:r>
        </a:p>
      </dgm:t>
    </dgm:pt>
    <dgm:pt modelId="{3E0B1D61-DC0A-446E-AFC0-73B092A45D45}" type="parTrans" cxnId="{9A903CCD-0ACF-4943-A05E-06DD62905017}">
      <dgm:prSet/>
      <dgm:spPr/>
      <dgm:t>
        <a:bodyPr/>
        <a:lstStyle/>
        <a:p>
          <a:endParaRPr lang="en-US"/>
        </a:p>
      </dgm:t>
    </dgm:pt>
    <dgm:pt modelId="{BD8FF3D0-20CA-40A3-BD1E-85907E55D563}" type="sibTrans" cxnId="{9A903CCD-0ACF-4943-A05E-06DD62905017}">
      <dgm:prSet/>
      <dgm:spPr/>
      <dgm:t>
        <a:bodyPr/>
        <a:lstStyle/>
        <a:p>
          <a:endParaRPr lang="en-US"/>
        </a:p>
      </dgm:t>
    </dgm:pt>
    <dgm:pt modelId="{63456533-8D8A-45AB-828A-7307A22DC185}" type="pres">
      <dgm:prSet presAssocID="{27C01892-56FB-40D5-8CCB-E7CBF8B2321F}" presName="linear" presStyleCnt="0">
        <dgm:presLayoutVars>
          <dgm:animLvl val="lvl"/>
          <dgm:resizeHandles val="exact"/>
        </dgm:presLayoutVars>
      </dgm:prSet>
      <dgm:spPr/>
    </dgm:pt>
    <dgm:pt modelId="{C8B17CA9-E89C-4CFE-AAC9-9828EC90326D}" type="pres">
      <dgm:prSet presAssocID="{5D9E4DB9-FBBF-4362-80E8-E795EC30D3F4}" presName="parentText" presStyleLbl="node1" presStyleIdx="0" presStyleCnt="7">
        <dgm:presLayoutVars>
          <dgm:chMax val="0"/>
          <dgm:bulletEnabled val="1"/>
        </dgm:presLayoutVars>
      </dgm:prSet>
      <dgm:spPr/>
    </dgm:pt>
    <dgm:pt modelId="{B9519182-47B1-49E9-8F34-3AD67981187E}" type="pres">
      <dgm:prSet presAssocID="{099E7888-9723-44A2-B589-FA244CE0F6F3}" presName="spacer" presStyleCnt="0"/>
      <dgm:spPr/>
    </dgm:pt>
    <dgm:pt modelId="{9B13F197-1355-4905-A907-AE75001D36C3}" type="pres">
      <dgm:prSet presAssocID="{861EFFF1-E112-4EA0-B6ED-DDD01D0476E0}" presName="parentText" presStyleLbl="node1" presStyleIdx="1" presStyleCnt="7">
        <dgm:presLayoutVars>
          <dgm:chMax val="0"/>
          <dgm:bulletEnabled val="1"/>
        </dgm:presLayoutVars>
      </dgm:prSet>
      <dgm:spPr/>
    </dgm:pt>
    <dgm:pt modelId="{0FE29109-48C7-44DD-A0CA-92D36D9022DA}" type="pres">
      <dgm:prSet presAssocID="{FC73A1B3-865A-482A-BC3E-5AE7FDCD2C04}" presName="spacer" presStyleCnt="0"/>
      <dgm:spPr/>
    </dgm:pt>
    <dgm:pt modelId="{83164CD5-62BF-4B9F-98DB-E411B76CFD87}" type="pres">
      <dgm:prSet presAssocID="{3B5DD342-7C59-418B-9D75-EB6B6F6ECFCE}" presName="parentText" presStyleLbl="node1" presStyleIdx="2" presStyleCnt="7">
        <dgm:presLayoutVars>
          <dgm:chMax val="0"/>
          <dgm:bulletEnabled val="1"/>
        </dgm:presLayoutVars>
      </dgm:prSet>
      <dgm:spPr/>
    </dgm:pt>
    <dgm:pt modelId="{39C7FD85-B6AD-4A1B-AF4C-E120CE29CB93}" type="pres">
      <dgm:prSet presAssocID="{38A90D5B-8F29-46B2-87DC-DE6D77AAC07D}" presName="spacer" presStyleCnt="0"/>
      <dgm:spPr/>
    </dgm:pt>
    <dgm:pt modelId="{2F4F37E8-5880-4E30-998A-6D08B4F18799}" type="pres">
      <dgm:prSet presAssocID="{25F4F156-F70E-45AA-BEF9-5CB4A5F51611}" presName="parentText" presStyleLbl="node1" presStyleIdx="3" presStyleCnt="7">
        <dgm:presLayoutVars>
          <dgm:chMax val="0"/>
          <dgm:bulletEnabled val="1"/>
        </dgm:presLayoutVars>
      </dgm:prSet>
      <dgm:spPr/>
    </dgm:pt>
    <dgm:pt modelId="{B5BC3D6A-7F5D-43A1-BBFC-FD2F31E397D1}" type="pres">
      <dgm:prSet presAssocID="{708D9B5B-851F-4DD4-B998-EDE69C3B9B9A}" presName="spacer" presStyleCnt="0"/>
      <dgm:spPr/>
    </dgm:pt>
    <dgm:pt modelId="{C29C8954-2EED-4C28-9B33-2474208E89F0}" type="pres">
      <dgm:prSet presAssocID="{1671D6DB-F2F5-4BA1-8695-817F48EA400F}" presName="parentText" presStyleLbl="node1" presStyleIdx="4" presStyleCnt="7">
        <dgm:presLayoutVars>
          <dgm:chMax val="0"/>
          <dgm:bulletEnabled val="1"/>
        </dgm:presLayoutVars>
      </dgm:prSet>
      <dgm:spPr/>
    </dgm:pt>
    <dgm:pt modelId="{6C5F3D3A-B7C2-4C35-A280-B1E33F79CBC5}" type="pres">
      <dgm:prSet presAssocID="{F4F08A9A-17C3-4862-A880-5E10E2DDA236}" presName="spacer" presStyleCnt="0"/>
      <dgm:spPr/>
    </dgm:pt>
    <dgm:pt modelId="{606F164C-7C18-4FE3-9D75-A4585747B41E}" type="pres">
      <dgm:prSet presAssocID="{BCB3F0F7-ED10-4EBA-82B8-AB52E101609A}" presName="parentText" presStyleLbl="node1" presStyleIdx="5" presStyleCnt="7">
        <dgm:presLayoutVars>
          <dgm:chMax val="0"/>
          <dgm:bulletEnabled val="1"/>
        </dgm:presLayoutVars>
      </dgm:prSet>
      <dgm:spPr/>
    </dgm:pt>
    <dgm:pt modelId="{CDB21B47-7912-4662-AA42-730A0156137D}" type="pres">
      <dgm:prSet presAssocID="{0908900A-F021-4DF0-9C53-7D03406D7834}" presName="spacer" presStyleCnt="0"/>
      <dgm:spPr/>
    </dgm:pt>
    <dgm:pt modelId="{53518965-A665-4259-A348-790275AC8327}" type="pres">
      <dgm:prSet presAssocID="{AB2760DC-D5AE-4863-8D68-76D29DD0BA5B}" presName="parentText" presStyleLbl="node1" presStyleIdx="6" presStyleCnt="7">
        <dgm:presLayoutVars>
          <dgm:chMax val="0"/>
          <dgm:bulletEnabled val="1"/>
        </dgm:presLayoutVars>
      </dgm:prSet>
      <dgm:spPr/>
    </dgm:pt>
  </dgm:ptLst>
  <dgm:cxnLst>
    <dgm:cxn modelId="{13EA1A06-83B4-4B44-AC5A-C71082B26B49}" srcId="{27C01892-56FB-40D5-8CCB-E7CBF8B2321F}" destId="{3B5DD342-7C59-418B-9D75-EB6B6F6ECFCE}" srcOrd="2" destOrd="0" parTransId="{508A7AEB-B0DD-46B6-A0F5-A5F53B9F62EF}" sibTransId="{38A90D5B-8F29-46B2-87DC-DE6D77AAC07D}"/>
    <dgm:cxn modelId="{FADED115-7AC9-43B9-9374-66B4727399E6}" srcId="{27C01892-56FB-40D5-8CCB-E7CBF8B2321F}" destId="{BCB3F0F7-ED10-4EBA-82B8-AB52E101609A}" srcOrd="5" destOrd="0" parTransId="{D82ECBDC-1394-4CE9-8DCB-73BF5982FEFE}" sibTransId="{0908900A-F021-4DF0-9C53-7D03406D7834}"/>
    <dgm:cxn modelId="{E6048B25-4C69-492C-AAD8-6683C46B3CDB}" type="presOf" srcId="{3B5DD342-7C59-418B-9D75-EB6B6F6ECFCE}" destId="{83164CD5-62BF-4B9F-98DB-E411B76CFD87}" srcOrd="0" destOrd="0" presId="urn:microsoft.com/office/officeart/2005/8/layout/vList2"/>
    <dgm:cxn modelId="{5A184D2C-2E8E-45E9-8CE6-87DE13322465}" type="presOf" srcId="{AB2760DC-D5AE-4863-8D68-76D29DD0BA5B}" destId="{53518965-A665-4259-A348-790275AC8327}" srcOrd="0" destOrd="0" presId="urn:microsoft.com/office/officeart/2005/8/layout/vList2"/>
    <dgm:cxn modelId="{02AF3E39-4F2B-467E-903E-7CC73E90DB2F}" srcId="{27C01892-56FB-40D5-8CCB-E7CBF8B2321F}" destId="{1671D6DB-F2F5-4BA1-8695-817F48EA400F}" srcOrd="4" destOrd="0" parTransId="{63A00778-876B-4F67-9E79-BE46CD9BFF8C}" sibTransId="{F4F08A9A-17C3-4862-A880-5E10E2DDA236}"/>
    <dgm:cxn modelId="{3C8E755A-9213-4AF4-87AD-8815D6AFF582}" type="presOf" srcId="{25F4F156-F70E-45AA-BEF9-5CB4A5F51611}" destId="{2F4F37E8-5880-4E30-998A-6D08B4F18799}" srcOrd="0" destOrd="0" presId="urn:microsoft.com/office/officeart/2005/8/layout/vList2"/>
    <dgm:cxn modelId="{D2D8905E-D06F-4B8D-97FC-A5E77FBAA835}" srcId="{27C01892-56FB-40D5-8CCB-E7CBF8B2321F}" destId="{5D9E4DB9-FBBF-4362-80E8-E795EC30D3F4}" srcOrd="0" destOrd="0" parTransId="{76A3CB05-AF02-4323-B9DC-64B9646801F1}" sibTransId="{099E7888-9723-44A2-B589-FA244CE0F6F3}"/>
    <dgm:cxn modelId="{A555F56A-BA68-4DB6-865F-FC9276A89AE2}" srcId="{27C01892-56FB-40D5-8CCB-E7CBF8B2321F}" destId="{861EFFF1-E112-4EA0-B6ED-DDD01D0476E0}" srcOrd="1" destOrd="0" parTransId="{B9B0681C-A543-4A8A-923F-504846639414}" sibTransId="{FC73A1B3-865A-482A-BC3E-5AE7FDCD2C04}"/>
    <dgm:cxn modelId="{25E4246C-EC86-4CBA-8259-66BEAE60EA8F}" type="presOf" srcId="{861EFFF1-E112-4EA0-B6ED-DDD01D0476E0}" destId="{9B13F197-1355-4905-A907-AE75001D36C3}" srcOrd="0" destOrd="0" presId="urn:microsoft.com/office/officeart/2005/8/layout/vList2"/>
    <dgm:cxn modelId="{11EB7B7D-814D-4992-8037-7372EBA0FDC2}" type="presOf" srcId="{5D9E4DB9-FBBF-4362-80E8-E795EC30D3F4}" destId="{C8B17CA9-E89C-4CFE-AAC9-9828EC90326D}" srcOrd="0" destOrd="0" presId="urn:microsoft.com/office/officeart/2005/8/layout/vList2"/>
    <dgm:cxn modelId="{5ADC37A4-2C73-471C-A227-49EA52C451E9}" srcId="{27C01892-56FB-40D5-8CCB-E7CBF8B2321F}" destId="{25F4F156-F70E-45AA-BEF9-5CB4A5F51611}" srcOrd="3" destOrd="0" parTransId="{E555430A-B02C-4315-88BD-3E73C57A4252}" sibTransId="{708D9B5B-851F-4DD4-B998-EDE69C3B9B9A}"/>
    <dgm:cxn modelId="{8778E2A5-6CE4-4A69-AF8F-42A99A6883AA}" type="presOf" srcId="{1671D6DB-F2F5-4BA1-8695-817F48EA400F}" destId="{C29C8954-2EED-4C28-9B33-2474208E89F0}" srcOrd="0" destOrd="0" presId="urn:microsoft.com/office/officeart/2005/8/layout/vList2"/>
    <dgm:cxn modelId="{A89422B5-20B4-4F6B-89C1-8811F44DC10B}" type="presOf" srcId="{27C01892-56FB-40D5-8CCB-E7CBF8B2321F}" destId="{63456533-8D8A-45AB-828A-7307A22DC185}" srcOrd="0" destOrd="0" presId="urn:microsoft.com/office/officeart/2005/8/layout/vList2"/>
    <dgm:cxn modelId="{9A903CCD-0ACF-4943-A05E-06DD62905017}" srcId="{27C01892-56FB-40D5-8CCB-E7CBF8B2321F}" destId="{AB2760DC-D5AE-4863-8D68-76D29DD0BA5B}" srcOrd="6" destOrd="0" parTransId="{3E0B1D61-DC0A-446E-AFC0-73B092A45D45}" sibTransId="{BD8FF3D0-20CA-40A3-BD1E-85907E55D563}"/>
    <dgm:cxn modelId="{1C58C8E6-6C8B-4596-BAC8-53C0F7E4B967}" type="presOf" srcId="{BCB3F0F7-ED10-4EBA-82B8-AB52E101609A}" destId="{606F164C-7C18-4FE3-9D75-A4585747B41E}" srcOrd="0" destOrd="0" presId="urn:microsoft.com/office/officeart/2005/8/layout/vList2"/>
    <dgm:cxn modelId="{99659508-4406-419E-90B1-166318021E18}" type="presParOf" srcId="{63456533-8D8A-45AB-828A-7307A22DC185}" destId="{C8B17CA9-E89C-4CFE-AAC9-9828EC90326D}" srcOrd="0" destOrd="0" presId="urn:microsoft.com/office/officeart/2005/8/layout/vList2"/>
    <dgm:cxn modelId="{AEB76368-7E8A-4C53-8BDF-8421E8366422}" type="presParOf" srcId="{63456533-8D8A-45AB-828A-7307A22DC185}" destId="{B9519182-47B1-49E9-8F34-3AD67981187E}" srcOrd="1" destOrd="0" presId="urn:microsoft.com/office/officeart/2005/8/layout/vList2"/>
    <dgm:cxn modelId="{7F86E643-B92D-41D2-A80D-6E452D420634}" type="presParOf" srcId="{63456533-8D8A-45AB-828A-7307A22DC185}" destId="{9B13F197-1355-4905-A907-AE75001D36C3}" srcOrd="2" destOrd="0" presId="urn:microsoft.com/office/officeart/2005/8/layout/vList2"/>
    <dgm:cxn modelId="{805A43A5-69DB-4ECE-8B45-7699E2978A85}" type="presParOf" srcId="{63456533-8D8A-45AB-828A-7307A22DC185}" destId="{0FE29109-48C7-44DD-A0CA-92D36D9022DA}" srcOrd="3" destOrd="0" presId="urn:microsoft.com/office/officeart/2005/8/layout/vList2"/>
    <dgm:cxn modelId="{0C1FAFE3-DB8F-44C4-9185-D6946C48A821}" type="presParOf" srcId="{63456533-8D8A-45AB-828A-7307A22DC185}" destId="{83164CD5-62BF-4B9F-98DB-E411B76CFD87}" srcOrd="4" destOrd="0" presId="urn:microsoft.com/office/officeart/2005/8/layout/vList2"/>
    <dgm:cxn modelId="{A6057328-59FC-45B2-A784-F3D87F7B1B65}" type="presParOf" srcId="{63456533-8D8A-45AB-828A-7307A22DC185}" destId="{39C7FD85-B6AD-4A1B-AF4C-E120CE29CB93}" srcOrd="5" destOrd="0" presId="urn:microsoft.com/office/officeart/2005/8/layout/vList2"/>
    <dgm:cxn modelId="{19FD986E-200C-4C53-9070-0959190D2F3E}" type="presParOf" srcId="{63456533-8D8A-45AB-828A-7307A22DC185}" destId="{2F4F37E8-5880-4E30-998A-6D08B4F18799}" srcOrd="6" destOrd="0" presId="urn:microsoft.com/office/officeart/2005/8/layout/vList2"/>
    <dgm:cxn modelId="{8FE1A59F-CBA6-44DF-9945-37FBA8B52A8C}" type="presParOf" srcId="{63456533-8D8A-45AB-828A-7307A22DC185}" destId="{B5BC3D6A-7F5D-43A1-BBFC-FD2F31E397D1}" srcOrd="7" destOrd="0" presId="urn:microsoft.com/office/officeart/2005/8/layout/vList2"/>
    <dgm:cxn modelId="{F1C03AFC-A9F2-493D-9184-B96E1D69AEE0}" type="presParOf" srcId="{63456533-8D8A-45AB-828A-7307A22DC185}" destId="{C29C8954-2EED-4C28-9B33-2474208E89F0}" srcOrd="8" destOrd="0" presId="urn:microsoft.com/office/officeart/2005/8/layout/vList2"/>
    <dgm:cxn modelId="{B7415B88-B1C4-4161-B5EC-11B3AAA78F2B}" type="presParOf" srcId="{63456533-8D8A-45AB-828A-7307A22DC185}" destId="{6C5F3D3A-B7C2-4C35-A280-B1E33F79CBC5}" srcOrd="9" destOrd="0" presId="urn:microsoft.com/office/officeart/2005/8/layout/vList2"/>
    <dgm:cxn modelId="{D00DA58E-E818-42D4-8C3E-AD652CD94A08}" type="presParOf" srcId="{63456533-8D8A-45AB-828A-7307A22DC185}" destId="{606F164C-7C18-4FE3-9D75-A4585747B41E}" srcOrd="10" destOrd="0" presId="urn:microsoft.com/office/officeart/2005/8/layout/vList2"/>
    <dgm:cxn modelId="{4A83FF87-C2EC-4A66-A3D6-25FE2F3987A3}" type="presParOf" srcId="{63456533-8D8A-45AB-828A-7307A22DC185}" destId="{CDB21B47-7912-4662-AA42-730A0156137D}" srcOrd="11" destOrd="0" presId="urn:microsoft.com/office/officeart/2005/8/layout/vList2"/>
    <dgm:cxn modelId="{F89CCC39-3919-4CED-8338-A4CDFADECCCC}" type="presParOf" srcId="{63456533-8D8A-45AB-828A-7307A22DC185}" destId="{53518965-A665-4259-A348-790275AC832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17CA9-E89C-4CFE-AAC9-9828EC90326D}">
      <dsp:nvSpPr>
        <dsp:cNvPr id="0" name=""/>
        <dsp:cNvSpPr/>
      </dsp:nvSpPr>
      <dsp:spPr>
        <a:xfrm>
          <a:off x="0" y="94065"/>
          <a:ext cx="7544338" cy="71311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Dapjeongneo</a:t>
          </a:r>
          <a:r>
            <a:rPr lang="en-US" sz="2300" kern="1200" dirty="0"/>
            <a:t> (</a:t>
          </a:r>
          <a:r>
            <a:rPr lang="ko-KR" sz="2300" kern="1200" dirty="0"/>
            <a:t>답정너</a:t>
          </a:r>
          <a:r>
            <a:rPr lang="en-US" sz="2300" kern="1200" dirty="0"/>
            <a:t>)</a:t>
          </a:r>
        </a:p>
      </dsp:txBody>
      <dsp:txXfrm>
        <a:off x="34811" y="128876"/>
        <a:ext cx="7474716" cy="643492"/>
      </dsp:txXfrm>
    </dsp:sp>
    <dsp:sp modelId="{9B13F197-1355-4905-A907-AE75001D36C3}">
      <dsp:nvSpPr>
        <dsp:cNvPr id="0" name=""/>
        <dsp:cNvSpPr/>
      </dsp:nvSpPr>
      <dsp:spPr>
        <a:xfrm>
          <a:off x="0" y="873420"/>
          <a:ext cx="7544338" cy="713114"/>
        </a:xfrm>
        <a:prstGeom prst="roundRect">
          <a:avLst/>
        </a:prstGeom>
        <a:gradFill rotWithShape="0">
          <a:gsLst>
            <a:gs pos="0">
              <a:schemeClr val="accent2">
                <a:hueOff val="-494048"/>
                <a:satOff val="2367"/>
                <a:lumOff val="2190"/>
                <a:alphaOff val="0"/>
                <a:tint val="96000"/>
                <a:lumMod val="100000"/>
              </a:schemeClr>
            </a:gs>
            <a:gs pos="78000">
              <a:schemeClr val="accent2">
                <a:hueOff val="-494048"/>
                <a:satOff val="2367"/>
                <a:lumOff val="21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Hyo (</a:t>
          </a:r>
          <a:r>
            <a:rPr lang="ko-KR" sz="2300" kern="1200"/>
            <a:t>효</a:t>
          </a:r>
          <a:r>
            <a:rPr lang="en-US" sz="2300" kern="1200"/>
            <a:t>)</a:t>
          </a:r>
        </a:p>
      </dsp:txBody>
      <dsp:txXfrm>
        <a:off x="34811" y="908231"/>
        <a:ext cx="7474716" cy="643492"/>
      </dsp:txXfrm>
    </dsp:sp>
    <dsp:sp modelId="{83164CD5-62BF-4B9F-98DB-E411B76CFD87}">
      <dsp:nvSpPr>
        <dsp:cNvPr id="0" name=""/>
        <dsp:cNvSpPr/>
      </dsp:nvSpPr>
      <dsp:spPr>
        <a:xfrm>
          <a:off x="0" y="1652775"/>
          <a:ext cx="7544338" cy="713114"/>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Sobremesa</a:t>
          </a:r>
        </a:p>
      </dsp:txBody>
      <dsp:txXfrm>
        <a:off x="34811" y="1687586"/>
        <a:ext cx="7474716" cy="643492"/>
      </dsp:txXfrm>
    </dsp:sp>
    <dsp:sp modelId="{2F4F37E8-5880-4E30-998A-6D08B4F18799}">
      <dsp:nvSpPr>
        <dsp:cNvPr id="0" name=""/>
        <dsp:cNvSpPr/>
      </dsp:nvSpPr>
      <dsp:spPr>
        <a:xfrm>
          <a:off x="0" y="2432130"/>
          <a:ext cx="7544338" cy="713114"/>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Backpfeifengesicht</a:t>
          </a:r>
        </a:p>
      </dsp:txBody>
      <dsp:txXfrm>
        <a:off x="34811" y="2466941"/>
        <a:ext cx="7474716" cy="643492"/>
      </dsp:txXfrm>
    </dsp:sp>
    <dsp:sp modelId="{C29C8954-2EED-4C28-9B33-2474208E89F0}">
      <dsp:nvSpPr>
        <dsp:cNvPr id="0" name=""/>
        <dsp:cNvSpPr/>
      </dsp:nvSpPr>
      <dsp:spPr>
        <a:xfrm>
          <a:off x="0" y="3211485"/>
          <a:ext cx="7544338" cy="713114"/>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Schadenfreude</a:t>
          </a:r>
        </a:p>
      </dsp:txBody>
      <dsp:txXfrm>
        <a:off x="34811" y="3246296"/>
        <a:ext cx="7474716" cy="643492"/>
      </dsp:txXfrm>
    </dsp:sp>
    <dsp:sp modelId="{606F164C-7C18-4FE3-9D75-A4585747B41E}">
      <dsp:nvSpPr>
        <dsp:cNvPr id="0" name=""/>
        <dsp:cNvSpPr/>
      </dsp:nvSpPr>
      <dsp:spPr>
        <a:xfrm>
          <a:off x="0" y="3990841"/>
          <a:ext cx="7544338" cy="713114"/>
        </a:xfrm>
        <a:prstGeom prst="roundRect">
          <a:avLst/>
        </a:prstGeom>
        <a:gradFill rotWithShape="0">
          <a:gsLst>
            <a:gs pos="0">
              <a:schemeClr val="accent2">
                <a:hueOff val="-2470238"/>
                <a:satOff val="11833"/>
                <a:lumOff val="10948"/>
                <a:alphaOff val="0"/>
                <a:tint val="96000"/>
                <a:lumMod val="100000"/>
              </a:schemeClr>
            </a:gs>
            <a:gs pos="78000">
              <a:schemeClr val="accent2">
                <a:hueOff val="-2470238"/>
                <a:satOff val="11833"/>
                <a:lumOff val="109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Trade-off</a:t>
          </a:r>
        </a:p>
      </dsp:txBody>
      <dsp:txXfrm>
        <a:off x="34811" y="4025652"/>
        <a:ext cx="7474716" cy="643492"/>
      </dsp:txXfrm>
    </dsp:sp>
    <dsp:sp modelId="{53518965-A665-4259-A348-790275AC8327}">
      <dsp:nvSpPr>
        <dsp:cNvPr id="0" name=""/>
        <dsp:cNvSpPr/>
      </dsp:nvSpPr>
      <dsp:spPr>
        <a:xfrm>
          <a:off x="0" y="4770196"/>
          <a:ext cx="7544338" cy="713114"/>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Serendipity</a:t>
          </a:r>
        </a:p>
      </dsp:txBody>
      <dsp:txXfrm>
        <a:off x="34811" y="4805007"/>
        <a:ext cx="7474716" cy="6434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9595"/>
            <a:ext cx="13817600" cy="7781996"/>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708010" y="2725139"/>
            <a:ext cx="8802527" cy="1865809"/>
          </a:xfrm>
        </p:spPr>
        <p:txBody>
          <a:bodyPr anchor="b">
            <a:noAutofit/>
          </a:bodyPr>
          <a:lstStyle>
            <a:lvl1pPr algn="r">
              <a:defRPr sz="612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708010" y="4590945"/>
            <a:ext cx="8802527" cy="1243152"/>
          </a:xfrm>
        </p:spPr>
        <p:txBody>
          <a:bodyPr anchor="t"/>
          <a:lstStyle>
            <a:lvl1pPr marL="0" indent="0" algn="r">
              <a:buNone/>
              <a:defRPr>
                <a:solidFill>
                  <a:schemeClr val="tx1">
                    <a:lumMod val="50000"/>
                    <a:lumOff val="50000"/>
                  </a:schemeClr>
                </a:solidFill>
              </a:defRPr>
            </a:lvl1pPr>
            <a:lvl2pPr marL="518145" indent="0" algn="ctr">
              <a:buNone/>
              <a:defRPr>
                <a:solidFill>
                  <a:schemeClr val="tx1">
                    <a:tint val="75000"/>
                  </a:schemeClr>
                </a:solidFill>
              </a:defRPr>
            </a:lvl2pPr>
            <a:lvl3pPr marL="1036290" indent="0" algn="ctr">
              <a:buNone/>
              <a:defRPr>
                <a:solidFill>
                  <a:schemeClr val="tx1">
                    <a:tint val="75000"/>
                  </a:schemeClr>
                </a:solidFill>
              </a:defRPr>
            </a:lvl3pPr>
            <a:lvl4pPr marL="1554434" indent="0" algn="ctr">
              <a:buNone/>
              <a:defRPr>
                <a:solidFill>
                  <a:schemeClr val="tx1">
                    <a:tint val="75000"/>
                  </a:schemeClr>
                </a:solidFill>
              </a:defRPr>
            </a:lvl4pPr>
            <a:lvl5pPr marL="2072579" indent="0" algn="ctr">
              <a:buNone/>
              <a:defRPr>
                <a:solidFill>
                  <a:schemeClr val="tx1">
                    <a:tint val="75000"/>
                  </a:schemeClr>
                </a:solidFill>
              </a:defRPr>
            </a:lvl5pPr>
            <a:lvl6pPr marL="2590724" indent="0" algn="ctr">
              <a:buNone/>
              <a:defRPr>
                <a:solidFill>
                  <a:schemeClr val="tx1">
                    <a:tint val="75000"/>
                  </a:schemeClr>
                </a:solidFill>
              </a:defRPr>
            </a:lvl6pPr>
            <a:lvl7pPr marL="3108869" indent="0" algn="ctr">
              <a:buNone/>
              <a:defRPr>
                <a:solidFill>
                  <a:schemeClr val="tx1">
                    <a:tint val="75000"/>
                  </a:schemeClr>
                </a:solidFill>
              </a:defRPr>
            </a:lvl7pPr>
            <a:lvl8pPr marL="3627013" indent="0" algn="ctr">
              <a:buNone/>
              <a:defRPr>
                <a:solidFill>
                  <a:schemeClr val="tx1">
                    <a:tint val="75000"/>
                  </a:schemeClr>
                </a:solidFill>
              </a:defRPr>
            </a:lvl8pPr>
            <a:lvl9pPr marL="414515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353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7647" y="690880"/>
            <a:ext cx="9742890" cy="3857413"/>
          </a:xfrm>
        </p:spPr>
        <p:txBody>
          <a:bodyPr anchor="ctr">
            <a:normAutofit/>
          </a:bodyPr>
          <a:lstStyle>
            <a:lvl1pPr algn="l">
              <a:defRPr sz="4987" b="0" cap="none"/>
            </a:lvl1pPr>
          </a:lstStyle>
          <a:p>
            <a:r>
              <a:rPr lang="en-US"/>
              <a:t>Click to edit Master title style</a:t>
            </a:r>
            <a:endParaRPr lang="en-US" dirty="0"/>
          </a:p>
        </p:txBody>
      </p:sp>
      <p:sp>
        <p:nvSpPr>
          <p:cNvPr id="3" name="Text Placeholder 2"/>
          <p:cNvSpPr>
            <a:spLocks noGrp="1"/>
          </p:cNvSpPr>
          <p:nvPr>
            <p:ph type="body" idx="1"/>
          </p:nvPr>
        </p:nvSpPr>
        <p:spPr>
          <a:xfrm>
            <a:off x="767647" y="5066453"/>
            <a:ext cx="9742890" cy="1780424"/>
          </a:xfrm>
        </p:spPr>
        <p:txBody>
          <a:bodyPr anchor="ctr">
            <a:normAutofit/>
          </a:bodyPr>
          <a:lstStyle>
            <a:lvl1pPr marL="0" indent="0" algn="l">
              <a:buNone/>
              <a:defRPr sz="2040">
                <a:solidFill>
                  <a:schemeClr val="tx1">
                    <a:lumMod val="75000"/>
                    <a:lumOff val="2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418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512" y="690880"/>
            <a:ext cx="9173352" cy="3425613"/>
          </a:xfrm>
        </p:spPr>
        <p:txBody>
          <a:bodyPr anchor="ctr">
            <a:normAutofit/>
          </a:bodyPr>
          <a:lstStyle>
            <a:lvl1pPr algn="l">
              <a:defRPr sz="498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548291" y="4116493"/>
            <a:ext cx="8187794" cy="431800"/>
          </a:xfrm>
        </p:spPr>
        <p:txBody>
          <a:bodyPr anchor="ctr">
            <a:noAutofit/>
          </a:bodyPr>
          <a:lstStyle>
            <a:lvl1pPr marL="0" indent="0">
              <a:buFontTx/>
              <a:buNone/>
              <a:defRPr sz="1813">
                <a:solidFill>
                  <a:schemeClr val="tx1">
                    <a:lumMod val="50000"/>
                    <a:lumOff val="50000"/>
                  </a:schemeClr>
                </a:solidFill>
              </a:defRPr>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a:t>Click to edit Master text styles</a:t>
            </a:r>
          </a:p>
        </p:txBody>
      </p:sp>
      <p:sp>
        <p:nvSpPr>
          <p:cNvPr id="3" name="Text Placeholder 2"/>
          <p:cNvSpPr>
            <a:spLocks noGrp="1"/>
          </p:cNvSpPr>
          <p:nvPr>
            <p:ph type="body" idx="1"/>
          </p:nvPr>
        </p:nvSpPr>
        <p:spPr>
          <a:xfrm>
            <a:off x="767647" y="5066453"/>
            <a:ext cx="9742890" cy="1780424"/>
          </a:xfrm>
        </p:spPr>
        <p:txBody>
          <a:bodyPr anchor="ctr">
            <a:normAutofit/>
          </a:bodyPr>
          <a:lstStyle>
            <a:lvl1pPr marL="0" indent="0" algn="l">
              <a:buNone/>
              <a:defRPr sz="2040">
                <a:solidFill>
                  <a:schemeClr val="tx1">
                    <a:lumMod val="75000"/>
                    <a:lumOff val="2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614119" y="895762"/>
            <a:ext cx="690880" cy="662746"/>
          </a:xfrm>
          <a:prstGeom prst="rect">
            <a:avLst/>
          </a:prstGeom>
        </p:spPr>
        <p:txBody>
          <a:bodyPr vert="horz" lIns="103632" tIns="51816" rIns="103632" bIns="51816" rtlCol="0" anchor="ctr">
            <a:noAutofit/>
          </a:bodyPr>
          <a:lstStyle/>
          <a:p>
            <a:pPr lvl="0"/>
            <a:r>
              <a:rPr lang="en-US" sz="9066" baseline="0" dirty="0">
                <a:ln w="3175" cmpd="sng">
                  <a:noFill/>
                </a:ln>
                <a:solidFill>
                  <a:schemeClr val="accent1"/>
                </a:solidFill>
                <a:effectLst/>
                <a:latin typeface="Arial"/>
              </a:rPr>
              <a:t>“</a:t>
            </a:r>
          </a:p>
        </p:txBody>
      </p:sp>
      <p:sp>
        <p:nvSpPr>
          <p:cNvPr id="22" name="TextBox 21"/>
          <p:cNvSpPr txBox="1"/>
          <p:nvPr/>
        </p:nvSpPr>
        <p:spPr>
          <a:xfrm>
            <a:off x="10078746" y="3271430"/>
            <a:ext cx="690880" cy="662746"/>
          </a:xfrm>
          <a:prstGeom prst="rect">
            <a:avLst/>
          </a:prstGeom>
        </p:spPr>
        <p:txBody>
          <a:bodyPr vert="horz" lIns="103632" tIns="51816" rIns="103632" bIns="51816" rtlCol="0" anchor="ctr">
            <a:noAutofit/>
          </a:bodyPr>
          <a:lstStyle/>
          <a:p>
            <a:pPr lvl="0"/>
            <a:r>
              <a:rPr lang="en-US" sz="90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470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7647" y="2189587"/>
            <a:ext cx="9742890" cy="2941521"/>
          </a:xfrm>
        </p:spPr>
        <p:txBody>
          <a:bodyPr anchor="b">
            <a:normAutofit/>
          </a:bodyPr>
          <a:lstStyle>
            <a:lvl1pPr algn="l">
              <a:defRPr sz="4987" b="0" cap="none"/>
            </a:lvl1pPr>
          </a:lstStyle>
          <a:p>
            <a:r>
              <a:rPr lang="en-US"/>
              <a:t>Click to edit Master title style</a:t>
            </a:r>
            <a:endParaRPr lang="en-US" dirty="0"/>
          </a:p>
        </p:txBody>
      </p:sp>
      <p:sp>
        <p:nvSpPr>
          <p:cNvPr id="3" name="Text Placeholder 2"/>
          <p:cNvSpPr>
            <a:spLocks noGrp="1"/>
          </p:cNvSpPr>
          <p:nvPr>
            <p:ph type="body" idx="1"/>
          </p:nvPr>
        </p:nvSpPr>
        <p:spPr>
          <a:xfrm>
            <a:off x="767647" y="5131108"/>
            <a:ext cx="9742890" cy="1715769"/>
          </a:xfrm>
        </p:spPr>
        <p:txBody>
          <a:bodyPr anchor="t">
            <a:normAutofit/>
          </a:bodyPr>
          <a:lstStyle>
            <a:lvl1pPr marL="0" indent="0" algn="l">
              <a:buNone/>
              <a:defRPr sz="2040">
                <a:solidFill>
                  <a:schemeClr val="tx1">
                    <a:lumMod val="75000"/>
                    <a:lumOff val="2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454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55512" y="690880"/>
            <a:ext cx="9173352" cy="3425613"/>
          </a:xfrm>
        </p:spPr>
        <p:txBody>
          <a:bodyPr anchor="ctr">
            <a:normAutofit/>
          </a:bodyPr>
          <a:lstStyle>
            <a:lvl1pPr algn="l">
              <a:defRPr sz="498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67643" y="4548294"/>
            <a:ext cx="9742892" cy="582814"/>
          </a:xfrm>
        </p:spPr>
        <p:txBody>
          <a:bodyPr anchor="b">
            <a:noAutofit/>
          </a:bodyPr>
          <a:lstStyle>
            <a:lvl1pPr marL="0" indent="0">
              <a:buFontTx/>
              <a:buNone/>
              <a:defRPr sz="2720">
                <a:solidFill>
                  <a:schemeClr val="tx1">
                    <a:lumMod val="75000"/>
                    <a:lumOff val="25000"/>
                  </a:schemeClr>
                </a:solidFill>
              </a:defRPr>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a:t>Click to edit Master text styles</a:t>
            </a:r>
          </a:p>
        </p:txBody>
      </p:sp>
      <p:sp>
        <p:nvSpPr>
          <p:cNvPr id="3" name="Text Placeholder 2"/>
          <p:cNvSpPr>
            <a:spLocks noGrp="1"/>
          </p:cNvSpPr>
          <p:nvPr>
            <p:ph type="body" idx="1"/>
          </p:nvPr>
        </p:nvSpPr>
        <p:spPr>
          <a:xfrm>
            <a:off x="767647" y="5131108"/>
            <a:ext cx="9742890" cy="1715769"/>
          </a:xfrm>
        </p:spPr>
        <p:txBody>
          <a:bodyPr anchor="t">
            <a:normAutofit/>
          </a:bodyPr>
          <a:lstStyle>
            <a:lvl1pPr marL="0" indent="0" algn="l">
              <a:buNone/>
              <a:defRPr sz="2040">
                <a:solidFill>
                  <a:schemeClr val="tx1">
                    <a:lumMod val="50000"/>
                    <a:lumOff val="50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614119" y="895762"/>
            <a:ext cx="690880" cy="662746"/>
          </a:xfrm>
          <a:prstGeom prst="rect">
            <a:avLst/>
          </a:prstGeom>
        </p:spPr>
        <p:txBody>
          <a:bodyPr vert="horz" lIns="103632" tIns="51816" rIns="103632" bIns="51816" rtlCol="0" anchor="ctr">
            <a:noAutofit/>
          </a:bodyPr>
          <a:lstStyle/>
          <a:p>
            <a:pPr lvl="0"/>
            <a:r>
              <a:rPr lang="en-US" sz="9066" baseline="0" dirty="0">
                <a:ln w="3175" cmpd="sng">
                  <a:noFill/>
                </a:ln>
                <a:solidFill>
                  <a:schemeClr val="accent1"/>
                </a:solidFill>
                <a:effectLst/>
                <a:latin typeface="Arial"/>
              </a:rPr>
              <a:t>“</a:t>
            </a:r>
          </a:p>
        </p:txBody>
      </p:sp>
      <p:sp>
        <p:nvSpPr>
          <p:cNvPr id="25" name="TextBox 24"/>
          <p:cNvSpPr txBox="1"/>
          <p:nvPr/>
        </p:nvSpPr>
        <p:spPr>
          <a:xfrm>
            <a:off x="10078746" y="3271430"/>
            <a:ext cx="690880" cy="662746"/>
          </a:xfrm>
          <a:prstGeom prst="rect">
            <a:avLst/>
          </a:prstGeom>
        </p:spPr>
        <p:txBody>
          <a:bodyPr vert="horz" lIns="103632" tIns="51816" rIns="103632" bIns="51816" rtlCol="0" anchor="ctr">
            <a:noAutofit/>
          </a:bodyPr>
          <a:lstStyle/>
          <a:p>
            <a:pPr lvl="0"/>
            <a:r>
              <a:rPr lang="en-US" sz="90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6979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77239" y="690880"/>
            <a:ext cx="9733297" cy="3425613"/>
          </a:xfrm>
        </p:spPr>
        <p:txBody>
          <a:bodyPr anchor="ctr">
            <a:normAutofit/>
          </a:bodyPr>
          <a:lstStyle>
            <a:lvl1pPr algn="l">
              <a:defRPr sz="498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67643" y="4548294"/>
            <a:ext cx="9742892" cy="582814"/>
          </a:xfrm>
        </p:spPr>
        <p:txBody>
          <a:bodyPr anchor="b">
            <a:noAutofit/>
          </a:bodyPr>
          <a:lstStyle>
            <a:lvl1pPr marL="0" indent="0">
              <a:buFontTx/>
              <a:buNone/>
              <a:defRPr sz="2720">
                <a:solidFill>
                  <a:schemeClr val="accent1"/>
                </a:solidFill>
              </a:defRPr>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a:t>Click to edit Master text styles</a:t>
            </a:r>
          </a:p>
        </p:txBody>
      </p:sp>
      <p:sp>
        <p:nvSpPr>
          <p:cNvPr id="3" name="Text Placeholder 2"/>
          <p:cNvSpPr>
            <a:spLocks noGrp="1"/>
          </p:cNvSpPr>
          <p:nvPr>
            <p:ph type="body" idx="1"/>
          </p:nvPr>
        </p:nvSpPr>
        <p:spPr>
          <a:xfrm>
            <a:off x="767647" y="5131108"/>
            <a:ext cx="9742890" cy="1715769"/>
          </a:xfrm>
        </p:spPr>
        <p:txBody>
          <a:bodyPr anchor="t">
            <a:normAutofit/>
          </a:bodyPr>
          <a:lstStyle>
            <a:lvl1pPr marL="0" indent="0" algn="l">
              <a:buNone/>
              <a:defRPr sz="2040">
                <a:solidFill>
                  <a:schemeClr val="tx1">
                    <a:lumMod val="50000"/>
                    <a:lumOff val="50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734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67622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0030" y="690880"/>
            <a:ext cx="1478709" cy="5951644"/>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767647" y="690880"/>
            <a:ext cx="8001503" cy="5951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782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8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76270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647" y="3060983"/>
            <a:ext cx="9742890" cy="2070125"/>
          </a:xfrm>
        </p:spPr>
        <p:txBody>
          <a:bodyPr anchor="b"/>
          <a:lstStyle>
            <a:lvl1pPr algn="l">
              <a:defRPr sz="4533" b="0" cap="none"/>
            </a:lvl1pPr>
          </a:lstStyle>
          <a:p>
            <a:r>
              <a:rPr lang="en-US"/>
              <a:t>Click to edit Master title style</a:t>
            </a:r>
            <a:endParaRPr lang="en-US" dirty="0"/>
          </a:p>
        </p:txBody>
      </p:sp>
      <p:sp>
        <p:nvSpPr>
          <p:cNvPr id="3" name="Text Placeholder 2"/>
          <p:cNvSpPr>
            <a:spLocks noGrp="1"/>
          </p:cNvSpPr>
          <p:nvPr>
            <p:ph type="body" idx="1"/>
          </p:nvPr>
        </p:nvSpPr>
        <p:spPr>
          <a:xfrm>
            <a:off x="767647" y="5131108"/>
            <a:ext cx="9742890" cy="975120"/>
          </a:xfrm>
        </p:spPr>
        <p:txBody>
          <a:bodyPr anchor="t"/>
          <a:lstStyle>
            <a:lvl1pPr marL="0" indent="0" algn="l">
              <a:buNone/>
              <a:defRPr sz="2267">
                <a:solidFill>
                  <a:schemeClr val="tx1">
                    <a:lumMod val="50000"/>
                    <a:lumOff val="50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662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7646" y="2448668"/>
            <a:ext cx="4741906" cy="4398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68633" y="2448668"/>
            <a:ext cx="4741905" cy="4398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710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5845" y="2449114"/>
            <a:ext cx="4743706" cy="653097"/>
          </a:xfrm>
        </p:spPr>
        <p:txBody>
          <a:bodyPr anchor="b">
            <a:noAutofit/>
          </a:bodyPr>
          <a:lstStyle>
            <a:lvl1pPr marL="0" indent="0">
              <a:buNone/>
              <a:defRPr sz="2720" b="0"/>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765845" y="3102212"/>
            <a:ext cx="4743706" cy="37446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66834" y="2449114"/>
            <a:ext cx="4743700" cy="653097"/>
          </a:xfrm>
        </p:spPr>
        <p:txBody>
          <a:bodyPr anchor="b">
            <a:noAutofit/>
          </a:bodyPr>
          <a:lstStyle>
            <a:lvl1pPr marL="0" indent="0">
              <a:buNone/>
              <a:defRPr sz="2720" b="0"/>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5766836" y="3102212"/>
            <a:ext cx="4743699" cy="37446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684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7645" y="690880"/>
            <a:ext cx="9742890" cy="149690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724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890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7645" y="1698418"/>
            <a:ext cx="4368465" cy="1448928"/>
          </a:xfrm>
        </p:spPr>
        <p:txBody>
          <a:bodyPr anchor="b">
            <a:normAutofit/>
          </a:bodyPr>
          <a:lstStyle>
            <a:lvl1pPr>
              <a:defRPr sz="2267"/>
            </a:lvl1pPr>
          </a:lstStyle>
          <a:p>
            <a:r>
              <a:rPr lang="en-US"/>
              <a:t>Click to edit Master title style</a:t>
            </a:r>
            <a:endParaRPr lang="en-US" dirty="0"/>
          </a:p>
        </p:txBody>
      </p:sp>
      <p:sp>
        <p:nvSpPr>
          <p:cNvPr id="3" name="Content Placeholder 2"/>
          <p:cNvSpPr>
            <a:spLocks noGrp="1"/>
          </p:cNvSpPr>
          <p:nvPr>
            <p:ph idx="1"/>
          </p:nvPr>
        </p:nvSpPr>
        <p:spPr>
          <a:xfrm>
            <a:off x="5395190" y="583581"/>
            <a:ext cx="5115346" cy="626329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645" y="3147346"/>
            <a:ext cx="4368465" cy="2929042"/>
          </a:xfrm>
        </p:spPr>
        <p:txBody>
          <a:bodyPr>
            <a:normAutofit/>
          </a:bodyPr>
          <a:lstStyle>
            <a:lvl1pPr marL="0" indent="0">
              <a:buNone/>
              <a:defRPr sz="1587"/>
            </a:lvl1pPr>
            <a:lvl2pPr marL="517989" indent="0">
              <a:buNone/>
              <a:defRPr sz="1587"/>
            </a:lvl2pPr>
            <a:lvl3pPr marL="1035979" indent="0">
              <a:buNone/>
              <a:defRPr sz="1360"/>
            </a:lvl3pPr>
            <a:lvl4pPr marL="1553968" indent="0">
              <a:buNone/>
              <a:defRPr sz="1133"/>
            </a:lvl4pPr>
            <a:lvl5pPr marL="2071957" indent="0">
              <a:buNone/>
              <a:defRPr sz="1133"/>
            </a:lvl5pPr>
            <a:lvl6pPr marL="2589946" indent="0">
              <a:buNone/>
              <a:defRPr sz="1133"/>
            </a:lvl6pPr>
            <a:lvl7pPr marL="3107936" indent="0">
              <a:buNone/>
              <a:defRPr sz="1133"/>
            </a:lvl7pPr>
            <a:lvl8pPr marL="3625925" indent="0">
              <a:buNone/>
              <a:defRPr sz="1133"/>
            </a:lvl8pPr>
            <a:lvl9pPr marL="4143915"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4/12/21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41783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7646" y="5440680"/>
            <a:ext cx="9742889" cy="642303"/>
          </a:xfrm>
        </p:spPr>
        <p:txBody>
          <a:bodyPr anchor="b">
            <a:normAutofit/>
          </a:bodyPr>
          <a:lstStyle>
            <a:lvl1pPr algn="l">
              <a:defRPr sz="27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67645" y="690880"/>
            <a:ext cx="9742890" cy="4358480"/>
          </a:xfrm>
        </p:spPr>
        <p:txBody>
          <a:bodyPr anchor="t">
            <a:normAutofit/>
          </a:bodyPr>
          <a:lstStyle>
            <a:lvl1pPr marL="0" indent="0" algn="ctr">
              <a:buNone/>
              <a:defRPr sz="1813"/>
            </a:lvl1pPr>
            <a:lvl2pPr marL="518145" indent="0">
              <a:buNone/>
              <a:defRPr sz="1813"/>
            </a:lvl2pPr>
            <a:lvl3pPr marL="1036290" indent="0">
              <a:buNone/>
              <a:defRPr sz="1813"/>
            </a:lvl3pPr>
            <a:lvl4pPr marL="1554434" indent="0">
              <a:buNone/>
              <a:defRPr sz="1813"/>
            </a:lvl4pPr>
            <a:lvl5pPr marL="2072579" indent="0">
              <a:buNone/>
              <a:defRPr sz="1813"/>
            </a:lvl5pPr>
            <a:lvl6pPr marL="2590724" indent="0">
              <a:buNone/>
              <a:defRPr sz="1813"/>
            </a:lvl6pPr>
            <a:lvl7pPr marL="3108869" indent="0">
              <a:buNone/>
              <a:defRPr sz="1813"/>
            </a:lvl7pPr>
            <a:lvl8pPr marL="3627013" indent="0">
              <a:buNone/>
              <a:defRPr sz="1813"/>
            </a:lvl8pPr>
            <a:lvl9pPr marL="4145158" indent="0">
              <a:buNone/>
              <a:defRPr sz="1813"/>
            </a:lvl9pPr>
          </a:lstStyle>
          <a:p>
            <a:r>
              <a:rPr lang="en-US"/>
              <a:t>Click icon to add picture</a:t>
            </a:r>
            <a:endParaRPr lang="en-US" dirty="0"/>
          </a:p>
        </p:txBody>
      </p:sp>
      <p:sp>
        <p:nvSpPr>
          <p:cNvPr id="4" name="Text Placeholder 3"/>
          <p:cNvSpPr>
            <a:spLocks noGrp="1"/>
          </p:cNvSpPr>
          <p:nvPr>
            <p:ph type="body" sz="half" idx="2"/>
          </p:nvPr>
        </p:nvSpPr>
        <p:spPr>
          <a:xfrm>
            <a:off x="767646" y="6082983"/>
            <a:ext cx="9742889" cy="763894"/>
          </a:xfrm>
        </p:spPr>
        <p:txBody>
          <a:bodyPr>
            <a:normAutofit/>
          </a:bodyPr>
          <a:lstStyle>
            <a:lvl1pPr marL="0" indent="0">
              <a:buNone/>
              <a:defRPr sz="1360"/>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107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9595"/>
            <a:ext cx="13817600" cy="7781996"/>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67645" y="690880"/>
            <a:ext cx="9742890" cy="149690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67645" y="2448668"/>
            <a:ext cx="9742890" cy="43982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65818" y="6846878"/>
            <a:ext cx="1033531" cy="413808"/>
          </a:xfrm>
          <a:prstGeom prst="rect">
            <a:avLst/>
          </a:prstGeom>
        </p:spPr>
        <p:txBody>
          <a:bodyPr vert="horz" lIns="91440" tIns="45720" rIns="91440" bIns="45720" rtlCol="0" anchor="ctr"/>
          <a:lstStyle>
            <a:lvl1pPr algn="r">
              <a:defRPr sz="1020">
                <a:solidFill>
                  <a:schemeClr val="tx1">
                    <a:tint val="75000"/>
                  </a:schemeClr>
                </a:solidFill>
              </a:defRPr>
            </a:lvl1pPr>
          </a:lstStyle>
          <a:p>
            <a:fld id="{B61BEF0D-F0BB-DE4B-95CE-6DB70DBA9567}" type="datetimeFigureOut">
              <a:rPr lang="en-US" smtClean="0"/>
              <a:pPr/>
              <a:t>4/12/21</a:t>
            </a:fld>
            <a:endParaRPr lang="en-US" dirty="0"/>
          </a:p>
        </p:txBody>
      </p:sp>
      <p:sp>
        <p:nvSpPr>
          <p:cNvPr id="5" name="Footer Placeholder 4"/>
          <p:cNvSpPr>
            <a:spLocks noGrp="1"/>
          </p:cNvSpPr>
          <p:nvPr>
            <p:ph type="ftr" sz="quarter" idx="3"/>
          </p:nvPr>
        </p:nvSpPr>
        <p:spPr>
          <a:xfrm>
            <a:off x="767645" y="6846878"/>
            <a:ext cx="7137294" cy="413808"/>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36085" y="6846878"/>
            <a:ext cx="774451" cy="413808"/>
          </a:xfrm>
          <a:prstGeom prst="rect">
            <a:avLst/>
          </a:prstGeom>
        </p:spPr>
        <p:txBody>
          <a:bodyPr vert="horz" lIns="91440" tIns="45720" rIns="91440" bIns="45720" rtlCol="0" anchor="ctr"/>
          <a:lstStyle>
            <a:lvl1pPr algn="r">
              <a:defRPr sz="102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797180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518145" rtl="0" eaLnBrk="1" latinLnBrk="0" hangingPunct="1">
        <a:spcBef>
          <a:spcPct val="0"/>
        </a:spcBef>
        <a:buNone/>
        <a:defRPr sz="408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8609" indent="-388609" algn="l" defTabSz="518145" rtl="0" eaLnBrk="1" latinLnBrk="0" hangingPunct="1">
        <a:spcBef>
          <a:spcPts val="1133"/>
        </a:spcBef>
        <a:spcAft>
          <a:spcPts val="0"/>
        </a:spcAft>
        <a:buClr>
          <a:schemeClr val="accent1"/>
        </a:buClr>
        <a:buSzPct val="80000"/>
        <a:buFont typeface="Wingdings 3" charset="2"/>
        <a:buChar char=""/>
        <a:defRPr sz="2040" kern="1200">
          <a:solidFill>
            <a:schemeClr val="tx1">
              <a:lumMod val="75000"/>
              <a:lumOff val="25000"/>
            </a:schemeClr>
          </a:solidFill>
          <a:latin typeface="+mn-lt"/>
          <a:ea typeface="+mn-ea"/>
          <a:cs typeface="+mn-cs"/>
        </a:defRPr>
      </a:lvl1pPr>
      <a:lvl2pPr marL="841985" indent="-323840" algn="l" defTabSz="518145" rtl="0" eaLnBrk="1" latinLnBrk="0" hangingPunct="1">
        <a:spcBef>
          <a:spcPts val="1133"/>
        </a:spcBef>
        <a:spcAft>
          <a:spcPts val="0"/>
        </a:spcAft>
        <a:buClr>
          <a:schemeClr val="accent1"/>
        </a:buClr>
        <a:buSzPct val="80000"/>
        <a:buFont typeface="Wingdings 3" charset="2"/>
        <a:buChar char=""/>
        <a:defRPr sz="1813" kern="1200">
          <a:solidFill>
            <a:schemeClr val="tx1">
              <a:lumMod val="75000"/>
              <a:lumOff val="25000"/>
            </a:schemeClr>
          </a:solidFill>
          <a:latin typeface="+mn-lt"/>
          <a:ea typeface="+mn-ea"/>
          <a:cs typeface="+mn-cs"/>
        </a:defRPr>
      </a:lvl2pPr>
      <a:lvl3pPr marL="1295362" indent="-259072" algn="l" defTabSz="518145" rtl="0" eaLnBrk="1" latinLnBrk="0" hangingPunct="1">
        <a:spcBef>
          <a:spcPts val="1133"/>
        </a:spcBef>
        <a:spcAft>
          <a:spcPts val="0"/>
        </a:spcAft>
        <a:buClr>
          <a:schemeClr val="accent1"/>
        </a:buClr>
        <a:buSzPct val="80000"/>
        <a:buFont typeface="Wingdings 3" charset="2"/>
        <a:buChar char=""/>
        <a:defRPr sz="1587" kern="1200">
          <a:solidFill>
            <a:schemeClr val="tx1">
              <a:lumMod val="75000"/>
              <a:lumOff val="25000"/>
            </a:schemeClr>
          </a:solidFill>
          <a:latin typeface="+mn-lt"/>
          <a:ea typeface="+mn-ea"/>
          <a:cs typeface="+mn-cs"/>
        </a:defRPr>
      </a:lvl3pPr>
      <a:lvl4pPr marL="1813507"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4pPr>
      <a:lvl5pPr marL="2331651"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5pPr>
      <a:lvl6pPr marL="2849796"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6pPr>
      <a:lvl7pPr marL="3367941"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7pPr>
      <a:lvl8pPr marL="3886086"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8pPr>
      <a:lvl9pPr marL="4404230"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9pPr>
    </p:bodyStyle>
    <p:otherStyle>
      <a:defPPr>
        <a:defRPr lang="en-US"/>
      </a:defPPr>
      <a:lvl1pPr marL="0" algn="l" defTabSz="518145" rtl="0" eaLnBrk="1" latinLnBrk="0" hangingPunct="1">
        <a:defRPr sz="2040" kern="1200">
          <a:solidFill>
            <a:schemeClr val="tx1"/>
          </a:solidFill>
          <a:latin typeface="+mn-lt"/>
          <a:ea typeface="+mn-ea"/>
          <a:cs typeface="+mn-cs"/>
        </a:defRPr>
      </a:lvl1pPr>
      <a:lvl2pPr marL="518145" algn="l" defTabSz="518145" rtl="0" eaLnBrk="1" latinLnBrk="0" hangingPunct="1">
        <a:defRPr sz="2040" kern="1200">
          <a:solidFill>
            <a:schemeClr val="tx1"/>
          </a:solidFill>
          <a:latin typeface="+mn-lt"/>
          <a:ea typeface="+mn-ea"/>
          <a:cs typeface="+mn-cs"/>
        </a:defRPr>
      </a:lvl2pPr>
      <a:lvl3pPr marL="1036290" algn="l" defTabSz="518145" rtl="0" eaLnBrk="1" latinLnBrk="0" hangingPunct="1">
        <a:defRPr sz="2040" kern="1200">
          <a:solidFill>
            <a:schemeClr val="tx1"/>
          </a:solidFill>
          <a:latin typeface="+mn-lt"/>
          <a:ea typeface="+mn-ea"/>
          <a:cs typeface="+mn-cs"/>
        </a:defRPr>
      </a:lvl3pPr>
      <a:lvl4pPr marL="1554434" algn="l" defTabSz="518145" rtl="0" eaLnBrk="1" latinLnBrk="0" hangingPunct="1">
        <a:defRPr sz="2040" kern="1200">
          <a:solidFill>
            <a:schemeClr val="tx1"/>
          </a:solidFill>
          <a:latin typeface="+mn-lt"/>
          <a:ea typeface="+mn-ea"/>
          <a:cs typeface="+mn-cs"/>
        </a:defRPr>
      </a:lvl4pPr>
      <a:lvl5pPr marL="2072579" algn="l" defTabSz="518145" rtl="0" eaLnBrk="1" latinLnBrk="0" hangingPunct="1">
        <a:defRPr sz="2040" kern="1200">
          <a:solidFill>
            <a:schemeClr val="tx1"/>
          </a:solidFill>
          <a:latin typeface="+mn-lt"/>
          <a:ea typeface="+mn-ea"/>
          <a:cs typeface="+mn-cs"/>
        </a:defRPr>
      </a:lvl5pPr>
      <a:lvl6pPr marL="2590724" algn="l" defTabSz="518145" rtl="0" eaLnBrk="1" latinLnBrk="0" hangingPunct="1">
        <a:defRPr sz="2040" kern="1200">
          <a:solidFill>
            <a:schemeClr val="tx1"/>
          </a:solidFill>
          <a:latin typeface="+mn-lt"/>
          <a:ea typeface="+mn-ea"/>
          <a:cs typeface="+mn-cs"/>
        </a:defRPr>
      </a:lvl6pPr>
      <a:lvl7pPr marL="3108869" algn="l" defTabSz="518145" rtl="0" eaLnBrk="1" latinLnBrk="0" hangingPunct="1">
        <a:defRPr sz="2040" kern="1200">
          <a:solidFill>
            <a:schemeClr val="tx1"/>
          </a:solidFill>
          <a:latin typeface="+mn-lt"/>
          <a:ea typeface="+mn-ea"/>
          <a:cs typeface="+mn-cs"/>
        </a:defRPr>
      </a:lvl7pPr>
      <a:lvl8pPr marL="3627013" algn="l" defTabSz="518145" rtl="0" eaLnBrk="1" latinLnBrk="0" hangingPunct="1">
        <a:defRPr sz="2040" kern="1200">
          <a:solidFill>
            <a:schemeClr val="tx1"/>
          </a:solidFill>
          <a:latin typeface="+mn-lt"/>
          <a:ea typeface="+mn-ea"/>
          <a:cs typeface="+mn-cs"/>
        </a:defRPr>
      </a:lvl8pPr>
      <a:lvl9pPr marL="4145158" algn="l" defTabSz="518145"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allthingscensu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pewresearch.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www.pewresearch.org/fact-tank/2019/08/21/u-s-counties-majority-nonwhite/"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pewresearch.org/fact-tank/2017/06/12/key-facts-about-race-and-marriage-50-years-after-loving-v-virginia/"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4FD0-EB24-4D86-B7D7-B4BDE764531E}"/>
              </a:ext>
            </a:extLst>
          </p:cNvPr>
          <p:cNvSpPr>
            <a:spLocks noGrp="1"/>
          </p:cNvSpPr>
          <p:nvPr>
            <p:ph type="ctrTitle"/>
          </p:nvPr>
        </p:nvSpPr>
        <p:spPr>
          <a:xfrm>
            <a:off x="1726153" y="736764"/>
            <a:ext cx="5505590" cy="1865809"/>
          </a:xfrm>
        </p:spPr>
        <p:txBody>
          <a:bodyPr/>
          <a:lstStyle/>
          <a:p>
            <a:r>
              <a:rPr lang="en-US" dirty="0"/>
              <a:t>Cross-Cultural Approaches</a:t>
            </a:r>
          </a:p>
        </p:txBody>
      </p:sp>
      <p:sp>
        <p:nvSpPr>
          <p:cNvPr id="3" name="Subtitle 2">
            <a:extLst>
              <a:ext uri="{FF2B5EF4-FFF2-40B4-BE49-F238E27FC236}">
                <a16:creationId xmlns:a16="http://schemas.microsoft.com/office/drawing/2014/main" id="{A66E5252-3FFC-4A42-9CBA-F03322AEC901}"/>
              </a:ext>
            </a:extLst>
          </p:cNvPr>
          <p:cNvSpPr>
            <a:spLocks noGrp="1"/>
          </p:cNvSpPr>
          <p:nvPr>
            <p:ph type="subTitle" idx="1"/>
          </p:nvPr>
        </p:nvSpPr>
        <p:spPr>
          <a:xfrm>
            <a:off x="1030184" y="5814255"/>
            <a:ext cx="6897527" cy="1243152"/>
          </a:xfrm>
        </p:spPr>
        <p:txBody>
          <a:bodyPr>
            <a:normAutofit lnSpcReduction="10000"/>
          </a:bodyPr>
          <a:lstStyle/>
          <a:p>
            <a:r>
              <a:rPr lang="en-US" dirty="0"/>
              <a:t>David Kim, Assoc. Pastor</a:t>
            </a:r>
          </a:p>
          <a:p>
            <a:r>
              <a:rPr lang="en-US" dirty="0"/>
              <a:t> Chesapeake Conference </a:t>
            </a:r>
          </a:p>
          <a:p>
            <a:r>
              <a:rPr lang="en-US" dirty="0"/>
              <a:t>Washington-Spencerville Korean/Good Hope Adventist</a:t>
            </a:r>
          </a:p>
        </p:txBody>
      </p:sp>
      <p:pic>
        <p:nvPicPr>
          <p:cNvPr id="4" name="Picture 3" descr="Logo&#10;&#10;Description automatically generated with medium confidence">
            <a:extLst>
              <a:ext uri="{FF2B5EF4-FFF2-40B4-BE49-F238E27FC236}">
                <a16:creationId xmlns:a16="http://schemas.microsoft.com/office/drawing/2014/main" id="{E67F6E6B-AB69-984A-B1A2-9F346DF778ED}"/>
              </a:ext>
            </a:extLst>
          </p:cNvPr>
          <p:cNvPicPr/>
          <p:nvPr/>
        </p:nvPicPr>
        <p:blipFill>
          <a:blip r:embed="rId2"/>
          <a:stretch>
            <a:fillRect/>
          </a:stretch>
        </p:blipFill>
        <p:spPr>
          <a:xfrm>
            <a:off x="9728200" y="5304362"/>
            <a:ext cx="3819833" cy="2262938"/>
          </a:xfrm>
          <a:prstGeom prst="rect">
            <a:avLst/>
          </a:prstGeom>
        </p:spPr>
      </p:pic>
    </p:spTree>
    <p:extLst>
      <p:ext uri="{BB962C8B-B14F-4D97-AF65-F5344CB8AC3E}">
        <p14:creationId xmlns:p14="http://schemas.microsoft.com/office/powerpoint/2010/main" val="113638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8C7BCF2-9254-495D-8120-F4C32A172F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2" name="Straight Connector 11">
              <a:extLst>
                <a:ext uri="{FF2B5EF4-FFF2-40B4-BE49-F238E27FC236}">
                  <a16:creationId xmlns:a16="http://schemas.microsoft.com/office/drawing/2014/main" id="{2A300F88-100F-497A-94AF-634DA690BC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FF989CC-A02B-4B8A-946E-E477291629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3460194-35A9-4C0D-BB74-CA8B24E0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C31FCA4-2862-4AAF-8345-EF05E4E3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D40B2E4-0C94-4F89-B149-F9B0AB7A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DB16AFCB-50B7-4346-ABC6-3A8C5D02D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8356DF69-976D-4483-99D0-DBBD1C054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DDB3B9F-0EE7-417C-A3F1-D8F2F2C6F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2CDDF67-D03A-4E88-8BF9-0B44B61A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8AA7EFCE-40F3-4772-874E-436BE0FA0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9EB18C9-D7E3-447E-A46E-82AE48F1CADB}"/>
              </a:ext>
            </a:extLst>
          </p:cNvPr>
          <p:cNvSpPr>
            <a:spLocks noGrp="1"/>
          </p:cNvSpPr>
          <p:nvPr>
            <p:ph type="title"/>
          </p:nvPr>
        </p:nvSpPr>
        <p:spPr>
          <a:xfrm>
            <a:off x="767645" y="690880"/>
            <a:ext cx="9742890" cy="1496906"/>
          </a:xfrm>
        </p:spPr>
        <p:txBody>
          <a:bodyPr>
            <a:normAutofit/>
          </a:bodyPr>
          <a:lstStyle/>
          <a:p>
            <a:r>
              <a:rPr lang="en-US" dirty="0"/>
              <a:t>Discussion</a:t>
            </a:r>
          </a:p>
        </p:txBody>
      </p:sp>
      <p:sp>
        <p:nvSpPr>
          <p:cNvPr id="4" name="Content Placeholder 3">
            <a:extLst>
              <a:ext uri="{FF2B5EF4-FFF2-40B4-BE49-F238E27FC236}">
                <a16:creationId xmlns:a16="http://schemas.microsoft.com/office/drawing/2014/main" id="{9CDF2AB4-1AB3-49B0-AAF7-CEE4641B3FDA}"/>
              </a:ext>
            </a:extLst>
          </p:cNvPr>
          <p:cNvSpPr>
            <a:spLocks noGrp="1"/>
          </p:cNvSpPr>
          <p:nvPr>
            <p:ph idx="1"/>
          </p:nvPr>
        </p:nvSpPr>
        <p:spPr>
          <a:xfrm>
            <a:off x="767645" y="2448667"/>
            <a:ext cx="9742890" cy="4398209"/>
          </a:xfrm>
        </p:spPr>
        <p:txBody>
          <a:bodyPr>
            <a:normAutofit/>
          </a:bodyPr>
          <a:lstStyle/>
          <a:p>
            <a:r>
              <a:rPr lang="en-US" dirty="0"/>
              <a:t>Can anyone name a word either in English or another language that is not easily translated?</a:t>
            </a:r>
            <a:br>
              <a:rPr lang="en-US" dirty="0"/>
            </a:br>
            <a:endParaRPr lang="en-US" dirty="0"/>
          </a:p>
          <a:p>
            <a:r>
              <a:rPr lang="en-US" dirty="0"/>
              <a:t>Can someone belong to more than one culture?</a:t>
            </a:r>
            <a:br>
              <a:rPr lang="en-US" dirty="0"/>
            </a:br>
            <a:endParaRPr lang="en-US" dirty="0"/>
          </a:p>
          <a:p>
            <a:r>
              <a:rPr lang="en-US" dirty="0"/>
              <a:t>If language and communication identifies a culture, how does non-verbal forms of communication apply? What is a non-verbal communication that is unique to a particular culture? </a:t>
            </a:r>
            <a:br>
              <a:rPr lang="en-US" dirty="0"/>
            </a:br>
            <a:endParaRPr lang="en-US" dirty="0"/>
          </a:p>
        </p:txBody>
      </p:sp>
    </p:spTree>
    <p:extLst>
      <p:ext uri="{BB962C8B-B14F-4D97-AF65-F5344CB8AC3E}">
        <p14:creationId xmlns:p14="http://schemas.microsoft.com/office/powerpoint/2010/main" val="314050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1" name="Straight Connector 10">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94" y="-9597"/>
            <a:ext cx="5398699" cy="7781995"/>
            <a:chOff x="67175" y="-8467"/>
            <a:chExt cx="4763558" cy="6866467"/>
          </a:xfrm>
        </p:grpSpPr>
        <p:cxnSp>
          <p:nvCxnSpPr>
            <p:cNvPr id="25" name="Straight Connector 24">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25">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ED3EE3BE-B3D2-4B1D-A80E-0D91D9D8C4F0}"/>
              </a:ext>
            </a:extLst>
          </p:cNvPr>
          <p:cNvSpPr>
            <a:spLocks noGrp="1"/>
          </p:cNvSpPr>
          <p:nvPr>
            <p:ph type="title"/>
          </p:nvPr>
        </p:nvSpPr>
        <p:spPr>
          <a:xfrm>
            <a:off x="767646" y="1453727"/>
            <a:ext cx="5775535" cy="4881435"/>
          </a:xfrm>
        </p:spPr>
        <p:txBody>
          <a:bodyPr vert="horz" lIns="91440" tIns="45720" rIns="91440" bIns="45720" rtlCol="0" anchor="ctr">
            <a:normAutofit/>
          </a:bodyPr>
          <a:lstStyle/>
          <a:p>
            <a:pPr algn="r" defTabSz="457200"/>
            <a:r>
              <a:rPr lang="en-US" sz="5400" dirty="0"/>
              <a:t>Why Cross-Cultural Approach?</a:t>
            </a:r>
          </a:p>
        </p:txBody>
      </p:sp>
      <p:sp>
        <p:nvSpPr>
          <p:cNvPr id="33" name="Freeform: Shape 32">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8029" y="-9597"/>
            <a:ext cx="5751588" cy="7781997"/>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EE58AE05-7126-44B2-8115-423C4A2485D6}"/>
              </a:ext>
            </a:extLst>
          </p:cNvPr>
          <p:cNvSpPr>
            <a:spLocks noGrp="1"/>
          </p:cNvSpPr>
          <p:nvPr>
            <p:ph type="body" idx="1"/>
          </p:nvPr>
        </p:nvSpPr>
        <p:spPr>
          <a:xfrm>
            <a:off x="8863936" y="3259823"/>
            <a:ext cx="4082909" cy="1243152"/>
          </a:xfrm>
        </p:spPr>
        <p:txBody>
          <a:bodyPr vert="horz" lIns="91440" tIns="45720" rIns="91440" bIns="45720" rtlCol="0" anchor="ctr">
            <a:normAutofit/>
          </a:bodyPr>
          <a:lstStyle/>
          <a:p>
            <a:pPr defTabSz="457200">
              <a:spcBef>
                <a:spcPts val="1000"/>
              </a:spcBef>
            </a:pPr>
            <a:endParaRPr lang="en-US" sz="1800">
              <a:solidFill>
                <a:srgbClr val="FFFFFF"/>
              </a:solidFill>
            </a:endParaRPr>
          </a:p>
        </p:txBody>
      </p:sp>
    </p:spTree>
    <p:extLst>
      <p:ext uri="{BB962C8B-B14F-4D97-AF65-F5344CB8AC3E}">
        <p14:creationId xmlns:p14="http://schemas.microsoft.com/office/powerpoint/2010/main" val="288216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388192-48F1-44B1-A08D-7E5D95FB5B18}"/>
              </a:ext>
            </a:extLst>
          </p:cNvPr>
          <p:cNvSpPr>
            <a:spLocks noGrp="1"/>
          </p:cNvSpPr>
          <p:nvPr>
            <p:ph type="title"/>
          </p:nvPr>
        </p:nvSpPr>
        <p:spPr/>
        <p:txBody>
          <a:bodyPr/>
          <a:lstStyle/>
          <a:p>
            <a:r>
              <a:rPr lang="en-US" dirty="0"/>
              <a:t>Micah 4:1-2,6-7</a:t>
            </a:r>
          </a:p>
        </p:txBody>
      </p:sp>
      <p:sp>
        <p:nvSpPr>
          <p:cNvPr id="5" name="Content Placeholder 4">
            <a:extLst>
              <a:ext uri="{FF2B5EF4-FFF2-40B4-BE49-F238E27FC236}">
                <a16:creationId xmlns:a16="http://schemas.microsoft.com/office/drawing/2014/main" id="{D4FB18D1-5B04-45A6-BB8F-8A70B7CA438F}"/>
              </a:ext>
            </a:extLst>
          </p:cNvPr>
          <p:cNvSpPr>
            <a:spLocks noGrp="1"/>
          </p:cNvSpPr>
          <p:nvPr>
            <p:ph idx="1"/>
          </p:nvPr>
        </p:nvSpPr>
        <p:spPr/>
        <p:txBody>
          <a:bodyPr/>
          <a:lstStyle/>
          <a:p>
            <a:pPr marL="1143000" marR="0" lvl="2" indent="-228600">
              <a:spcBef>
                <a:spcPts val="0"/>
              </a:spcBef>
              <a:spcAft>
                <a:spcPts val="0"/>
              </a:spcAft>
              <a:buFont typeface="+mj-lt"/>
              <a:buAutoNum type="arabicPeriod"/>
              <a:tabLst>
                <a:tab pos="1371600" algn="l"/>
              </a:tabLst>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Micah 4:1 In the last days the mountain of the LORD's temple will be established as the highest of the mountains; it will be exalted above the hills, and peoples will stream to it.</a:t>
            </a:r>
          </a:p>
          <a:p>
            <a:pPr marL="1143000" marR="0" lvl="2" indent="-228600">
              <a:spcBef>
                <a:spcPts val="0"/>
              </a:spcBef>
              <a:spcAft>
                <a:spcPts val="0"/>
              </a:spcAft>
              <a:buFont typeface="+mj-lt"/>
              <a:buAutoNum type="arabicPeriod"/>
              <a:tabLst>
                <a:tab pos="1371600" algn="l"/>
              </a:tabLst>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 2 Many nations will come and say, "Come, let us go up to the mountain of the LORD, to the temple of the God of Jacob. He will teach us his ways, so that we may walk in his paths." The law will go out from Zion, the word of the LORD from Jerusalem.</a:t>
            </a:r>
          </a:p>
          <a:p>
            <a:pPr marL="1143000" marR="0" lvl="2" indent="-228600">
              <a:spcBef>
                <a:spcPts val="0"/>
              </a:spcBef>
              <a:spcAft>
                <a:spcPts val="0"/>
              </a:spcAft>
              <a:buFont typeface="+mj-lt"/>
              <a:buAutoNum type="arabicPeriod"/>
              <a:tabLst>
                <a:tab pos="1371600" algn="l"/>
              </a:tabLst>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Mic. 4:6-7 NIV   6 "In that day," declares the LORD, "I will gather the lame; I will assemble the exiles and those I have brought to grief.</a:t>
            </a:r>
          </a:p>
          <a:p>
            <a:pPr marL="1143000" marR="0" lvl="2" indent="-228600">
              <a:spcBef>
                <a:spcPts val="0"/>
              </a:spcBef>
              <a:spcAft>
                <a:spcPts val="0"/>
              </a:spcAft>
              <a:buFont typeface="+mj-lt"/>
              <a:buAutoNum type="arabicPeriod"/>
              <a:tabLst>
                <a:tab pos="1371600" algn="l"/>
              </a:tabLst>
            </a:pPr>
            <a:r>
              <a:rPr lang="en-US" sz="1800" dirty="0">
                <a:effectLst/>
                <a:latin typeface="Cambria" panose="02040503050406030204" pitchFamily="18" charset="0"/>
                <a:ea typeface="Malgun Gothic" panose="020B0503020000020004" pitchFamily="34" charset="-127"/>
                <a:cs typeface="Times New Roman" panose="02020603050405020304" pitchFamily="18" charset="0"/>
              </a:rPr>
              <a:t> 7 I will make the lame my remnant, those driven away a strong nation. The LORD will rule over them in Mount Zion from that day and forever.</a:t>
            </a:r>
          </a:p>
          <a:p>
            <a:endParaRPr lang="en-US" dirty="0"/>
          </a:p>
        </p:txBody>
      </p:sp>
    </p:spTree>
    <p:extLst>
      <p:ext uri="{BB962C8B-B14F-4D97-AF65-F5344CB8AC3E}">
        <p14:creationId xmlns:p14="http://schemas.microsoft.com/office/powerpoint/2010/main" val="46951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7156-7C8E-49F5-8865-3FC91B95AD82}"/>
              </a:ext>
            </a:extLst>
          </p:cNvPr>
          <p:cNvSpPr>
            <a:spLocks noGrp="1"/>
          </p:cNvSpPr>
          <p:nvPr>
            <p:ph type="title"/>
          </p:nvPr>
        </p:nvSpPr>
        <p:spPr/>
        <p:txBody>
          <a:bodyPr/>
          <a:lstStyle/>
          <a:p>
            <a:r>
              <a:rPr lang="en-US" dirty="0"/>
              <a:t>Matt 28:19</a:t>
            </a:r>
          </a:p>
        </p:txBody>
      </p:sp>
      <p:sp>
        <p:nvSpPr>
          <p:cNvPr id="3" name="Content Placeholder 2">
            <a:extLst>
              <a:ext uri="{FF2B5EF4-FFF2-40B4-BE49-F238E27FC236}">
                <a16:creationId xmlns:a16="http://schemas.microsoft.com/office/drawing/2014/main" id="{CAA21DB9-2821-4E17-8570-18C6E91E0DB9}"/>
              </a:ext>
            </a:extLst>
          </p:cNvPr>
          <p:cNvSpPr>
            <a:spLocks noGrp="1"/>
          </p:cNvSpPr>
          <p:nvPr>
            <p:ph idx="1"/>
          </p:nvPr>
        </p:nvSpPr>
        <p:spPr/>
        <p:txBody>
          <a:bodyPr/>
          <a:lstStyle/>
          <a:p>
            <a:r>
              <a:rPr lang="en-US" dirty="0"/>
              <a:t>19 </a:t>
            </a:r>
            <a:r>
              <a:rPr lang="en-US" dirty="0" err="1"/>
              <a:t>a"Go</a:t>
            </a:r>
            <a:r>
              <a:rPr lang="en-US" dirty="0"/>
              <a:t> therefore and </a:t>
            </a:r>
            <a:r>
              <a:rPr lang="en-US" dirty="0" err="1"/>
              <a:t>bmake</a:t>
            </a:r>
            <a:r>
              <a:rPr lang="en-US" dirty="0"/>
              <a:t> disciples of call the nations, </a:t>
            </a:r>
            <a:r>
              <a:rPr lang="en-US" dirty="0" err="1"/>
              <a:t>dbaptizing</a:t>
            </a:r>
            <a:r>
              <a:rPr lang="en-US" dirty="0"/>
              <a:t> them in the name of the Father and the Son and the Holy Spirit,</a:t>
            </a:r>
          </a:p>
          <a:p>
            <a:r>
              <a:rPr lang="en-US" dirty="0"/>
              <a:t> 20 teaching them to observe all that I commanded you; and lo, </a:t>
            </a:r>
            <a:r>
              <a:rPr lang="en-US" dirty="0" err="1"/>
              <a:t>aI</a:t>
            </a:r>
            <a:r>
              <a:rPr lang="en-US" dirty="0"/>
              <a:t> am with you 1always, even to </a:t>
            </a:r>
            <a:r>
              <a:rPr lang="en-US" dirty="0" err="1"/>
              <a:t>bthe</a:t>
            </a:r>
            <a:r>
              <a:rPr lang="en-US" dirty="0"/>
              <a:t> end of the age."</a:t>
            </a:r>
          </a:p>
        </p:txBody>
      </p:sp>
    </p:spTree>
    <p:extLst>
      <p:ext uri="{BB962C8B-B14F-4D97-AF65-F5344CB8AC3E}">
        <p14:creationId xmlns:p14="http://schemas.microsoft.com/office/powerpoint/2010/main" val="250307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7156-7C8E-49F5-8865-3FC91B95AD82}"/>
              </a:ext>
            </a:extLst>
          </p:cNvPr>
          <p:cNvSpPr>
            <a:spLocks noGrp="1"/>
          </p:cNvSpPr>
          <p:nvPr>
            <p:ph type="title"/>
          </p:nvPr>
        </p:nvSpPr>
        <p:spPr/>
        <p:txBody>
          <a:bodyPr/>
          <a:lstStyle/>
          <a:p>
            <a:r>
              <a:rPr lang="en-US" dirty="0"/>
              <a:t>Mark 16:15</a:t>
            </a:r>
          </a:p>
        </p:txBody>
      </p:sp>
      <p:sp>
        <p:nvSpPr>
          <p:cNvPr id="3" name="Content Placeholder 2">
            <a:extLst>
              <a:ext uri="{FF2B5EF4-FFF2-40B4-BE49-F238E27FC236}">
                <a16:creationId xmlns:a16="http://schemas.microsoft.com/office/drawing/2014/main" id="{CAA21DB9-2821-4E17-8570-18C6E91E0DB9}"/>
              </a:ext>
            </a:extLst>
          </p:cNvPr>
          <p:cNvSpPr>
            <a:spLocks noGrp="1"/>
          </p:cNvSpPr>
          <p:nvPr>
            <p:ph idx="1"/>
          </p:nvPr>
        </p:nvSpPr>
        <p:spPr/>
        <p:txBody>
          <a:bodyPr/>
          <a:lstStyle/>
          <a:p>
            <a:r>
              <a:rPr lang="en-US" dirty="0"/>
              <a:t>15 He said to them, "Go into all the world and preach the gospel to all creation.</a:t>
            </a:r>
          </a:p>
          <a:p>
            <a:r>
              <a:rPr lang="en-US" dirty="0"/>
              <a:t> 16 Whoever believes and is baptized will be saved, but whoever does not believe will be condemned.</a:t>
            </a:r>
          </a:p>
        </p:txBody>
      </p:sp>
    </p:spTree>
    <p:extLst>
      <p:ext uri="{BB962C8B-B14F-4D97-AF65-F5344CB8AC3E}">
        <p14:creationId xmlns:p14="http://schemas.microsoft.com/office/powerpoint/2010/main" val="164711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7156-7C8E-49F5-8865-3FC91B95AD82}"/>
              </a:ext>
            </a:extLst>
          </p:cNvPr>
          <p:cNvSpPr>
            <a:spLocks noGrp="1"/>
          </p:cNvSpPr>
          <p:nvPr>
            <p:ph type="title"/>
          </p:nvPr>
        </p:nvSpPr>
        <p:spPr/>
        <p:txBody>
          <a:bodyPr/>
          <a:lstStyle/>
          <a:p>
            <a:r>
              <a:rPr lang="en-US" dirty="0"/>
              <a:t>Rev 7:9-14</a:t>
            </a:r>
          </a:p>
        </p:txBody>
      </p:sp>
      <p:sp>
        <p:nvSpPr>
          <p:cNvPr id="3" name="Content Placeholder 2">
            <a:extLst>
              <a:ext uri="{FF2B5EF4-FFF2-40B4-BE49-F238E27FC236}">
                <a16:creationId xmlns:a16="http://schemas.microsoft.com/office/drawing/2014/main" id="{CAA21DB9-2821-4E17-8570-18C6E91E0DB9}"/>
              </a:ext>
            </a:extLst>
          </p:cNvPr>
          <p:cNvSpPr>
            <a:spLocks noGrp="1"/>
          </p:cNvSpPr>
          <p:nvPr>
            <p:ph idx="1"/>
          </p:nvPr>
        </p:nvSpPr>
        <p:spPr/>
        <p:txBody>
          <a:bodyPr>
            <a:normAutofit fontScale="85000" lnSpcReduction="10000"/>
          </a:bodyPr>
          <a:lstStyle/>
          <a:p>
            <a:r>
              <a:rPr lang="en-US" dirty="0"/>
              <a:t>9 After this I looked, and there before me was a great multitude that no one could count, from every nation, tribe, people and language, standing before the throne and before the Lamb. They were wearing white robes and were holding palm branches in their hands.</a:t>
            </a:r>
          </a:p>
          <a:p>
            <a:r>
              <a:rPr lang="en-US" dirty="0"/>
              <a:t> 10 And they cried out in a loud voice: "Salvation belongs to our God, who sits on the throne, and to the Lamb."</a:t>
            </a:r>
          </a:p>
          <a:p>
            <a:r>
              <a:rPr lang="en-US" dirty="0"/>
              <a:t> 11 All the angels were standing around the throne and around the elders and the four living creatures. They fell down on their faces before the throne and worshiped God,</a:t>
            </a:r>
          </a:p>
          <a:p>
            <a:r>
              <a:rPr lang="en-US" dirty="0"/>
              <a:t> 12 saying: "Amen! Praise and glory and wisdom and thanks and honor and power and strength be to our God for ever and ever. Amen!"</a:t>
            </a:r>
          </a:p>
          <a:p>
            <a:r>
              <a:rPr lang="en-US" dirty="0"/>
              <a:t> 13 Then one of the elders asked me, "These in white robes-- who are they, and where did they come from?"</a:t>
            </a:r>
          </a:p>
          <a:p>
            <a:r>
              <a:rPr lang="en-US" dirty="0"/>
              <a:t> 14 I answered, "Sir, you know." And he said, "These are they who have come out of the great tribulation; they have washed their robes and made them white in the blood of the Lamb.</a:t>
            </a:r>
          </a:p>
        </p:txBody>
      </p:sp>
    </p:spTree>
    <p:extLst>
      <p:ext uri="{BB962C8B-B14F-4D97-AF65-F5344CB8AC3E}">
        <p14:creationId xmlns:p14="http://schemas.microsoft.com/office/powerpoint/2010/main" val="240305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7156-7C8E-49F5-8865-3FC91B95AD82}"/>
              </a:ext>
            </a:extLst>
          </p:cNvPr>
          <p:cNvSpPr>
            <a:spLocks noGrp="1"/>
          </p:cNvSpPr>
          <p:nvPr>
            <p:ph type="title"/>
          </p:nvPr>
        </p:nvSpPr>
        <p:spPr/>
        <p:txBody>
          <a:bodyPr/>
          <a:lstStyle/>
          <a:p>
            <a:r>
              <a:rPr lang="en-US" dirty="0"/>
              <a:t>Rev 14:6</a:t>
            </a:r>
          </a:p>
        </p:txBody>
      </p:sp>
      <p:sp>
        <p:nvSpPr>
          <p:cNvPr id="3" name="Content Placeholder 2">
            <a:extLst>
              <a:ext uri="{FF2B5EF4-FFF2-40B4-BE49-F238E27FC236}">
                <a16:creationId xmlns:a16="http://schemas.microsoft.com/office/drawing/2014/main" id="{CAA21DB9-2821-4E17-8570-18C6E91E0DB9}"/>
              </a:ext>
            </a:extLst>
          </p:cNvPr>
          <p:cNvSpPr>
            <a:spLocks noGrp="1"/>
          </p:cNvSpPr>
          <p:nvPr>
            <p:ph idx="1"/>
          </p:nvPr>
        </p:nvSpPr>
        <p:spPr/>
        <p:txBody>
          <a:bodyPr>
            <a:normAutofit/>
          </a:bodyPr>
          <a:lstStyle/>
          <a:p>
            <a:r>
              <a:rPr lang="en-US" dirty="0"/>
              <a:t>6 Then I saw another angel flying in midair, and he had the eternal gospel to proclaim to those who live on the earth-- to every nation, tribe, language and people.</a:t>
            </a:r>
          </a:p>
        </p:txBody>
      </p:sp>
    </p:spTree>
    <p:extLst>
      <p:ext uri="{BB962C8B-B14F-4D97-AF65-F5344CB8AC3E}">
        <p14:creationId xmlns:p14="http://schemas.microsoft.com/office/powerpoint/2010/main" val="75920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7156-7C8E-49F5-8865-3FC91B95AD82}"/>
              </a:ext>
            </a:extLst>
          </p:cNvPr>
          <p:cNvSpPr>
            <a:spLocks noGrp="1"/>
          </p:cNvSpPr>
          <p:nvPr>
            <p:ph type="title"/>
          </p:nvPr>
        </p:nvSpPr>
        <p:spPr/>
        <p:txBody>
          <a:bodyPr/>
          <a:lstStyle/>
          <a:p>
            <a:r>
              <a:rPr lang="en-US" dirty="0"/>
              <a:t>Gal 3:26-29</a:t>
            </a:r>
          </a:p>
        </p:txBody>
      </p:sp>
      <p:sp>
        <p:nvSpPr>
          <p:cNvPr id="3" name="Content Placeholder 2">
            <a:extLst>
              <a:ext uri="{FF2B5EF4-FFF2-40B4-BE49-F238E27FC236}">
                <a16:creationId xmlns:a16="http://schemas.microsoft.com/office/drawing/2014/main" id="{CAA21DB9-2821-4E17-8570-18C6E91E0DB9}"/>
              </a:ext>
            </a:extLst>
          </p:cNvPr>
          <p:cNvSpPr>
            <a:spLocks noGrp="1"/>
          </p:cNvSpPr>
          <p:nvPr>
            <p:ph idx="1"/>
          </p:nvPr>
        </p:nvSpPr>
        <p:spPr/>
        <p:txBody>
          <a:bodyPr>
            <a:normAutofit/>
          </a:bodyPr>
          <a:lstStyle/>
          <a:p>
            <a:r>
              <a:rPr lang="en-US" dirty="0"/>
              <a:t>26 So in Christ Jesus you are all children of God through faith,</a:t>
            </a:r>
          </a:p>
          <a:p>
            <a:r>
              <a:rPr lang="en-US" dirty="0"/>
              <a:t> 27 for all of you who were baptized into Christ have clothed yourselves with Christ.</a:t>
            </a:r>
          </a:p>
          <a:p>
            <a:r>
              <a:rPr lang="en-US" dirty="0"/>
              <a:t> 28 There is neither Jew nor Gentile, neither slave nor free, nor is there male and female, for you are all one in Christ Jesus.</a:t>
            </a:r>
          </a:p>
          <a:p>
            <a:r>
              <a:rPr lang="en-US" dirty="0"/>
              <a:t> 29 If you belong to Christ, then you are Abraham's seed, and heirs according to the promise.</a:t>
            </a:r>
          </a:p>
        </p:txBody>
      </p:sp>
    </p:spTree>
    <p:extLst>
      <p:ext uri="{BB962C8B-B14F-4D97-AF65-F5344CB8AC3E}">
        <p14:creationId xmlns:p14="http://schemas.microsoft.com/office/powerpoint/2010/main" val="187961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7156-7C8E-49F5-8865-3FC91B95AD82}"/>
              </a:ext>
            </a:extLst>
          </p:cNvPr>
          <p:cNvSpPr>
            <a:spLocks noGrp="1"/>
          </p:cNvSpPr>
          <p:nvPr>
            <p:ph type="title"/>
          </p:nvPr>
        </p:nvSpPr>
        <p:spPr/>
        <p:txBody>
          <a:bodyPr/>
          <a:lstStyle/>
          <a:p>
            <a:r>
              <a:rPr lang="en-US" dirty="0"/>
              <a:t>Gen 11:1-9</a:t>
            </a:r>
          </a:p>
        </p:txBody>
      </p:sp>
      <p:sp>
        <p:nvSpPr>
          <p:cNvPr id="3" name="Content Placeholder 2">
            <a:extLst>
              <a:ext uri="{FF2B5EF4-FFF2-40B4-BE49-F238E27FC236}">
                <a16:creationId xmlns:a16="http://schemas.microsoft.com/office/drawing/2014/main" id="{CAA21DB9-2821-4E17-8570-18C6E91E0DB9}"/>
              </a:ext>
            </a:extLst>
          </p:cNvPr>
          <p:cNvSpPr>
            <a:spLocks noGrp="1"/>
          </p:cNvSpPr>
          <p:nvPr>
            <p:ph idx="1"/>
          </p:nvPr>
        </p:nvSpPr>
        <p:spPr>
          <a:xfrm>
            <a:off x="767645" y="1752600"/>
            <a:ext cx="9742890" cy="5094277"/>
          </a:xfrm>
        </p:spPr>
        <p:txBody>
          <a:bodyPr>
            <a:normAutofit fontScale="85000" lnSpcReduction="10000"/>
          </a:bodyPr>
          <a:lstStyle/>
          <a:p>
            <a:r>
              <a:rPr lang="en-US" dirty="0"/>
              <a:t>1 Now the whole world had one language and a common speech.</a:t>
            </a:r>
          </a:p>
          <a:p>
            <a:r>
              <a:rPr lang="en-US" dirty="0"/>
              <a:t> 2 As people moved eastward,1 they found a plain in Shinar2 and settled there.</a:t>
            </a:r>
          </a:p>
          <a:p>
            <a:r>
              <a:rPr lang="en-US" dirty="0"/>
              <a:t> 3 They said to each other, "Come, let's make bricks and bake them thoroughly." They used brick instead of stone, and tar for mortar.</a:t>
            </a:r>
          </a:p>
          <a:p>
            <a:r>
              <a:rPr lang="en-US" dirty="0"/>
              <a:t> 4 Then they said, "Come, let us build ourselves a city, with a tower that reaches to the heavens, so that we may make a name for ourselves; otherwise we will be scattered over the face of the whole earth."</a:t>
            </a:r>
          </a:p>
          <a:p>
            <a:r>
              <a:rPr lang="en-US" dirty="0"/>
              <a:t> 5 But the LORD came down to see the city and the tower the people were building.</a:t>
            </a:r>
          </a:p>
          <a:p>
            <a:r>
              <a:rPr lang="en-US" dirty="0"/>
              <a:t> 6 The LORD said, "If as one people speaking the same language they have begun to do this, then nothing they plan to do will be impossible for them.</a:t>
            </a:r>
          </a:p>
          <a:p>
            <a:r>
              <a:rPr lang="en-US" dirty="0"/>
              <a:t> 7 Come, let us go down and confuse their language so they will not understand each other."</a:t>
            </a:r>
          </a:p>
          <a:p>
            <a:r>
              <a:rPr lang="en-US" dirty="0"/>
              <a:t> 8 So the LORD scattered them from there over all the earth, and they stopped building the city.</a:t>
            </a:r>
          </a:p>
          <a:p>
            <a:r>
              <a:rPr lang="en-US" dirty="0"/>
              <a:t> 9 That is why it was called Babel1-- because there the LORD confused the language of the whole world. From there the LORD scattered them over the face of the whole earth.</a:t>
            </a:r>
          </a:p>
        </p:txBody>
      </p:sp>
    </p:spTree>
    <p:extLst>
      <p:ext uri="{BB962C8B-B14F-4D97-AF65-F5344CB8AC3E}">
        <p14:creationId xmlns:p14="http://schemas.microsoft.com/office/powerpoint/2010/main" val="50606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7156-7C8E-49F5-8865-3FC91B95AD82}"/>
              </a:ext>
            </a:extLst>
          </p:cNvPr>
          <p:cNvSpPr>
            <a:spLocks noGrp="1"/>
          </p:cNvSpPr>
          <p:nvPr>
            <p:ph type="title"/>
          </p:nvPr>
        </p:nvSpPr>
        <p:spPr/>
        <p:txBody>
          <a:bodyPr/>
          <a:lstStyle/>
          <a:p>
            <a:r>
              <a:rPr lang="en-US" dirty="0"/>
              <a:t>Acts 2:4-12</a:t>
            </a:r>
          </a:p>
        </p:txBody>
      </p:sp>
      <p:sp>
        <p:nvSpPr>
          <p:cNvPr id="3" name="Content Placeholder 2">
            <a:extLst>
              <a:ext uri="{FF2B5EF4-FFF2-40B4-BE49-F238E27FC236}">
                <a16:creationId xmlns:a16="http://schemas.microsoft.com/office/drawing/2014/main" id="{CAA21DB9-2821-4E17-8570-18C6E91E0DB9}"/>
              </a:ext>
            </a:extLst>
          </p:cNvPr>
          <p:cNvSpPr>
            <a:spLocks noGrp="1"/>
          </p:cNvSpPr>
          <p:nvPr>
            <p:ph idx="1"/>
          </p:nvPr>
        </p:nvSpPr>
        <p:spPr>
          <a:xfrm>
            <a:off x="767645" y="1752600"/>
            <a:ext cx="9742890" cy="5094277"/>
          </a:xfrm>
        </p:spPr>
        <p:txBody>
          <a:bodyPr>
            <a:normAutofit fontScale="92500" lnSpcReduction="20000"/>
          </a:bodyPr>
          <a:lstStyle/>
          <a:p>
            <a:r>
              <a:rPr lang="en-US" dirty="0"/>
              <a:t>4 All of them were filled with the Holy Spirit and began to speak in other tongues1 as the Spirit enabled them.</a:t>
            </a:r>
          </a:p>
          <a:p>
            <a:r>
              <a:rPr lang="en-US" dirty="0"/>
              <a:t>5 Now there were staying in Jerusalem God-fearing Jews from every nation under heaven.</a:t>
            </a:r>
          </a:p>
          <a:p>
            <a:r>
              <a:rPr lang="en-US" dirty="0"/>
              <a:t>6 When they heard this sound, a crowd came together in bewilderment, because each one heard their own language being spoken.</a:t>
            </a:r>
          </a:p>
          <a:p>
            <a:r>
              <a:rPr lang="en-US" dirty="0"/>
              <a:t>7 Utterly amazed, they asked: "Aren't all these who are speaking Galileans?</a:t>
            </a:r>
          </a:p>
          <a:p>
            <a:r>
              <a:rPr lang="en-US" dirty="0"/>
              <a:t>8 Then how is it that each of us hears them in our native language?</a:t>
            </a:r>
          </a:p>
          <a:p>
            <a:r>
              <a:rPr lang="en-US" dirty="0"/>
              <a:t>9 Parthians, Medes and Elamites; residents of Mesopotamia, Judea and Cappadocia, Pontus and Asia,1</a:t>
            </a:r>
          </a:p>
          <a:p>
            <a:r>
              <a:rPr lang="en-US" dirty="0"/>
              <a:t>10 Phrygia and Pamphylia, Egypt and the parts of Libya near Cyrene; visitors from Rome</a:t>
            </a:r>
          </a:p>
          <a:p>
            <a:r>
              <a:rPr lang="en-US" dirty="0"/>
              <a:t>11 (both Jews and converts to Judaism); Cretans and Arabs-- we hear them declaring the wonders of God in our own tongues!"</a:t>
            </a:r>
          </a:p>
          <a:p>
            <a:r>
              <a:rPr lang="en-US" dirty="0"/>
              <a:t>12 Amazed and perplexed, they asked one another, "What does this mean?"</a:t>
            </a:r>
          </a:p>
        </p:txBody>
      </p:sp>
    </p:spTree>
    <p:extLst>
      <p:ext uri="{BB962C8B-B14F-4D97-AF65-F5344CB8AC3E}">
        <p14:creationId xmlns:p14="http://schemas.microsoft.com/office/powerpoint/2010/main" val="190396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1" name="Straight Connector 10">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94" y="-9597"/>
            <a:ext cx="5398699" cy="7781995"/>
            <a:chOff x="67175" y="-8467"/>
            <a:chExt cx="4763558" cy="6866467"/>
          </a:xfrm>
        </p:grpSpPr>
        <p:cxnSp>
          <p:nvCxnSpPr>
            <p:cNvPr id="25" name="Straight Connector 24">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FC4AF96F-4A15-4DC8-9EFB-D72BF361F33C}"/>
              </a:ext>
            </a:extLst>
          </p:cNvPr>
          <p:cNvSpPr>
            <a:spLocks noGrp="1"/>
          </p:cNvSpPr>
          <p:nvPr>
            <p:ph type="title"/>
          </p:nvPr>
        </p:nvSpPr>
        <p:spPr>
          <a:xfrm>
            <a:off x="767646" y="1453727"/>
            <a:ext cx="5775535" cy="4881435"/>
          </a:xfrm>
        </p:spPr>
        <p:txBody>
          <a:bodyPr vert="horz" lIns="91440" tIns="45720" rIns="91440" bIns="45720" rtlCol="0" anchor="ctr">
            <a:normAutofit/>
          </a:bodyPr>
          <a:lstStyle/>
          <a:p>
            <a:pPr algn="r" defTabSz="457200"/>
            <a:r>
              <a:rPr lang="en-US" sz="5400" dirty="0"/>
              <a:t>Background Bio</a:t>
            </a:r>
          </a:p>
        </p:txBody>
      </p:sp>
      <p:sp>
        <p:nvSpPr>
          <p:cNvPr id="33" name="Freeform: Shape 32">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8029" y="-9597"/>
            <a:ext cx="5751588" cy="7781997"/>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75043CBE-5EF7-4729-AA75-0D81BCAF5AD4}"/>
              </a:ext>
            </a:extLst>
          </p:cNvPr>
          <p:cNvSpPr>
            <a:spLocks noGrp="1"/>
          </p:cNvSpPr>
          <p:nvPr>
            <p:ph type="body" idx="1"/>
          </p:nvPr>
        </p:nvSpPr>
        <p:spPr>
          <a:xfrm>
            <a:off x="8863936" y="3259823"/>
            <a:ext cx="4082909" cy="1243152"/>
          </a:xfrm>
        </p:spPr>
        <p:txBody>
          <a:bodyPr vert="horz" lIns="91440" tIns="45720" rIns="91440" bIns="45720" rtlCol="0" anchor="ctr">
            <a:normAutofit/>
          </a:bodyPr>
          <a:lstStyle/>
          <a:p>
            <a:pPr defTabSz="457200">
              <a:spcBef>
                <a:spcPts val="1000"/>
              </a:spcBef>
            </a:pPr>
            <a:endParaRPr lang="en-US" sz="1800">
              <a:solidFill>
                <a:srgbClr val="FFFFFF"/>
              </a:solidFill>
            </a:endParaRPr>
          </a:p>
        </p:txBody>
      </p:sp>
    </p:spTree>
    <p:extLst>
      <p:ext uri="{BB962C8B-B14F-4D97-AF65-F5344CB8AC3E}">
        <p14:creationId xmlns:p14="http://schemas.microsoft.com/office/powerpoint/2010/main" val="181587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1" name="Straight Connector 10">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48293"/>
            <a:ext cx="508564" cy="3224107"/>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829" y="0"/>
            <a:ext cx="6163771" cy="7772398"/>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8" name="Straight Connector 27">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68562" y="0"/>
            <a:ext cx="975380" cy="7772398"/>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80908" y="3947886"/>
            <a:ext cx="7636693" cy="3824512"/>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5B0E61DC-8140-4F7A-9941-D85BE1A692A1}"/>
              </a:ext>
            </a:extLst>
          </p:cNvPr>
          <p:cNvSpPr>
            <a:spLocks noGrp="1"/>
          </p:cNvSpPr>
          <p:nvPr>
            <p:ph type="body" idx="1"/>
          </p:nvPr>
        </p:nvSpPr>
        <p:spPr>
          <a:xfrm>
            <a:off x="8539274" y="2144606"/>
            <a:ext cx="3882171" cy="3483187"/>
          </a:xfrm>
        </p:spPr>
        <p:txBody>
          <a:bodyPr vert="horz" lIns="91440" tIns="45720" rIns="91440" bIns="45720" rtlCol="0" anchor="ctr">
            <a:normAutofit/>
          </a:bodyPr>
          <a:lstStyle/>
          <a:p>
            <a:pPr defTabSz="457200">
              <a:spcBef>
                <a:spcPts val="1000"/>
              </a:spcBef>
            </a:pPr>
            <a:endParaRPr lang="en-US" sz="2300">
              <a:solidFill>
                <a:srgbClr val="FFFFFF"/>
              </a:solidFill>
            </a:endParaRPr>
          </a:p>
        </p:txBody>
      </p:sp>
      <p:sp>
        <p:nvSpPr>
          <p:cNvPr id="32" name="Isosceles Triangle 31">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862657" y="0"/>
            <a:ext cx="954943" cy="6421641"/>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699BFB1-F11E-4159-8FD4-D45A05961289}"/>
              </a:ext>
            </a:extLst>
          </p:cNvPr>
          <p:cNvSpPr>
            <a:spLocks noGrp="1"/>
          </p:cNvSpPr>
          <p:nvPr>
            <p:ph type="title"/>
          </p:nvPr>
        </p:nvSpPr>
        <p:spPr>
          <a:xfrm>
            <a:off x="940365" y="968466"/>
            <a:ext cx="6572953" cy="5835468"/>
          </a:xfrm>
        </p:spPr>
        <p:txBody>
          <a:bodyPr vert="horz" lIns="91440" tIns="45720" rIns="91440" bIns="45720" rtlCol="0" anchor="ctr">
            <a:normAutofit/>
          </a:bodyPr>
          <a:lstStyle/>
          <a:p>
            <a:pPr algn="r" defTabSz="457200">
              <a:lnSpc>
                <a:spcPct val="90000"/>
              </a:lnSpc>
            </a:pPr>
            <a:r>
              <a:rPr lang="en-US" sz="3700" dirty="0"/>
              <a:t>When the gospel is properly conveyed, it elevates humanity in all its expressions and honors God; it unifies the division created through misunderstanding and ill-will between people groups; but the gospel also unifies the person with God</a:t>
            </a:r>
          </a:p>
        </p:txBody>
      </p:sp>
    </p:spTree>
    <p:extLst>
      <p:ext uri="{BB962C8B-B14F-4D97-AF65-F5344CB8AC3E}">
        <p14:creationId xmlns:p14="http://schemas.microsoft.com/office/powerpoint/2010/main" val="2277761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8C7BCF2-9254-495D-8120-F4C32A172F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2" name="Straight Connector 11">
              <a:extLst>
                <a:ext uri="{FF2B5EF4-FFF2-40B4-BE49-F238E27FC236}">
                  <a16:creationId xmlns:a16="http://schemas.microsoft.com/office/drawing/2014/main" id="{2A300F88-100F-497A-94AF-634DA690BC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FF989CC-A02B-4B8A-946E-E477291629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3460194-35A9-4C0D-BB74-CA8B24E0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C31FCA4-2862-4AAF-8345-EF05E4E3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D40B2E4-0C94-4F89-B149-F9B0AB7A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DB16AFCB-50B7-4346-ABC6-3A8C5D02D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8356DF69-976D-4483-99D0-DBBD1C054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DDB3B9F-0EE7-417C-A3F1-D8F2F2C6F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2CDDF67-D03A-4E88-8BF9-0B44B61A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8AA7EFCE-40F3-4772-874E-436BE0FA0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9EB18C9-D7E3-447E-A46E-82AE48F1CADB}"/>
              </a:ext>
            </a:extLst>
          </p:cNvPr>
          <p:cNvSpPr>
            <a:spLocks noGrp="1"/>
          </p:cNvSpPr>
          <p:nvPr>
            <p:ph type="title"/>
          </p:nvPr>
        </p:nvSpPr>
        <p:spPr>
          <a:xfrm>
            <a:off x="767645" y="690880"/>
            <a:ext cx="9742890" cy="1496906"/>
          </a:xfrm>
        </p:spPr>
        <p:txBody>
          <a:bodyPr>
            <a:normAutofit/>
          </a:bodyPr>
          <a:lstStyle/>
          <a:p>
            <a:r>
              <a:rPr lang="en-US" dirty="0"/>
              <a:t>Discussion</a:t>
            </a:r>
          </a:p>
        </p:txBody>
      </p:sp>
      <p:sp>
        <p:nvSpPr>
          <p:cNvPr id="4" name="Content Placeholder 3">
            <a:extLst>
              <a:ext uri="{FF2B5EF4-FFF2-40B4-BE49-F238E27FC236}">
                <a16:creationId xmlns:a16="http://schemas.microsoft.com/office/drawing/2014/main" id="{9CDF2AB4-1AB3-49B0-AAF7-CEE4641B3FDA}"/>
              </a:ext>
            </a:extLst>
          </p:cNvPr>
          <p:cNvSpPr>
            <a:spLocks noGrp="1"/>
          </p:cNvSpPr>
          <p:nvPr>
            <p:ph idx="1"/>
          </p:nvPr>
        </p:nvSpPr>
        <p:spPr>
          <a:xfrm>
            <a:off x="767645" y="2448667"/>
            <a:ext cx="9742890" cy="4398209"/>
          </a:xfrm>
        </p:spPr>
        <p:txBody>
          <a:bodyPr>
            <a:normAutofit/>
          </a:bodyPr>
          <a:lstStyle/>
          <a:p>
            <a:r>
              <a:rPr lang="en-US" dirty="0"/>
              <a:t>What “cultures” do you see that needs “crossing” today around you? </a:t>
            </a:r>
          </a:p>
          <a:p>
            <a:r>
              <a:rPr lang="en-US" dirty="0"/>
              <a:t>Christianity is sometimes seen as culturally divisive. Name some ways this has been the case recently. Why is this and what can we do to help correct this perception?</a:t>
            </a:r>
          </a:p>
          <a:p>
            <a:r>
              <a:rPr lang="en-US" dirty="0"/>
              <a:t>In a globalized interconnected world, think about what language is becoming; what does that mean for us and the world? What significance does the unique vocab of youth say about cross cultural approaches?</a:t>
            </a:r>
          </a:p>
        </p:txBody>
      </p:sp>
    </p:spTree>
    <p:extLst>
      <p:ext uri="{BB962C8B-B14F-4D97-AF65-F5344CB8AC3E}">
        <p14:creationId xmlns:p14="http://schemas.microsoft.com/office/powerpoint/2010/main" val="2539536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2" name="Straight Connector 11">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Railroad tracks intersecting">
            <a:extLst>
              <a:ext uri="{FF2B5EF4-FFF2-40B4-BE49-F238E27FC236}">
                <a16:creationId xmlns:a16="http://schemas.microsoft.com/office/drawing/2014/main" id="{80565A56-699F-4FEC-8704-B66418ED5DD3}"/>
              </a:ext>
            </a:extLst>
          </p:cNvPr>
          <p:cNvPicPr>
            <a:picLocks noChangeAspect="1"/>
          </p:cNvPicPr>
          <p:nvPr/>
        </p:nvPicPr>
        <p:blipFill rotWithShape="1">
          <a:blip r:embed="rId2">
            <a:duotone>
              <a:prstClr val="black"/>
              <a:prstClr val="white"/>
            </a:duotone>
          </a:blip>
          <a:srcRect r="-2" b="3888"/>
          <a:stretch/>
        </p:blipFill>
        <p:spPr>
          <a:xfrm>
            <a:off x="5727031" y="-1"/>
            <a:ext cx="8086969" cy="7772401"/>
          </a:xfrm>
          <a:custGeom>
            <a:avLst/>
            <a:gdLst/>
            <a:ahLst/>
            <a:cxnLst/>
            <a:rect l="l" t="t" r="r" b="b"/>
            <a:pathLst>
              <a:path w="7135561" h="6858001">
                <a:moveTo>
                  <a:pt x="450267" y="0"/>
                </a:moveTo>
                <a:lnTo>
                  <a:pt x="7135561" y="0"/>
                </a:lnTo>
                <a:lnTo>
                  <a:pt x="7135561" y="6858001"/>
                </a:lnTo>
                <a:lnTo>
                  <a:pt x="98089" y="6858001"/>
                </a:lnTo>
                <a:lnTo>
                  <a:pt x="1873508" y="4521201"/>
                </a:lnTo>
                <a:close/>
                <a:moveTo>
                  <a:pt x="0" y="0"/>
                </a:moveTo>
                <a:lnTo>
                  <a:pt x="450267" y="0"/>
                </a:lnTo>
                <a:lnTo>
                  <a:pt x="0" y="482"/>
                </a:lnTo>
                <a:close/>
              </a:path>
            </a:pathLst>
          </a:custGeom>
        </p:spPr>
      </p:pic>
      <p:sp>
        <p:nvSpPr>
          <p:cNvPr id="4" name="Title 3">
            <a:extLst>
              <a:ext uri="{FF2B5EF4-FFF2-40B4-BE49-F238E27FC236}">
                <a16:creationId xmlns:a16="http://schemas.microsoft.com/office/drawing/2014/main" id="{4E566ACF-2C5E-4B38-A745-A5B3C5CD72A7}"/>
              </a:ext>
            </a:extLst>
          </p:cNvPr>
          <p:cNvSpPr>
            <a:spLocks noGrp="1"/>
          </p:cNvSpPr>
          <p:nvPr>
            <p:ph type="title"/>
          </p:nvPr>
        </p:nvSpPr>
        <p:spPr>
          <a:xfrm>
            <a:off x="758048" y="1902488"/>
            <a:ext cx="5806650" cy="2684972"/>
          </a:xfrm>
        </p:spPr>
        <p:txBody>
          <a:bodyPr vert="horz" lIns="91440" tIns="45720" rIns="91440" bIns="45720" rtlCol="0" anchor="b">
            <a:normAutofit/>
          </a:bodyPr>
          <a:lstStyle/>
          <a:p>
            <a:pPr algn="r" defTabSz="457200"/>
            <a:r>
              <a:rPr lang="en-US" sz="5400" dirty="0"/>
              <a:t>Where cross cultural approach happens</a:t>
            </a:r>
          </a:p>
        </p:txBody>
      </p:sp>
      <p:sp>
        <p:nvSpPr>
          <p:cNvPr id="5" name="Text Placeholder 4">
            <a:extLst>
              <a:ext uri="{FF2B5EF4-FFF2-40B4-BE49-F238E27FC236}">
                <a16:creationId xmlns:a16="http://schemas.microsoft.com/office/drawing/2014/main" id="{1CC0CBFB-70A6-4BCF-A267-6299A5B11407}"/>
              </a:ext>
            </a:extLst>
          </p:cNvPr>
          <p:cNvSpPr>
            <a:spLocks noGrp="1"/>
          </p:cNvSpPr>
          <p:nvPr>
            <p:ph type="body" idx="1"/>
          </p:nvPr>
        </p:nvSpPr>
        <p:spPr>
          <a:xfrm>
            <a:off x="767646" y="4590941"/>
            <a:ext cx="5794979" cy="1243155"/>
          </a:xfrm>
        </p:spPr>
        <p:txBody>
          <a:bodyPr vert="horz" lIns="91440" tIns="45720" rIns="91440" bIns="45720" rtlCol="0" anchor="t">
            <a:normAutofit/>
          </a:bodyPr>
          <a:lstStyle/>
          <a:p>
            <a:pPr algn="r" defTabSz="457200">
              <a:spcBef>
                <a:spcPts val="1000"/>
              </a:spcBef>
            </a:pPr>
            <a:endParaRPr lang="en-US" sz="1800"/>
          </a:p>
        </p:txBody>
      </p:sp>
      <p:cxnSp>
        <p:nvCxnSpPr>
          <p:cNvPr id="23" name="Straight Connector 22">
            <a:extLst>
              <a:ext uri="{FF2B5EF4-FFF2-40B4-BE49-F238E27FC236}">
                <a16:creationId xmlns:a16="http://schemas.microsoft.com/office/drawing/2014/main" id="{D6329892-480C-49E2-BD6B-45E98C953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20480" y="0"/>
            <a:ext cx="1381760" cy="77724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7138EE9-D930-4AF5-8DCA-D506DFDDAC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15302" y="4172268"/>
            <a:ext cx="5398699" cy="36001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8B2A878B-CC9E-4401-8BAA-9D344B5A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5672" y="-9595"/>
            <a:ext cx="3408329" cy="7781995"/>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6DD53AF4-988B-41E6-AB9C-E5ADE7FCA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3900" y="-9595"/>
            <a:ext cx="2933700" cy="778199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E3E2BE66-B731-4E8F-92AE-434C347FE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3310" y="3454400"/>
            <a:ext cx="3694290" cy="4318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1C04AA99-545A-4E18-A307-965126386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9100" y="-9595"/>
            <a:ext cx="3234902" cy="778199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D21765B3-48FB-47ED-AFBD-CE5834471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51894" y="-9595"/>
            <a:ext cx="1462106" cy="7781995"/>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9908EBEC-783D-4C0E-AE8E-165D6FAC6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7532" y="-9595"/>
            <a:ext cx="1416468" cy="778199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D9A05D3D-E46B-44B4-BDFD-F9F117379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4554" y="4068515"/>
            <a:ext cx="2059447" cy="370388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1102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727200" y="0"/>
            <a:ext cx="172720" cy="7772398"/>
          </a:xfrm>
          <a:custGeom>
            <a:avLst/>
            <a:gdLst/>
            <a:ahLst/>
            <a:cxnLst/>
            <a:rect l="l" t="t" r="r" b="b"/>
            <a:pathLst>
              <a:path w="152400" h="6857998">
                <a:moveTo>
                  <a:pt x="152400" y="6857998"/>
                </a:moveTo>
                <a:lnTo>
                  <a:pt x="152400" y="0"/>
                </a:lnTo>
                <a:lnTo>
                  <a:pt x="0" y="0"/>
                </a:lnTo>
                <a:lnTo>
                  <a:pt x="0" y="6857998"/>
                </a:lnTo>
                <a:lnTo>
                  <a:pt x="152400" y="6857998"/>
                </a:lnTo>
                <a:close/>
              </a:path>
            </a:pathLst>
          </a:custGeom>
          <a:solidFill>
            <a:srgbClr val="F2F2F2"/>
          </a:solidFill>
        </p:spPr>
        <p:txBody>
          <a:bodyPr wrap="square" lIns="0" tIns="0" rIns="0" bIns="0" rtlCol="0">
            <a:noAutofit/>
          </a:bodyPr>
          <a:lstStyle/>
          <a:p>
            <a:endParaRPr sz="2040"/>
          </a:p>
        </p:txBody>
      </p:sp>
      <p:sp>
        <p:nvSpPr>
          <p:cNvPr id="4" name="object 4"/>
          <p:cNvSpPr/>
          <p:nvPr/>
        </p:nvSpPr>
        <p:spPr>
          <a:xfrm>
            <a:off x="11917682" y="2"/>
            <a:ext cx="172719" cy="7599679"/>
          </a:xfrm>
          <a:custGeom>
            <a:avLst/>
            <a:gdLst/>
            <a:ahLst/>
            <a:cxnLst/>
            <a:rect l="l" t="t" r="r" b="b"/>
            <a:pathLst>
              <a:path w="152399" h="6705599">
                <a:moveTo>
                  <a:pt x="0" y="6705599"/>
                </a:moveTo>
                <a:lnTo>
                  <a:pt x="152399" y="6705599"/>
                </a:lnTo>
                <a:lnTo>
                  <a:pt x="152399" y="0"/>
                </a:lnTo>
                <a:lnTo>
                  <a:pt x="0" y="0"/>
                </a:lnTo>
                <a:lnTo>
                  <a:pt x="0" y="6705599"/>
                </a:lnTo>
                <a:close/>
              </a:path>
            </a:pathLst>
          </a:custGeom>
          <a:solidFill>
            <a:srgbClr val="F2F2F2"/>
          </a:solidFill>
        </p:spPr>
        <p:txBody>
          <a:bodyPr wrap="square" lIns="0" tIns="0" rIns="0" bIns="0" rtlCol="0">
            <a:noAutofit/>
          </a:bodyPr>
          <a:lstStyle/>
          <a:p>
            <a:endParaRPr sz="2040"/>
          </a:p>
        </p:txBody>
      </p:sp>
      <p:sp>
        <p:nvSpPr>
          <p:cNvPr id="5" name="object 5"/>
          <p:cNvSpPr/>
          <p:nvPr/>
        </p:nvSpPr>
        <p:spPr>
          <a:xfrm>
            <a:off x="1899920" y="0"/>
            <a:ext cx="10017760" cy="172720"/>
          </a:xfrm>
          <a:custGeom>
            <a:avLst/>
            <a:gdLst/>
            <a:ahLst/>
            <a:cxnLst/>
            <a:rect l="l" t="t" r="r" b="b"/>
            <a:pathLst>
              <a:path w="8839200" h="152400">
                <a:moveTo>
                  <a:pt x="8839200" y="0"/>
                </a:moveTo>
                <a:lnTo>
                  <a:pt x="0" y="0"/>
                </a:lnTo>
                <a:lnTo>
                  <a:pt x="0" y="152400"/>
                </a:lnTo>
                <a:lnTo>
                  <a:pt x="8839200" y="152400"/>
                </a:lnTo>
                <a:lnTo>
                  <a:pt x="8839200" y="0"/>
                </a:lnTo>
                <a:close/>
              </a:path>
            </a:pathLst>
          </a:custGeom>
          <a:solidFill>
            <a:srgbClr val="F2F2F2"/>
          </a:solidFill>
        </p:spPr>
        <p:txBody>
          <a:bodyPr wrap="square" lIns="0" tIns="0" rIns="0" bIns="0" rtlCol="0">
            <a:noAutofit/>
          </a:bodyPr>
          <a:lstStyle/>
          <a:p>
            <a:endParaRPr sz="2040"/>
          </a:p>
        </p:txBody>
      </p:sp>
      <p:sp>
        <p:nvSpPr>
          <p:cNvPr id="6" name="object 6"/>
          <p:cNvSpPr/>
          <p:nvPr/>
        </p:nvSpPr>
        <p:spPr>
          <a:xfrm>
            <a:off x="1899922" y="7599681"/>
            <a:ext cx="10190479" cy="172719"/>
          </a:xfrm>
          <a:custGeom>
            <a:avLst/>
            <a:gdLst/>
            <a:ahLst/>
            <a:cxnLst/>
            <a:rect l="l" t="t" r="r" b="b"/>
            <a:pathLst>
              <a:path w="8991599" h="152399">
                <a:moveTo>
                  <a:pt x="8991599" y="152399"/>
                </a:moveTo>
                <a:lnTo>
                  <a:pt x="8991599" y="0"/>
                </a:lnTo>
                <a:lnTo>
                  <a:pt x="0" y="0"/>
                </a:lnTo>
                <a:lnTo>
                  <a:pt x="0" y="152399"/>
                </a:lnTo>
                <a:lnTo>
                  <a:pt x="8991599" y="152399"/>
                </a:lnTo>
                <a:close/>
              </a:path>
            </a:pathLst>
          </a:custGeom>
          <a:solidFill>
            <a:srgbClr val="F2F2F2"/>
          </a:solidFill>
        </p:spPr>
        <p:txBody>
          <a:bodyPr wrap="square" lIns="0" tIns="0" rIns="0" bIns="0" rtlCol="0">
            <a:noAutofit/>
          </a:bodyPr>
          <a:lstStyle/>
          <a:p>
            <a:endParaRPr sz="2040"/>
          </a:p>
        </p:txBody>
      </p:sp>
      <p:sp>
        <p:nvSpPr>
          <p:cNvPr id="7" name="object 7"/>
          <p:cNvSpPr/>
          <p:nvPr/>
        </p:nvSpPr>
        <p:spPr>
          <a:xfrm>
            <a:off x="11918544" y="7078066"/>
            <a:ext cx="0" cy="10363"/>
          </a:xfrm>
          <a:custGeom>
            <a:avLst/>
            <a:gdLst/>
            <a:ahLst/>
            <a:cxnLst/>
            <a:rect l="l" t="t" r="r" b="b"/>
            <a:pathLst>
              <a:path h="9144">
                <a:moveTo>
                  <a:pt x="0" y="0"/>
                </a:moveTo>
                <a:lnTo>
                  <a:pt x="0" y="9144"/>
                </a:lnTo>
              </a:path>
            </a:pathLst>
          </a:custGeom>
          <a:ln w="9144">
            <a:solidFill>
              <a:srgbClr val="D9D9D9"/>
            </a:solidFill>
            <a:prstDash val="dash"/>
          </a:ln>
        </p:spPr>
        <p:txBody>
          <a:bodyPr wrap="square" lIns="0" tIns="0" rIns="0" bIns="0" rtlCol="0">
            <a:noAutofit/>
          </a:bodyPr>
          <a:lstStyle/>
          <a:p>
            <a:endParaRPr sz="2040"/>
          </a:p>
        </p:txBody>
      </p:sp>
      <p:sp>
        <p:nvSpPr>
          <p:cNvPr id="8" name="object 8"/>
          <p:cNvSpPr/>
          <p:nvPr/>
        </p:nvSpPr>
        <p:spPr>
          <a:xfrm>
            <a:off x="11294678" y="7228825"/>
            <a:ext cx="259763" cy="265822"/>
          </a:xfrm>
          <a:custGeom>
            <a:avLst/>
            <a:gdLst/>
            <a:ahLst/>
            <a:cxnLst/>
            <a:rect l="l" t="t" r="r" b="b"/>
            <a:pathLst>
              <a:path w="229203" h="234549">
                <a:moveTo>
                  <a:pt x="189114" y="27356"/>
                </a:moveTo>
                <a:lnTo>
                  <a:pt x="179083" y="19785"/>
                </a:lnTo>
                <a:lnTo>
                  <a:pt x="167886" y="13484"/>
                </a:lnTo>
                <a:lnTo>
                  <a:pt x="166207" y="12695"/>
                </a:lnTo>
                <a:lnTo>
                  <a:pt x="134646" y="90884"/>
                </a:lnTo>
                <a:lnTo>
                  <a:pt x="129937" y="86978"/>
                </a:lnTo>
                <a:lnTo>
                  <a:pt x="124210" y="85025"/>
                </a:lnTo>
                <a:lnTo>
                  <a:pt x="117464" y="84048"/>
                </a:lnTo>
                <a:lnTo>
                  <a:pt x="149917" y="4882"/>
                </a:lnTo>
                <a:lnTo>
                  <a:pt x="137798" y="1514"/>
                </a:lnTo>
                <a:lnTo>
                  <a:pt x="125044" y="24"/>
                </a:lnTo>
                <a:lnTo>
                  <a:pt x="123191" y="0"/>
                </a:lnTo>
                <a:lnTo>
                  <a:pt x="123191" y="52773"/>
                </a:lnTo>
                <a:lnTo>
                  <a:pt x="120392" y="51796"/>
                </a:lnTo>
                <a:lnTo>
                  <a:pt x="107920" y="51796"/>
                </a:lnTo>
                <a:lnTo>
                  <a:pt x="105120" y="52773"/>
                </a:lnTo>
                <a:lnTo>
                  <a:pt x="105120" y="0"/>
                </a:lnTo>
                <a:lnTo>
                  <a:pt x="92240" y="1180"/>
                </a:lnTo>
                <a:lnTo>
                  <a:pt x="80061" y="4323"/>
                </a:lnTo>
                <a:lnTo>
                  <a:pt x="78395" y="4882"/>
                </a:lnTo>
                <a:lnTo>
                  <a:pt x="110847" y="84048"/>
                </a:lnTo>
                <a:lnTo>
                  <a:pt x="104102" y="85025"/>
                </a:lnTo>
                <a:lnTo>
                  <a:pt x="98375" y="86978"/>
                </a:lnTo>
                <a:lnTo>
                  <a:pt x="93666" y="90884"/>
                </a:lnTo>
                <a:lnTo>
                  <a:pt x="62105" y="12695"/>
                </a:lnTo>
                <a:lnTo>
                  <a:pt x="51003" y="18817"/>
                </a:lnTo>
                <a:lnTo>
                  <a:pt x="40699" y="26207"/>
                </a:lnTo>
                <a:lnTo>
                  <a:pt x="39197" y="27356"/>
                </a:lnTo>
                <a:lnTo>
                  <a:pt x="76486" y="64491"/>
                </a:lnTo>
                <a:lnTo>
                  <a:pt x="70759" y="68411"/>
                </a:lnTo>
                <a:lnTo>
                  <a:pt x="66940" y="73293"/>
                </a:lnTo>
                <a:lnTo>
                  <a:pt x="63123" y="78176"/>
                </a:lnTo>
                <a:lnTo>
                  <a:pt x="26725" y="41041"/>
                </a:lnTo>
                <a:lnTo>
                  <a:pt x="19245" y="51172"/>
                </a:lnTo>
                <a:lnTo>
                  <a:pt x="12398" y="61987"/>
                </a:lnTo>
                <a:lnTo>
                  <a:pt x="11453" y="63515"/>
                </a:lnTo>
                <a:lnTo>
                  <a:pt x="88831" y="95767"/>
                </a:lnTo>
                <a:lnTo>
                  <a:pt x="85012" y="100663"/>
                </a:lnTo>
                <a:lnTo>
                  <a:pt x="83104" y="107499"/>
                </a:lnTo>
                <a:lnTo>
                  <a:pt x="82212" y="113358"/>
                </a:lnTo>
                <a:lnTo>
                  <a:pt x="4836" y="81106"/>
                </a:lnTo>
                <a:lnTo>
                  <a:pt x="1458" y="93213"/>
                </a:lnTo>
                <a:lnTo>
                  <a:pt x="16" y="106081"/>
                </a:lnTo>
                <a:lnTo>
                  <a:pt x="0" y="107499"/>
                </a:lnTo>
                <a:lnTo>
                  <a:pt x="50651" y="107499"/>
                </a:lnTo>
                <a:lnTo>
                  <a:pt x="50651" y="126068"/>
                </a:lnTo>
                <a:lnTo>
                  <a:pt x="0" y="126068"/>
                </a:lnTo>
                <a:lnTo>
                  <a:pt x="1111" y="138948"/>
                </a:lnTo>
                <a:lnTo>
                  <a:pt x="4104" y="151164"/>
                </a:lnTo>
                <a:lnTo>
                  <a:pt x="4836" y="153432"/>
                </a:lnTo>
                <a:lnTo>
                  <a:pt x="82212" y="120207"/>
                </a:lnTo>
                <a:lnTo>
                  <a:pt x="83104" y="127044"/>
                </a:lnTo>
                <a:lnTo>
                  <a:pt x="85012" y="132909"/>
                </a:lnTo>
                <a:lnTo>
                  <a:pt x="88831" y="137796"/>
                </a:lnTo>
                <a:lnTo>
                  <a:pt x="11453" y="171023"/>
                </a:lnTo>
                <a:lnTo>
                  <a:pt x="18267" y="181885"/>
                </a:lnTo>
                <a:lnTo>
                  <a:pt x="25615" y="192149"/>
                </a:lnTo>
                <a:lnTo>
                  <a:pt x="26725" y="193502"/>
                </a:lnTo>
                <a:lnTo>
                  <a:pt x="63123" y="156364"/>
                </a:lnTo>
                <a:lnTo>
                  <a:pt x="66940" y="161250"/>
                </a:lnTo>
                <a:lnTo>
                  <a:pt x="70759" y="165160"/>
                </a:lnTo>
                <a:lnTo>
                  <a:pt x="76486" y="169069"/>
                </a:lnTo>
                <a:lnTo>
                  <a:pt x="39197" y="206207"/>
                </a:lnTo>
                <a:lnTo>
                  <a:pt x="49339" y="214074"/>
                </a:lnTo>
                <a:lnTo>
                  <a:pt x="59960" y="220815"/>
                </a:lnTo>
                <a:lnTo>
                  <a:pt x="62105" y="221843"/>
                </a:lnTo>
                <a:lnTo>
                  <a:pt x="93666" y="142681"/>
                </a:lnTo>
                <a:lnTo>
                  <a:pt x="98375" y="146591"/>
                </a:lnTo>
                <a:lnTo>
                  <a:pt x="104102" y="149523"/>
                </a:lnTo>
                <a:lnTo>
                  <a:pt x="110847" y="149523"/>
                </a:lnTo>
                <a:lnTo>
                  <a:pt x="78395" y="228684"/>
                </a:lnTo>
                <a:lnTo>
                  <a:pt x="90426" y="232135"/>
                </a:lnTo>
                <a:lnTo>
                  <a:pt x="103081" y="234323"/>
                </a:lnTo>
                <a:lnTo>
                  <a:pt x="105120" y="234549"/>
                </a:lnTo>
                <a:lnTo>
                  <a:pt x="105120" y="181774"/>
                </a:lnTo>
                <a:lnTo>
                  <a:pt x="107920" y="181774"/>
                </a:lnTo>
                <a:lnTo>
                  <a:pt x="110847" y="182751"/>
                </a:lnTo>
                <a:lnTo>
                  <a:pt x="117464" y="182751"/>
                </a:lnTo>
                <a:lnTo>
                  <a:pt x="120392" y="181774"/>
                </a:lnTo>
                <a:lnTo>
                  <a:pt x="123191" y="181774"/>
                </a:lnTo>
                <a:lnTo>
                  <a:pt x="123191" y="234549"/>
                </a:lnTo>
                <a:lnTo>
                  <a:pt x="135983" y="232556"/>
                </a:lnTo>
                <a:lnTo>
                  <a:pt x="148081" y="229300"/>
                </a:lnTo>
                <a:lnTo>
                  <a:pt x="149917" y="228684"/>
                </a:lnTo>
                <a:lnTo>
                  <a:pt x="117464" y="149523"/>
                </a:lnTo>
                <a:lnTo>
                  <a:pt x="124210" y="149523"/>
                </a:lnTo>
                <a:lnTo>
                  <a:pt x="129937" y="146591"/>
                </a:lnTo>
                <a:lnTo>
                  <a:pt x="134646" y="142681"/>
                </a:lnTo>
                <a:lnTo>
                  <a:pt x="166207" y="221843"/>
                </a:lnTo>
                <a:lnTo>
                  <a:pt x="177360" y="215432"/>
                </a:lnTo>
                <a:lnTo>
                  <a:pt x="187392" y="207687"/>
                </a:lnTo>
                <a:lnTo>
                  <a:pt x="189114" y="206207"/>
                </a:lnTo>
                <a:lnTo>
                  <a:pt x="151826" y="169069"/>
                </a:lnTo>
                <a:lnTo>
                  <a:pt x="157553" y="165160"/>
                </a:lnTo>
                <a:lnTo>
                  <a:pt x="161371" y="161250"/>
                </a:lnTo>
                <a:lnTo>
                  <a:pt x="165189" y="156364"/>
                </a:lnTo>
                <a:lnTo>
                  <a:pt x="201459" y="193502"/>
                </a:lnTo>
                <a:lnTo>
                  <a:pt x="208982" y="183370"/>
                </a:lnTo>
                <a:lnTo>
                  <a:pt x="215806" y="172556"/>
                </a:lnTo>
                <a:lnTo>
                  <a:pt x="216731" y="171023"/>
                </a:lnTo>
                <a:lnTo>
                  <a:pt x="139482" y="137796"/>
                </a:lnTo>
                <a:lnTo>
                  <a:pt x="143299" y="132909"/>
                </a:lnTo>
                <a:lnTo>
                  <a:pt x="145208" y="127044"/>
                </a:lnTo>
                <a:lnTo>
                  <a:pt x="146099" y="120207"/>
                </a:lnTo>
                <a:lnTo>
                  <a:pt x="223477" y="153432"/>
                </a:lnTo>
                <a:lnTo>
                  <a:pt x="226740" y="141354"/>
                </a:lnTo>
                <a:lnTo>
                  <a:pt x="228902" y="128726"/>
                </a:lnTo>
                <a:lnTo>
                  <a:pt x="229203" y="126068"/>
                </a:lnTo>
                <a:lnTo>
                  <a:pt x="177661" y="126068"/>
                </a:lnTo>
                <a:lnTo>
                  <a:pt x="177661" y="107499"/>
                </a:lnTo>
                <a:lnTo>
                  <a:pt x="229203" y="107499"/>
                </a:lnTo>
                <a:lnTo>
                  <a:pt x="227176" y="94744"/>
                </a:lnTo>
                <a:lnTo>
                  <a:pt x="223967" y="82523"/>
                </a:lnTo>
                <a:lnTo>
                  <a:pt x="223477" y="81106"/>
                </a:lnTo>
                <a:lnTo>
                  <a:pt x="146099" y="113358"/>
                </a:lnTo>
                <a:lnTo>
                  <a:pt x="145208" y="107499"/>
                </a:lnTo>
                <a:lnTo>
                  <a:pt x="143299" y="100663"/>
                </a:lnTo>
                <a:lnTo>
                  <a:pt x="139482" y="95767"/>
                </a:lnTo>
                <a:lnTo>
                  <a:pt x="216731" y="63515"/>
                </a:lnTo>
                <a:lnTo>
                  <a:pt x="209967" y="52654"/>
                </a:lnTo>
                <a:lnTo>
                  <a:pt x="202568" y="42390"/>
                </a:lnTo>
                <a:lnTo>
                  <a:pt x="201459" y="41041"/>
                </a:lnTo>
                <a:lnTo>
                  <a:pt x="165189" y="78176"/>
                </a:lnTo>
                <a:lnTo>
                  <a:pt x="161371" y="73293"/>
                </a:lnTo>
                <a:lnTo>
                  <a:pt x="157553" y="68411"/>
                </a:lnTo>
                <a:lnTo>
                  <a:pt x="151826" y="64491"/>
                </a:lnTo>
                <a:lnTo>
                  <a:pt x="189114" y="27356"/>
                </a:lnTo>
                <a:close/>
              </a:path>
            </a:pathLst>
          </a:custGeom>
          <a:solidFill>
            <a:srgbClr val="000000"/>
          </a:solidFill>
        </p:spPr>
        <p:txBody>
          <a:bodyPr wrap="square" lIns="0" tIns="0" rIns="0" bIns="0" rtlCol="0">
            <a:noAutofit/>
          </a:bodyPr>
          <a:lstStyle/>
          <a:p>
            <a:endParaRPr sz="2040"/>
          </a:p>
        </p:txBody>
      </p:sp>
      <p:sp>
        <p:nvSpPr>
          <p:cNvPr id="9" name="object 9"/>
          <p:cNvSpPr/>
          <p:nvPr/>
        </p:nvSpPr>
        <p:spPr>
          <a:xfrm>
            <a:off x="9844671" y="7338468"/>
            <a:ext cx="63840" cy="85291"/>
          </a:xfrm>
          <a:custGeom>
            <a:avLst/>
            <a:gdLst/>
            <a:ahLst/>
            <a:cxnLst/>
            <a:rect l="l" t="t" r="r" b="b"/>
            <a:pathLst>
              <a:path w="56329" h="75257">
                <a:moveTo>
                  <a:pt x="43921" y="25413"/>
                </a:moveTo>
                <a:lnTo>
                  <a:pt x="41057" y="26391"/>
                </a:lnTo>
                <a:lnTo>
                  <a:pt x="11457" y="26391"/>
                </a:lnTo>
                <a:lnTo>
                  <a:pt x="11999" y="23328"/>
                </a:lnTo>
                <a:lnTo>
                  <a:pt x="19651" y="4223"/>
                </a:lnTo>
                <a:lnTo>
                  <a:pt x="9548" y="12708"/>
                </a:lnTo>
                <a:lnTo>
                  <a:pt x="6782" y="16807"/>
                </a:lnTo>
                <a:lnTo>
                  <a:pt x="1622" y="29089"/>
                </a:lnTo>
                <a:lnTo>
                  <a:pt x="0" y="41051"/>
                </a:lnTo>
                <a:lnTo>
                  <a:pt x="1106" y="50761"/>
                </a:lnTo>
                <a:lnTo>
                  <a:pt x="6813" y="63335"/>
                </a:lnTo>
                <a:lnTo>
                  <a:pt x="17065" y="72018"/>
                </a:lnTo>
                <a:lnTo>
                  <a:pt x="31512" y="75257"/>
                </a:lnTo>
                <a:lnTo>
                  <a:pt x="33437" y="75082"/>
                </a:lnTo>
                <a:lnTo>
                  <a:pt x="43633" y="71181"/>
                </a:lnTo>
                <a:lnTo>
                  <a:pt x="56329" y="59620"/>
                </a:lnTo>
                <a:lnTo>
                  <a:pt x="54420" y="57664"/>
                </a:lnTo>
                <a:lnTo>
                  <a:pt x="47738" y="63529"/>
                </a:lnTo>
                <a:lnTo>
                  <a:pt x="42967" y="65483"/>
                </a:lnTo>
                <a:lnTo>
                  <a:pt x="37240" y="65483"/>
                </a:lnTo>
                <a:lnTo>
                  <a:pt x="32465" y="64989"/>
                </a:lnTo>
                <a:lnTo>
                  <a:pt x="22170" y="60174"/>
                </a:lnTo>
                <a:lnTo>
                  <a:pt x="14204" y="49313"/>
                </a:lnTo>
                <a:lnTo>
                  <a:pt x="11457" y="31278"/>
                </a:lnTo>
                <a:lnTo>
                  <a:pt x="17172" y="31227"/>
                </a:lnTo>
                <a:lnTo>
                  <a:pt x="34195" y="30538"/>
                </a:lnTo>
                <a:lnTo>
                  <a:pt x="47288" y="29416"/>
                </a:lnTo>
                <a:lnTo>
                  <a:pt x="43921" y="25413"/>
                </a:lnTo>
                <a:close/>
              </a:path>
              <a:path w="56329" h="75257">
                <a:moveTo>
                  <a:pt x="39148" y="4895"/>
                </a:moveTo>
                <a:lnTo>
                  <a:pt x="43921" y="13684"/>
                </a:lnTo>
                <a:lnTo>
                  <a:pt x="43921" y="25413"/>
                </a:lnTo>
                <a:lnTo>
                  <a:pt x="47288" y="29416"/>
                </a:lnTo>
                <a:lnTo>
                  <a:pt x="53466" y="28346"/>
                </a:lnTo>
                <a:lnTo>
                  <a:pt x="56329" y="28346"/>
                </a:lnTo>
                <a:lnTo>
                  <a:pt x="56329" y="23463"/>
                </a:lnTo>
                <a:lnTo>
                  <a:pt x="54827" y="16060"/>
                </a:lnTo>
                <a:lnTo>
                  <a:pt x="46481" y="4866"/>
                </a:lnTo>
                <a:lnTo>
                  <a:pt x="33421" y="0"/>
                </a:lnTo>
                <a:lnTo>
                  <a:pt x="31843" y="64"/>
                </a:lnTo>
                <a:lnTo>
                  <a:pt x="19651" y="4223"/>
                </a:lnTo>
                <a:lnTo>
                  <a:pt x="11999" y="23328"/>
                </a:lnTo>
                <a:lnTo>
                  <a:pt x="18635" y="9694"/>
                </a:lnTo>
                <a:lnTo>
                  <a:pt x="28649" y="4895"/>
                </a:lnTo>
                <a:lnTo>
                  <a:pt x="39148" y="4895"/>
                </a:lnTo>
                <a:close/>
              </a:path>
            </a:pathLst>
          </a:custGeom>
          <a:solidFill>
            <a:srgbClr val="000000"/>
          </a:solidFill>
        </p:spPr>
        <p:txBody>
          <a:bodyPr wrap="square" lIns="0" tIns="0" rIns="0" bIns="0" rtlCol="0">
            <a:noAutofit/>
          </a:bodyPr>
          <a:lstStyle/>
          <a:p>
            <a:endParaRPr sz="2040"/>
          </a:p>
        </p:txBody>
      </p:sp>
      <p:sp>
        <p:nvSpPr>
          <p:cNvPr id="10" name="object 10"/>
          <p:cNvSpPr/>
          <p:nvPr/>
        </p:nvSpPr>
        <p:spPr>
          <a:xfrm>
            <a:off x="9915014" y="7340679"/>
            <a:ext cx="124445" cy="83078"/>
          </a:xfrm>
          <a:custGeom>
            <a:avLst/>
            <a:gdLst/>
            <a:ahLst/>
            <a:cxnLst/>
            <a:rect l="l" t="t" r="r" b="b"/>
            <a:pathLst>
              <a:path w="109804" h="73304">
                <a:moveTo>
                  <a:pt x="32453" y="0"/>
                </a:moveTo>
                <a:lnTo>
                  <a:pt x="0" y="0"/>
                </a:lnTo>
                <a:lnTo>
                  <a:pt x="0" y="2942"/>
                </a:lnTo>
                <a:lnTo>
                  <a:pt x="7635" y="4895"/>
                </a:lnTo>
                <a:lnTo>
                  <a:pt x="8590" y="5872"/>
                </a:lnTo>
                <a:lnTo>
                  <a:pt x="11454" y="14661"/>
                </a:lnTo>
                <a:lnTo>
                  <a:pt x="31498" y="73304"/>
                </a:lnTo>
                <a:lnTo>
                  <a:pt x="34361" y="73304"/>
                </a:lnTo>
                <a:lnTo>
                  <a:pt x="35946" y="68896"/>
                </a:lnTo>
                <a:lnTo>
                  <a:pt x="40362" y="56549"/>
                </a:lnTo>
                <a:lnTo>
                  <a:pt x="44660" y="44630"/>
                </a:lnTo>
                <a:lnTo>
                  <a:pt x="48980" y="32998"/>
                </a:lnTo>
                <a:lnTo>
                  <a:pt x="53464" y="21510"/>
                </a:lnTo>
                <a:lnTo>
                  <a:pt x="74475" y="73304"/>
                </a:lnTo>
                <a:lnTo>
                  <a:pt x="77338" y="73304"/>
                </a:lnTo>
                <a:lnTo>
                  <a:pt x="81365" y="60405"/>
                </a:lnTo>
                <a:lnTo>
                  <a:pt x="85780" y="46515"/>
                </a:lnTo>
                <a:lnTo>
                  <a:pt x="90110" y="33359"/>
                </a:lnTo>
                <a:lnTo>
                  <a:pt x="94072" y="22045"/>
                </a:lnTo>
                <a:lnTo>
                  <a:pt x="97383" y="13684"/>
                </a:lnTo>
                <a:lnTo>
                  <a:pt x="100246" y="5872"/>
                </a:lnTo>
                <a:lnTo>
                  <a:pt x="102155" y="4895"/>
                </a:lnTo>
                <a:lnTo>
                  <a:pt x="109804" y="2942"/>
                </a:lnTo>
                <a:lnTo>
                  <a:pt x="109804" y="0"/>
                </a:lnTo>
                <a:lnTo>
                  <a:pt x="81157" y="0"/>
                </a:lnTo>
                <a:lnTo>
                  <a:pt x="81157" y="2942"/>
                </a:lnTo>
                <a:lnTo>
                  <a:pt x="88793" y="4895"/>
                </a:lnTo>
                <a:lnTo>
                  <a:pt x="91656" y="4895"/>
                </a:lnTo>
                <a:lnTo>
                  <a:pt x="92610" y="6848"/>
                </a:lnTo>
                <a:lnTo>
                  <a:pt x="91656" y="11731"/>
                </a:lnTo>
                <a:lnTo>
                  <a:pt x="90399" y="16600"/>
                </a:lnTo>
                <a:lnTo>
                  <a:pt x="86881" y="28832"/>
                </a:lnTo>
                <a:lnTo>
                  <a:pt x="82932" y="41741"/>
                </a:lnTo>
                <a:lnTo>
                  <a:pt x="79247" y="53757"/>
                </a:lnTo>
                <a:lnTo>
                  <a:pt x="58236" y="976"/>
                </a:lnTo>
                <a:lnTo>
                  <a:pt x="57281" y="976"/>
                </a:lnTo>
                <a:lnTo>
                  <a:pt x="55014" y="6797"/>
                </a:lnTo>
                <a:lnTo>
                  <a:pt x="50135" y="19430"/>
                </a:lnTo>
                <a:lnTo>
                  <a:pt x="45546" y="31467"/>
                </a:lnTo>
                <a:lnTo>
                  <a:pt x="41247" y="42909"/>
                </a:lnTo>
                <a:lnTo>
                  <a:pt x="37238" y="53757"/>
                </a:lnTo>
                <a:lnTo>
                  <a:pt x="22907" y="11731"/>
                </a:lnTo>
                <a:lnTo>
                  <a:pt x="21953" y="6848"/>
                </a:lnTo>
                <a:lnTo>
                  <a:pt x="22907" y="5872"/>
                </a:lnTo>
                <a:lnTo>
                  <a:pt x="25771" y="4895"/>
                </a:lnTo>
                <a:lnTo>
                  <a:pt x="32453" y="2942"/>
                </a:lnTo>
                <a:lnTo>
                  <a:pt x="32453" y="0"/>
                </a:lnTo>
                <a:close/>
              </a:path>
            </a:pathLst>
          </a:custGeom>
          <a:solidFill>
            <a:srgbClr val="000000"/>
          </a:solidFill>
        </p:spPr>
        <p:txBody>
          <a:bodyPr wrap="square" lIns="0" tIns="0" rIns="0" bIns="0" rtlCol="0">
            <a:noAutofit/>
          </a:bodyPr>
          <a:lstStyle/>
          <a:p>
            <a:endParaRPr sz="2040"/>
          </a:p>
        </p:txBody>
      </p:sp>
      <p:sp>
        <p:nvSpPr>
          <p:cNvPr id="11" name="object 11"/>
          <p:cNvSpPr/>
          <p:nvPr/>
        </p:nvSpPr>
        <p:spPr>
          <a:xfrm>
            <a:off x="10074077" y="7359510"/>
            <a:ext cx="68241" cy="93172"/>
          </a:xfrm>
          <a:custGeom>
            <a:avLst/>
            <a:gdLst/>
            <a:ahLst/>
            <a:cxnLst/>
            <a:rect l="l" t="t" r="r" b="b"/>
            <a:pathLst>
              <a:path w="60213" h="82211">
                <a:moveTo>
                  <a:pt x="43931" y="7824"/>
                </a:moveTo>
                <a:lnTo>
                  <a:pt x="47749" y="8800"/>
                </a:lnTo>
                <a:lnTo>
                  <a:pt x="50612" y="13687"/>
                </a:lnTo>
                <a:lnTo>
                  <a:pt x="53925" y="19292"/>
                </a:lnTo>
                <a:lnTo>
                  <a:pt x="60213" y="30414"/>
                </a:lnTo>
                <a:lnTo>
                  <a:pt x="57294" y="0"/>
                </a:lnTo>
                <a:lnTo>
                  <a:pt x="53475" y="2942"/>
                </a:lnTo>
                <a:lnTo>
                  <a:pt x="47749" y="3919"/>
                </a:lnTo>
                <a:lnTo>
                  <a:pt x="43931" y="7824"/>
                </a:lnTo>
                <a:close/>
              </a:path>
              <a:path w="60213" h="82211">
                <a:moveTo>
                  <a:pt x="78227" y="-12584"/>
                </a:moveTo>
                <a:lnTo>
                  <a:pt x="81168" y="-25403"/>
                </a:lnTo>
                <a:lnTo>
                  <a:pt x="81168" y="-34205"/>
                </a:lnTo>
                <a:lnTo>
                  <a:pt x="76396" y="-42017"/>
                </a:lnTo>
                <a:lnTo>
                  <a:pt x="70656" y="-45924"/>
                </a:lnTo>
                <a:lnTo>
                  <a:pt x="58697" y="-50442"/>
                </a:lnTo>
                <a:lnTo>
                  <a:pt x="44885" y="-51796"/>
                </a:lnTo>
                <a:lnTo>
                  <a:pt x="954" y="-51796"/>
                </a:lnTo>
                <a:lnTo>
                  <a:pt x="954" y="-49843"/>
                </a:lnTo>
                <a:lnTo>
                  <a:pt x="13375" y="-47877"/>
                </a:lnTo>
                <a:lnTo>
                  <a:pt x="14329" y="-45924"/>
                </a:lnTo>
                <a:lnTo>
                  <a:pt x="14328" y="32162"/>
                </a:lnTo>
                <a:lnTo>
                  <a:pt x="12081" y="48041"/>
                </a:lnTo>
                <a:lnTo>
                  <a:pt x="0" y="52780"/>
                </a:lnTo>
                <a:lnTo>
                  <a:pt x="0" y="54735"/>
                </a:lnTo>
                <a:lnTo>
                  <a:pt x="42022" y="54735"/>
                </a:lnTo>
                <a:lnTo>
                  <a:pt x="41351" y="52681"/>
                </a:lnTo>
                <a:lnTo>
                  <a:pt x="29745" y="47742"/>
                </a:lnTo>
                <a:lnTo>
                  <a:pt x="27692" y="31279"/>
                </a:lnTo>
                <a:lnTo>
                  <a:pt x="27692" y="7824"/>
                </a:lnTo>
                <a:lnTo>
                  <a:pt x="43931" y="7824"/>
                </a:lnTo>
                <a:lnTo>
                  <a:pt x="47749" y="3919"/>
                </a:lnTo>
                <a:lnTo>
                  <a:pt x="27692" y="3919"/>
                </a:lnTo>
                <a:lnTo>
                  <a:pt x="27692" y="-45924"/>
                </a:lnTo>
                <a:lnTo>
                  <a:pt x="29601" y="-47877"/>
                </a:lnTo>
                <a:lnTo>
                  <a:pt x="36283" y="-48853"/>
                </a:lnTo>
                <a:lnTo>
                  <a:pt x="42022" y="-48853"/>
                </a:lnTo>
                <a:lnTo>
                  <a:pt x="53231" y="-46684"/>
                </a:lnTo>
                <a:lnTo>
                  <a:pt x="63025" y="-38165"/>
                </a:lnTo>
                <a:lnTo>
                  <a:pt x="66839" y="-22473"/>
                </a:lnTo>
                <a:lnTo>
                  <a:pt x="66839" y="-13671"/>
                </a:lnTo>
                <a:lnTo>
                  <a:pt x="63975" y="-5859"/>
                </a:lnTo>
                <a:lnTo>
                  <a:pt x="57294" y="0"/>
                </a:lnTo>
                <a:lnTo>
                  <a:pt x="60213" y="30414"/>
                </a:lnTo>
                <a:lnTo>
                  <a:pt x="66839" y="42029"/>
                </a:lnTo>
                <a:lnTo>
                  <a:pt x="67804" y="43274"/>
                </a:lnTo>
                <a:lnTo>
                  <a:pt x="77391" y="52115"/>
                </a:lnTo>
                <a:lnTo>
                  <a:pt x="89759" y="55711"/>
                </a:lnTo>
                <a:lnTo>
                  <a:pt x="94531" y="55711"/>
                </a:lnTo>
                <a:lnTo>
                  <a:pt x="97395" y="56689"/>
                </a:lnTo>
                <a:lnTo>
                  <a:pt x="99304" y="54735"/>
                </a:lnTo>
                <a:lnTo>
                  <a:pt x="94531" y="53757"/>
                </a:lnTo>
                <a:lnTo>
                  <a:pt x="92623" y="51803"/>
                </a:lnTo>
                <a:lnTo>
                  <a:pt x="87850" y="45938"/>
                </a:lnTo>
                <a:lnTo>
                  <a:pt x="83077" y="41053"/>
                </a:lnTo>
                <a:lnTo>
                  <a:pt x="78305" y="35188"/>
                </a:lnTo>
                <a:lnTo>
                  <a:pt x="73520" y="27369"/>
                </a:lnTo>
                <a:lnTo>
                  <a:pt x="72408" y="25551"/>
                </a:lnTo>
                <a:lnTo>
                  <a:pt x="65055" y="13581"/>
                </a:lnTo>
                <a:lnTo>
                  <a:pt x="59203" y="3919"/>
                </a:lnTo>
                <a:lnTo>
                  <a:pt x="70044" y="-2583"/>
                </a:lnTo>
                <a:lnTo>
                  <a:pt x="78227" y="-12584"/>
                </a:lnTo>
                <a:close/>
              </a:path>
            </a:pathLst>
          </a:custGeom>
          <a:solidFill>
            <a:srgbClr val="000000"/>
          </a:solidFill>
        </p:spPr>
        <p:txBody>
          <a:bodyPr wrap="square" lIns="0" tIns="0" rIns="0" bIns="0" rtlCol="0">
            <a:noAutofit/>
          </a:bodyPr>
          <a:lstStyle/>
          <a:p>
            <a:endParaRPr sz="2040"/>
          </a:p>
        </p:txBody>
      </p:sp>
      <p:sp>
        <p:nvSpPr>
          <p:cNvPr id="12" name="object 12"/>
          <p:cNvSpPr/>
          <p:nvPr/>
        </p:nvSpPr>
        <p:spPr>
          <a:xfrm>
            <a:off x="10187702" y="7338468"/>
            <a:ext cx="64933" cy="85291"/>
          </a:xfrm>
          <a:custGeom>
            <a:avLst/>
            <a:gdLst/>
            <a:ahLst/>
            <a:cxnLst/>
            <a:rect l="l" t="t" r="r" b="b"/>
            <a:pathLst>
              <a:path w="57294" h="75257">
                <a:moveTo>
                  <a:pt x="11465" y="31278"/>
                </a:moveTo>
                <a:lnTo>
                  <a:pt x="17180" y="31227"/>
                </a:lnTo>
                <a:lnTo>
                  <a:pt x="34201" y="30538"/>
                </a:lnTo>
                <a:lnTo>
                  <a:pt x="47296" y="29416"/>
                </a:lnTo>
                <a:lnTo>
                  <a:pt x="43919" y="25413"/>
                </a:lnTo>
                <a:lnTo>
                  <a:pt x="41054" y="26391"/>
                </a:lnTo>
                <a:lnTo>
                  <a:pt x="12420" y="26391"/>
                </a:lnTo>
                <a:lnTo>
                  <a:pt x="12757" y="23337"/>
                </a:lnTo>
                <a:lnTo>
                  <a:pt x="18880" y="9697"/>
                </a:lnTo>
                <a:lnTo>
                  <a:pt x="29601" y="4895"/>
                </a:lnTo>
                <a:lnTo>
                  <a:pt x="31817" y="137"/>
                </a:lnTo>
                <a:lnTo>
                  <a:pt x="19391" y="4433"/>
                </a:lnTo>
                <a:lnTo>
                  <a:pt x="9544" y="12708"/>
                </a:lnTo>
                <a:lnTo>
                  <a:pt x="6780" y="16807"/>
                </a:lnTo>
                <a:lnTo>
                  <a:pt x="1622" y="29089"/>
                </a:lnTo>
                <a:lnTo>
                  <a:pt x="0" y="41051"/>
                </a:lnTo>
                <a:lnTo>
                  <a:pt x="1183" y="50759"/>
                </a:lnTo>
                <a:lnTo>
                  <a:pt x="7137" y="63334"/>
                </a:lnTo>
                <a:lnTo>
                  <a:pt x="17480" y="72017"/>
                </a:lnTo>
                <a:lnTo>
                  <a:pt x="31510" y="75257"/>
                </a:lnTo>
                <a:lnTo>
                  <a:pt x="33773" y="75081"/>
                </a:lnTo>
                <a:lnTo>
                  <a:pt x="44345" y="71179"/>
                </a:lnTo>
                <a:lnTo>
                  <a:pt x="56339" y="59620"/>
                </a:lnTo>
                <a:lnTo>
                  <a:pt x="54430" y="57664"/>
                </a:lnTo>
                <a:lnTo>
                  <a:pt x="48704" y="63529"/>
                </a:lnTo>
                <a:lnTo>
                  <a:pt x="42964" y="65483"/>
                </a:lnTo>
                <a:lnTo>
                  <a:pt x="38191" y="65483"/>
                </a:lnTo>
                <a:lnTo>
                  <a:pt x="32941" y="64897"/>
                </a:lnTo>
                <a:lnTo>
                  <a:pt x="22493" y="59967"/>
                </a:lnTo>
                <a:lnTo>
                  <a:pt x="14321" y="49121"/>
                </a:lnTo>
                <a:lnTo>
                  <a:pt x="11465" y="31278"/>
                </a:lnTo>
                <a:close/>
              </a:path>
              <a:path w="57294" h="75257">
                <a:moveTo>
                  <a:pt x="57294" y="27368"/>
                </a:moveTo>
                <a:lnTo>
                  <a:pt x="57294" y="23463"/>
                </a:lnTo>
                <a:lnTo>
                  <a:pt x="55789" y="16053"/>
                </a:lnTo>
                <a:lnTo>
                  <a:pt x="47439" y="4864"/>
                </a:lnTo>
                <a:lnTo>
                  <a:pt x="34373" y="0"/>
                </a:lnTo>
                <a:lnTo>
                  <a:pt x="31817" y="137"/>
                </a:lnTo>
                <a:lnTo>
                  <a:pt x="29601" y="4895"/>
                </a:lnTo>
                <a:lnTo>
                  <a:pt x="39146" y="4895"/>
                </a:lnTo>
                <a:lnTo>
                  <a:pt x="43919" y="13684"/>
                </a:lnTo>
                <a:lnTo>
                  <a:pt x="43919" y="25413"/>
                </a:lnTo>
                <a:lnTo>
                  <a:pt x="47296" y="29416"/>
                </a:lnTo>
                <a:lnTo>
                  <a:pt x="53476" y="28346"/>
                </a:lnTo>
                <a:lnTo>
                  <a:pt x="56339" y="28346"/>
                </a:lnTo>
                <a:lnTo>
                  <a:pt x="57294" y="27368"/>
                </a:lnTo>
                <a:close/>
              </a:path>
            </a:pathLst>
          </a:custGeom>
          <a:solidFill>
            <a:srgbClr val="000000"/>
          </a:solidFill>
        </p:spPr>
        <p:txBody>
          <a:bodyPr wrap="square" lIns="0" tIns="0" rIns="0" bIns="0" rtlCol="0">
            <a:noAutofit/>
          </a:bodyPr>
          <a:lstStyle/>
          <a:p>
            <a:endParaRPr sz="2040"/>
          </a:p>
        </p:txBody>
      </p:sp>
      <p:sp>
        <p:nvSpPr>
          <p:cNvPr id="13" name="object 13"/>
          <p:cNvSpPr/>
          <p:nvPr/>
        </p:nvSpPr>
        <p:spPr>
          <a:xfrm>
            <a:off x="10265615" y="7338468"/>
            <a:ext cx="53020" cy="85291"/>
          </a:xfrm>
          <a:custGeom>
            <a:avLst/>
            <a:gdLst/>
            <a:ahLst/>
            <a:cxnLst/>
            <a:rect l="l" t="t" r="r" b="b"/>
            <a:pathLst>
              <a:path w="46782" h="75257">
                <a:moveTo>
                  <a:pt x="42010" y="6848"/>
                </a:moveTo>
                <a:lnTo>
                  <a:pt x="41055" y="2929"/>
                </a:lnTo>
                <a:lnTo>
                  <a:pt x="37238" y="1953"/>
                </a:lnTo>
                <a:lnTo>
                  <a:pt x="32465" y="0"/>
                </a:lnTo>
                <a:lnTo>
                  <a:pt x="27692" y="0"/>
                </a:lnTo>
                <a:lnTo>
                  <a:pt x="18070" y="1617"/>
                </a:lnTo>
                <a:lnTo>
                  <a:pt x="7030" y="9669"/>
                </a:lnTo>
                <a:lnTo>
                  <a:pt x="2863" y="22486"/>
                </a:lnTo>
                <a:lnTo>
                  <a:pt x="3227" y="26262"/>
                </a:lnTo>
                <a:lnTo>
                  <a:pt x="10274" y="36732"/>
                </a:lnTo>
                <a:lnTo>
                  <a:pt x="22920" y="43006"/>
                </a:lnTo>
                <a:lnTo>
                  <a:pt x="30556" y="46915"/>
                </a:lnTo>
                <a:lnTo>
                  <a:pt x="36283" y="50823"/>
                </a:lnTo>
                <a:lnTo>
                  <a:pt x="36283" y="67438"/>
                </a:lnTo>
                <a:lnTo>
                  <a:pt x="30556" y="71348"/>
                </a:lnTo>
                <a:lnTo>
                  <a:pt x="23875" y="71348"/>
                </a:lnTo>
                <a:lnTo>
                  <a:pt x="20065" y="70787"/>
                </a:lnTo>
                <a:lnTo>
                  <a:pt x="9408" y="63101"/>
                </a:lnTo>
                <a:lnTo>
                  <a:pt x="2863" y="50823"/>
                </a:lnTo>
                <a:lnTo>
                  <a:pt x="954" y="51801"/>
                </a:lnTo>
                <a:lnTo>
                  <a:pt x="0" y="57664"/>
                </a:lnTo>
                <a:lnTo>
                  <a:pt x="1909" y="67438"/>
                </a:lnTo>
                <a:lnTo>
                  <a:pt x="2863" y="69392"/>
                </a:lnTo>
                <a:lnTo>
                  <a:pt x="5726" y="72325"/>
                </a:lnTo>
                <a:lnTo>
                  <a:pt x="13375" y="75257"/>
                </a:lnTo>
                <a:lnTo>
                  <a:pt x="21011" y="75257"/>
                </a:lnTo>
                <a:lnTo>
                  <a:pt x="30532" y="73721"/>
                </a:lnTo>
                <a:lnTo>
                  <a:pt x="41986" y="66231"/>
                </a:lnTo>
                <a:lnTo>
                  <a:pt x="46782" y="52779"/>
                </a:lnTo>
                <a:lnTo>
                  <a:pt x="46511" y="48945"/>
                </a:lnTo>
                <a:lnTo>
                  <a:pt x="40700" y="38343"/>
                </a:lnTo>
                <a:lnTo>
                  <a:pt x="27692" y="31278"/>
                </a:lnTo>
                <a:lnTo>
                  <a:pt x="20056" y="27368"/>
                </a:lnTo>
                <a:lnTo>
                  <a:pt x="13375" y="23463"/>
                </a:lnTo>
                <a:lnTo>
                  <a:pt x="13375" y="8802"/>
                </a:lnTo>
                <a:lnTo>
                  <a:pt x="17193" y="4895"/>
                </a:lnTo>
                <a:lnTo>
                  <a:pt x="30556" y="4895"/>
                </a:lnTo>
                <a:lnTo>
                  <a:pt x="36283" y="8802"/>
                </a:lnTo>
                <a:lnTo>
                  <a:pt x="42010" y="20533"/>
                </a:lnTo>
                <a:lnTo>
                  <a:pt x="43919" y="19544"/>
                </a:lnTo>
                <a:lnTo>
                  <a:pt x="43919" y="16614"/>
                </a:lnTo>
                <a:lnTo>
                  <a:pt x="42010" y="6848"/>
                </a:lnTo>
                <a:close/>
              </a:path>
            </a:pathLst>
          </a:custGeom>
          <a:solidFill>
            <a:srgbClr val="000000"/>
          </a:solidFill>
        </p:spPr>
        <p:txBody>
          <a:bodyPr wrap="square" lIns="0" tIns="0" rIns="0" bIns="0" rtlCol="0">
            <a:noAutofit/>
          </a:bodyPr>
          <a:lstStyle/>
          <a:p>
            <a:endParaRPr sz="2040"/>
          </a:p>
        </p:txBody>
      </p:sp>
      <p:sp>
        <p:nvSpPr>
          <p:cNvPr id="14" name="object 14"/>
          <p:cNvSpPr/>
          <p:nvPr/>
        </p:nvSpPr>
        <p:spPr>
          <a:xfrm>
            <a:off x="10333798" y="7338468"/>
            <a:ext cx="63837" cy="85291"/>
          </a:xfrm>
          <a:custGeom>
            <a:avLst/>
            <a:gdLst/>
            <a:ahLst/>
            <a:cxnLst/>
            <a:rect l="l" t="t" r="r" b="b"/>
            <a:pathLst>
              <a:path w="56327" h="75257">
                <a:moveTo>
                  <a:pt x="11453" y="31278"/>
                </a:moveTo>
                <a:lnTo>
                  <a:pt x="17170" y="31227"/>
                </a:lnTo>
                <a:lnTo>
                  <a:pt x="34193" y="30538"/>
                </a:lnTo>
                <a:lnTo>
                  <a:pt x="47285" y="29416"/>
                </a:lnTo>
                <a:lnTo>
                  <a:pt x="43919" y="25413"/>
                </a:lnTo>
                <a:lnTo>
                  <a:pt x="41055" y="26391"/>
                </a:lnTo>
                <a:lnTo>
                  <a:pt x="12407" y="26391"/>
                </a:lnTo>
                <a:lnTo>
                  <a:pt x="12635" y="24102"/>
                </a:lnTo>
                <a:lnTo>
                  <a:pt x="18537" y="9900"/>
                </a:lnTo>
                <a:lnTo>
                  <a:pt x="28647" y="4895"/>
                </a:lnTo>
                <a:lnTo>
                  <a:pt x="31817" y="137"/>
                </a:lnTo>
                <a:lnTo>
                  <a:pt x="19387" y="4433"/>
                </a:lnTo>
                <a:lnTo>
                  <a:pt x="9544" y="12708"/>
                </a:lnTo>
                <a:lnTo>
                  <a:pt x="6780" y="16807"/>
                </a:lnTo>
                <a:lnTo>
                  <a:pt x="1622" y="29089"/>
                </a:lnTo>
                <a:lnTo>
                  <a:pt x="0" y="41051"/>
                </a:lnTo>
                <a:lnTo>
                  <a:pt x="1182" y="50759"/>
                </a:lnTo>
                <a:lnTo>
                  <a:pt x="7133" y="63334"/>
                </a:lnTo>
                <a:lnTo>
                  <a:pt x="17475" y="72017"/>
                </a:lnTo>
                <a:lnTo>
                  <a:pt x="31510" y="75257"/>
                </a:lnTo>
                <a:lnTo>
                  <a:pt x="33767" y="75082"/>
                </a:lnTo>
                <a:lnTo>
                  <a:pt x="44333" y="71181"/>
                </a:lnTo>
                <a:lnTo>
                  <a:pt x="56327" y="59620"/>
                </a:lnTo>
                <a:lnTo>
                  <a:pt x="54418" y="57664"/>
                </a:lnTo>
                <a:lnTo>
                  <a:pt x="48691" y="63529"/>
                </a:lnTo>
                <a:lnTo>
                  <a:pt x="42964" y="65483"/>
                </a:lnTo>
                <a:lnTo>
                  <a:pt x="38192" y="65483"/>
                </a:lnTo>
                <a:lnTo>
                  <a:pt x="32630" y="64896"/>
                </a:lnTo>
                <a:lnTo>
                  <a:pt x="22085" y="59964"/>
                </a:lnTo>
                <a:lnTo>
                  <a:pt x="14144" y="49118"/>
                </a:lnTo>
                <a:lnTo>
                  <a:pt x="11453" y="31278"/>
                </a:lnTo>
                <a:close/>
              </a:path>
              <a:path w="56327" h="75257">
                <a:moveTo>
                  <a:pt x="56327" y="27368"/>
                </a:moveTo>
                <a:lnTo>
                  <a:pt x="56327" y="23463"/>
                </a:lnTo>
                <a:lnTo>
                  <a:pt x="55131" y="16580"/>
                </a:lnTo>
                <a:lnTo>
                  <a:pt x="47332" y="5050"/>
                </a:lnTo>
                <a:lnTo>
                  <a:pt x="34373" y="0"/>
                </a:lnTo>
                <a:lnTo>
                  <a:pt x="31817" y="137"/>
                </a:lnTo>
                <a:lnTo>
                  <a:pt x="28647" y="4895"/>
                </a:lnTo>
                <a:lnTo>
                  <a:pt x="39146" y="4895"/>
                </a:lnTo>
                <a:lnTo>
                  <a:pt x="43919" y="13684"/>
                </a:lnTo>
                <a:lnTo>
                  <a:pt x="43919" y="25413"/>
                </a:lnTo>
                <a:lnTo>
                  <a:pt x="47285" y="29416"/>
                </a:lnTo>
                <a:lnTo>
                  <a:pt x="53463"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15" name="object 15"/>
          <p:cNvSpPr/>
          <p:nvPr/>
        </p:nvSpPr>
        <p:spPr>
          <a:xfrm>
            <a:off x="10411710" y="7338468"/>
            <a:ext cx="71423" cy="85291"/>
          </a:xfrm>
          <a:custGeom>
            <a:avLst/>
            <a:gdLst/>
            <a:ahLst/>
            <a:cxnLst/>
            <a:rect l="l" t="t" r="r" b="b"/>
            <a:pathLst>
              <a:path w="63020" h="75257">
                <a:moveTo>
                  <a:pt x="63020" y="67438"/>
                </a:moveTo>
                <a:lnTo>
                  <a:pt x="61099" y="64506"/>
                </a:lnTo>
                <a:lnTo>
                  <a:pt x="58235" y="66461"/>
                </a:lnTo>
                <a:lnTo>
                  <a:pt x="52509" y="66461"/>
                </a:lnTo>
                <a:lnTo>
                  <a:pt x="49645" y="63529"/>
                </a:lnTo>
                <a:lnTo>
                  <a:pt x="49645" y="8802"/>
                </a:lnTo>
                <a:lnTo>
                  <a:pt x="43919" y="3919"/>
                </a:lnTo>
                <a:lnTo>
                  <a:pt x="41054" y="1953"/>
                </a:lnTo>
                <a:lnTo>
                  <a:pt x="35328" y="0"/>
                </a:lnTo>
                <a:lnTo>
                  <a:pt x="31510" y="0"/>
                </a:lnTo>
                <a:lnTo>
                  <a:pt x="28962" y="707"/>
                </a:lnTo>
                <a:lnTo>
                  <a:pt x="15276" y="6361"/>
                </a:lnTo>
                <a:lnTo>
                  <a:pt x="6680" y="11731"/>
                </a:lnTo>
                <a:lnTo>
                  <a:pt x="3817" y="14661"/>
                </a:lnTo>
                <a:lnTo>
                  <a:pt x="1908" y="18567"/>
                </a:lnTo>
                <a:lnTo>
                  <a:pt x="1908" y="21510"/>
                </a:lnTo>
                <a:lnTo>
                  <a:pt x="5726" y="24437"/>
                </a:lnTo>
                <a:lnTo>
                  <a:pt x="10499" y="24437"/>
                </a:lnTo>
                <a:lnTo>
                  <a:pt x="12407" y="20533"/>
                </a:lnTo>
                <a:lnTo>
                  <a:pt x="14316" y="13684"/>
                </a:lnTo>
                <a:lnTo>
                  <a:pt x="16226" y="10755"/>
                </a:lnTo>
                <a:lnTo>
                  <a:pt x="19089" y="7825"/>
                </a:lnTo>
                <a:lnTo>
                  <a:pt x="21952" y="6848"/>
                </a:lnTo>
                <a:lnTo>
                  <a:pt x="34373" y="6848"/>
                </a:lnTo>
                <a:lnTo>
                  <a:pt x="38191" y="12708"/>
                </a:lnTo>
                <a:lnTo>
                  <a:pt x="38191" y="29324"/>
                </a:lnTo>
                <a:lnTo>
                  <a:pt x="36242" y="30535"/>
                </a:lnTo>
                <a:lnTo>
                  <a:pt x="24920" y="35793"/>
                </a:lnTo>
                <a:lnTo>
                  <a:pt x="12407" y="41051"/>
                </a:lnTo>
                <a:lnTo>
                  <a:pt x="13362" y="62551"/>
                </a:lnTo>
                <a:lnTo>
                  <a:pt x="13362" y="46915"/>
                </a:lnTo>
                <a:lnTo>
                  <a:pt x="16226" y="43982"/>
                </a:lnTo>
                <a:lnTo>
                  <a:pt x="21952" y="41051"/>
                </a:lnTo>
                <a:lnTo>
                  <a:pt x="24816" y="39096"/>
                </a:lnTo>
                <a:lnTo>
                  <a:pt x="34373" y="35187"/>
                </a:lnTo>
                <a:lnTo>
                  <a:pt x="38191" y="33232"/>
                </a:lnTo>
                <a:lnTo>
                  <a:pt x="38191" y="61575"/>
                </a:lnTo>
                <a:lnTo>
                  <a:pt x="33419" y="65483"/>
                </a:lnTo>
                <a:lnTo>
                  <a:pt x="28647" y="67438"/>
                </a:lnTo>
                <a:lnTo>
                  <a:pt x="31510" y="69392"/>
                </a:lnTo>
                <a:lnTo>
                  <a:pt x="38191" y="64506"/>
                </a:lnTo>
                <a:lnTo>
                  <a:pt x="39146" y="69392"/>
                </a:lnTo>
                <a:lnTo>
                  <a:pt x="42009" y="74279"/>
                </a:lnTo>
                <a:lnTo>
                  <a:pt x="47736" y="75257"/>
                </a:lnTo>
                <a:lnTo>
                  <a:pt x="63020" y="67438"/>
                </a:lnTo>
                <a:close/>
              </a:path>
              <a:path w="63020" h="75257">
                <a:moveTo>
                  <a:pt x="3817" y="43982"/>
                </a:moveTo>
                <a:lnTo>
                  <a:pt x="0" y="48869"/>
                </a:lnTo>
                <a:lnTo>
                  <a:pt x="112" y="58556"/>
                </a:lnTo>
                <a:lnTo>
                  <a:pt x="6122" y="70002"/>
                </a:lnTo>
                <a:lnTo>
                  <a:pt x="20043" y="75257"/>
                </a:lnTo>
                <a:lnTo>
                  <a:pt x="22907" y="75257"/>
                </a:lnTo>
                <a:lnTo>
                  <a:pt x="31510" y="69392"/>
                </a:lnTo>
                <a:lnTo>
                  <a:pt x="28647" y="67438"/>
                </a:lnTo>
                <a:lnTo>
                  <a:pt x="19089" y="67438"/>
                </a:lnTo>
                <a:lnTo>
                  <a:pt x="13362" y="62551"/>
                </a:lnTo>
                <a:lnTo>
                  <a:pt x="12407" y="41051"/>
                </a:lnTo>
                <a:lnTo>
                  <a:pt x="3817" y="43982"/>
                </a:lnTo>
                <a:close/>
              </a:path>
            </a:pathLst>
          </a:custGeom>
          <a:solidFill>
            <a:srgbClr val="000000"/>
          </a:solidFill>
        </p:spPr>
        <p:txBody>
          <a:bodyPr wrap="square" lIns="0" tIns="0" rIns="0" bIns="0" rtlCol="0">
            <a:noAutofit/>
          </a:bodyPr>
          <a:lstStyle/>
          <a:p>
            <a:endParaRPr sz="2040"/>
          </a:p>
        </p:txBody>
      </p:sp>
      <p:sp>
        <p:nvSpPr>
          <p:cNvPr id="16" name="object 16"/>
          <p:cNvSpPr/>
          <p:nvPr/>
        </p:nvSpPr>
        <p:spPr>
          <a:xfrm>
            <a:off x="10489624" y="7338466"/>
            <a:ext cx="57347" cy="83076"/>
          </a:xfrm>
          <a:custGeom>
            <a:avLst/>
            <a:gdLst/>
            <a:ahLst/>
            <a:cxnLst/>
            <a:rect l="l" t="t" r="r" b="b"/>
            <a:pathLst>
              <a:path w="50600" h="73302">
                <a:moveTo>
                  <a:pt x="42964" y="16614"/>
                </a:moveTo>
                <a:lnTo>
                  <a:pt x="45828" y="15637"/>
                </a:lnTo>
                <a:lnTo>
                  <a:pt x="48691" y="14661"/>
                </a:lnTo>
                <a:lnTo>
                  <a:pt x="50600" y="10755"/>
                </a:lnTo>
                <a:lnTo>
                  <a:pt x="50600" y="4895"/>
                </a:lnTo>
                <a:lnTo>
                  <a:pt x="46782" y="0"/>
                </a:lnTo>
                <a:lnTo>
                  <a:pt x="41509" y="15"/>
                </a:lnTo>
                <a:lnTo>
                  <a:pt x="30808" y="6465"/>
                </a:lnTo>
                <a:lnTo>
                  <a:pt x="22907" y="17591"/>
                </a:lnTo>
                <a:lnTo>
                  <a:pt x="22907" y="0"/>
                </a:lnTo>
                <a:lnTo>
                  <a:pt x="14317" y="2929"/>
                </a:lnTo>
                <a:lnTo>
                  <a:pt x="6681" y="4895"/>
                </a:lnTo>
                <a:lnTo>
                  <a:pt x="0" y="6848"/>
                </a:lnTo>
                <a:lnTo>
                  <a:pt x="0" y="8802"/>
                </a:lnTo>
                <a:lnTo>
                  <a:pt x="10499" y="9778"/>
                </a:lnTo>
                <a:lnTo>
                  <a:pt x="10499" y="68416"/>
                </a:lnTo>
                <a:lnTo>
                  <a:pt x="9545" y="69392"/>
                </a:lnTo>
                <a:lnTo>
                  <a:pt x="0" y="71348"/>
                </a:lnTo>
                <a:lnTo>
                  <a:pt x="0" y="73302"/>
                </a:lnTo>
                <a:lnTo>
                  <a:pt x="36283" y="73302"/>
                </a:lnTo>
                <a:lnTo>
                  <a:pt x="36283" y="71348"/>
                </a:lnTo>
                <a:lnTo>
                  <a:pt x="23862" y="69392"/>
                </a:lnTo>
                <a:lnTo>
                  <a:pt x="22907" y="68416"/>
                </a:lnTo>
                <a:lnTo>
                  <a:pt x="22907" y="23463"/>
                </a:lnTo>
                <a:lnTo>
                  <a:pt x="26725" y="14661"/>
                </a:lnTo>
                <a:lnTo>
                  <a:pt x="31511" y="12708"/>
                </a:lnTo>
                <a:lnTo>
                  <a:pt x="38192" y="12708"/>
                </a:lnTo>
                <a:lnTo>
                  <a:pt x="39147" y="13684"/>
                </a:lnTo>
                <a:lnTo>
                  <a:pt x="42010" y="15637"/>
                </a:lnTo>
                <a:lnTo>
                  <a:pt x="42964" y="16614"/>
                </a:lnTo>
                <a:close/>
              </a:path>
            </a:pathLst>
          </a:custGeom>
          <a:solidFill>
            <a:srgbClr val="000000"/>
          </a:solidFill>
        </p:spPr>
        <p:txBody>
          <a:bodyPr wrap="square" lIns="0" tIns="0" rIns="0" bIns="0" rtlCol="0">
            <a:noAutofit/>
          </a:bodyPr>
          <a:lstStyle/>
          <a:p>
            <a:endParaRPr sz="2040"/>
          </a:p>
        </p:txBody>
      </p:sp>
      <p:sp>
        <p:nvSpPr>
          <p:cNvPr id="17" name="object 17"/>
          <p:cNvSpPr/>
          <p:nvPr/>
        </p:nvSpPr>
        <p:spPr>
          <a:xfrm>
            <a:off x="10552382" y="7338468"/>
            <a:ext cx="67097" cy="85291"/>
          </a:xfrm>
          <a:custGeom>
            <a:avLst/>
            <a:gdLst/>
            <a:ahLst/>
            <a:cxnLst/>
            <a:rect l="l" t="t" r="r" b="b"/>
            <a:pathLst>
              <a:path w="59203" h="75257">
                <a:moveTo>
                  <a:pt x="49532" y="68648"/>
                </a:moveTo>
                <a:lnTo>
                  <a:pt x="59203" y="57664"/>
                </a:lnTo>
                <a:lnTo>
                  <a:pt x="57294" y="55710"/>
                </a:lnTo>
                <a:lnTo>
                  <a:pt x="48704" y="63529"/>
                </a:lnTo>
                <a:lnTo>
                  <a:pt x="44873" y="65483"/>
                </a:lnTo>
                <a:lnTo>
                  <a:pt x="36715" y="65418"/>
                </a:lnTo>
                <a:lnTo>
                  <a:pt x="26744" y="62322"/>
                </a:lnTo>
                <a:lnTo>
                  <a:pt x="16883" y="52762"/>
                </a:lnTo>
                <a:lnTo>
                  <a:pt x="12420" y="34210"/>
                </a:lnTo>
                <a:lnTo>
                  <a:pt x="13922" y="22165"/>
                </a:lnTo>
                <a:lnTo>
                  <a:pt x="21136" y="10461"/>
                </a:lnTo>
                <a:lnTo>
                  <a:pt x="31510" y="6848"/>
                </a:lnTo>
                <a:lnTo>
                  <a:pt x="37237" y="6848"/>
                </a:lnTo>
                <a:lnTo>
                  <a:pt x="42964" y="8802"/>
                </a:lnTo>
                <a:lnTo>
                  <a:pt x="48704" y="14661"/>
                </a:lnTo>
                <a:lnTo>
                  <a:pt x="50613" y="15637"/>
                </a:lnTo>
                <a:lnTo>
                  <a:pt x="53476" y="15637"/>
                </a:lnTo>
                <a:lnTo>
                  <a:pt x="56339" y="11731"/>
                </a:lnTo>
                <a:lnTo>
                  <a:pt x="56339" y="8802"/>
                </a:lnTo>
                <a:lnTo>
                  <a:pt x="55384" y="4895"/>
                </a:lnTo>
                <a:lnTo>
                  <a:pt x="51567" y="1953"/>
                </a:lnTo>
                <a:lnTo>
                  <a:pt x="44873" y="0"/>
                </a:lnTo>
                <a:lnTo>
                  <a:pt x="39603" y="51"/>
                </a:lnTo>
                <a:lnTo>
                  <a:pt x="28683" y="2535"/>
                </a:lnTo>
                <a:lnTo>
                  <a:pt x="15284" y="10755"/>
                </a:lnTo>
                <a:lnTo>
                  <a:pt x="8411" y="17293"/>
                </a:lnTo>
                <a:lnTo>
                  <a:pt x="2194" y="28701"/>
                </a:lnTo>
                <a:lnTo>
                  <a:pt x="0" y="42028"/>
                </a:lnTo>
                <a:lnTo>
                  <a:pt x="1425" y="51459"/>
                </a:lnTo>
                <a:lnTo>
                  <a:pt x="7871" y="63380"/>
                </a:lnTo>
                <a:lnTo>
                  <a:pt x="18799" y="71962"/>
                </a:lnTo>
                <a:lnTo>
                  <a:pt x="33419" y="75257"/>
                </a:lnTo>
                <a:lnTo>
                  <a:pt x="38382" y="74564"/>
                </a:lnTo>
                <a:lnTo>
                  <a:pt x="49532" y="68648"/>
                </a:lnTo>
                <a:close/>
              </a:path>
            </a:pathLst>
          </a:custGeom>
          <a:solidFill>
            <a:srgbClr val="000000"/>
          </a:solidFill>
        </p:spPr>
        <p:txBody>
          <a:bodyPr wrap="square" lIns="0" tIns="0" rIns="0" bIns="0" rtlCol="0">
            <a:noAutofit/>
          </a:bodyPr>
          <a:lstStyle/>
          <a:p>
            <a:endParaRPr sz="2040"/>
          </a:p>
        </p:txBody>
      </p:sp>
      <p:sp>
        <p:nvSpPr>
          <p:cNvPr id="18" name="object 18"/>
          <p:cNvSpPr/>
          <p:nvPr/>
        </p:nvSpPr>
        <p:spPr>
          <a:xfrm>
            <a:off x="10624887" y="7289740"/>
            <a:ext cx="88731" cy="131803"/>
          </a:xfrm>
          <a:custGeom>
            <a:avLst/>
            <a:gdLst/>
            <a:ahLst/>
            <a:cxnLst/>
            <a:rect l="l" t="t" r="r" b="b"/>
            <a:pathLst>
              <a:path w="78292" h="116297">
                <a:moveTo>
                  <a:pt x="54430" y="112387"/>
                </a:moveTo>
                <a:lnTo>
                  <a:pt x="44873" y="114343"/>
                </a:lnTo>
                <a:lnTo>
                  <a:pt x="44873" y="116297"/>
                </a:lnTo>
                <a:lnTo>
                  <a:pt x="78292" y="116297"/>
                </a:lnTo>
                <a:lnTo>
                  <a:pt x="78292" y="114343"/>
                </a:lnTo>
                <a:lnTo>
                  <a:pt x="68747" y="112387"/>
                </a:lnTo>
                <a:lnTo>
                  <a:pt x="67793" y="111410"/>
                </a:lnTo>
                <a:lnTo>
                  <a:pt x="67793" y="67431"/>
                </a:lnTo>
                <a:lnTo>
                  <a:pt x="66510" y="57863"/>
                </a:lnTo>
                <a:lnTo>
                  <a:pt x="58972" y="46825"/>
                </a:lnTo>
                <a:lnTo>
                  <a:pt x="45827" y="42994"/>
                </a:lnTo>
                <a:lnTo>
                  <a:pt x="45044" y="43096"/>
                </a:lnTo>
                <a:lnTo>
                  <a:pt x="32942" y="47731"/>
                </a:lnTo>
                <a:lnTo>
                  <a:pt x="22920" y="55702"/>
                </a:lnTo>
                <a:lnTo>
                  <a:pt x="22920" y="0"/>
                </a:lnTo>
                <a:lnTo>
                  <a:pt x="17180" y="1953"/>
                </a:lnTo>
                <a:lnTo>
                  <a:pt x="6680" y="3906"/>
                </a:lnTo>
                <a:lnTo>
                  <a:pt x="0" y="5859"/>
                </a:lnTo>
                <a:lnTo>
                  <a:pt x="0" y="7812"/>
                </a:lnTo>
                <a:lnTo>
                  <a:pt x="10499" y="8788"/>
                </a:lnTo>
                <a:lnTo>
                  <a:pt x="10499" y="111410"/>
                </a:lnTo>
                <a:lnTo>
                  <a:pt x="9544" y="112387"/>
                </a:lnTo>
                <a:lnTo>
                  <a:pt x="0" y="114343"/>
                </a:lnTo>
                <a:lnTo>
                  <a:pt x="0" y="116297"/>
                </a:lnTo>
                <a:lnTo>
                  <a:pt x="33419" y="116297"/>
                </a:lnTo>
                <a:lnTo>
                  <a:pt x="33419" y="114343"/>
                </a:lnTo>
                <a:lnTo>
                  <a:pt x="22920" y="112387"/>
                </a:lnTo>
                <a:lnTo>
                  <a:pt x="22920" y="58632"/>
                </a:lnTo>
                <a:lnTo>
                  <a:pt x="26737" y="54726"/>
                </a:lnTo>
                <a:lnTo>
                  <a:pt x="32464" y="51796"/>
                </a:lnTo>
                <a:lnTo>
                  <a:pt x="40218" y="51816"/>
                </a:lnTo>
                <a:lnTo>
                  <a:pt x="52136" y="57608"/>
                </a:lnTo>
                <a:lnTo>
                  <a:pt x="55384" y="72318"/>
                </a:lnTo>
                <a:lnTo>
                  <a:pt x="55384" y="111410"/>
                </a:lnTo>
                <a:lnTo>
                  <a:pt x="54430" y="112387"/>
                </a:lnTo>
                <a:close/>
              </a:path>
            </a:pathLst>
          </a:custGeom>
          <a:solidFill>
            <a:srgbClr val="000000"/>
          </a:solidFill>
        </p:spPr>
        <p:txBody>
          <a:bodyPr wrap="square" lIns="0" tIns="0" rIns="0" bIns="0" rtlCol="0">
            <a:noAutofit/>
          </a:bodyPr>
          <a:lstStyle/>
          <a:p>
            <a:endParaRPr sz="2040"/>
          </a:p>
        </p:txBody>
      </p:sp>
      <p:sp>
        <p:nvSpPr>
          <p:cNvPr id="19" name="object 19"/>
          <p:cNvSpPr/>
          <p:nvPr/>
        </p:nvSpPr>
        <p:spPr>
          <a:xfrm>
            <a:off x="10748250" y="7298595"/>
            <a:ext cx="103890" cy="126270"/>
          </a:xfrm>
          <a:custGeom>
            <a:avLst/>
            <a:gdLst/>
            <a:ahLst/>
            <a:cxnLst/>
            <a:rect l="l" t="t" r="r" b="b"/>
            <a:pathLst>
              <a:path w="91668" h="111415">
                <a:moveTo>
                  <a:pt x="38062" y="103830"/>
                </a:moveTo>
                <a:lnTo>
                  <a:pt x="28388" y="96088"/>
                </a:lnTo>
                <a:lnTo>
                  <a:pt x="21233" y="84648"/>
                </a:lnTo>
                <a:lnTo>
                  <a:pt x="16795" y="70035"/>
                </a:lnTo>
                <a:lnTo>
                  <a:pt x="15271" y="52773"/>
                </a:lnTo>
                <a:lnTo>
                  <a:pt x="16605" y="39030"/>
                </a:lnTo>
                <a:lnTo>
                  <a:pt x="21132" y="25033"/>
                </a:lnTo>
                <a:lnTo>
                  <a:pt x="28724" y="13552"/>
                </a:lnTo>
                <a:lnTo>
                  <a:pt x="39232" y="5784"/>
                </a:lnTo>
                <a:lnTo>
                  <a:pt x="52509" y="2929"/>
                </a:lnTo>
                <a:lnTo>
                  <a:pt x="57451" y="3164"/>
                </a:lnTo>
                <a:lnTo>
                  <a:pt x="69491" y="6659"/>
                </a:lnTo>
                <a:lnTo>
                  <a:pt x="78881" y="15069"/>
                </a:lnTo>
                <a:lnTo>
                  <a:pt x="85928" y="29322"/>
                </a:lnTo>
                <a:lnTo>
                  <a:pt x="88805" y="28346"/>
                </a:lnTo>
                <a:lnTo>
                  <a:pt x="87838" y="20520"/>
                </a:lnTo>
                <a:lnTo>
                  <a:pt x="86883" y="12708"/>
                </a:lnTo>
                <a:lnTo>
                  <a:pt x="85928" y="3906"/>
                </a:lnTo>
                <a:lnTo>
                  <a:pt x="83421" y="3355"/>
                </a:lnTo>
                <a:lnTo>
                  <a:pt x="72396" y="1215"/>
                </a:lnTo>
                <a:lnTo>
                  <a:pt x="56339" y="0"/>
                </a:lnTo>
                <a:lnTo>
                  <a:pt x="51856" y="151"/>
                </a:lnTo>
                <a:lnTo>
                  <a:pt x="37544" y="2854"/>
                </a:lnTo>
                <a:lnTo>
                  <a:pt x="25009" y="8684"/>
                </a:lnTo>
                <a:lnTo>
                  <a:pt x="14619" y="17313"/>
                </a:lnTo>
                <a:lnTo>
                  <a:pt x="6742" y="28410"/>
                </a:lnTo>
                <a:lnTo>
                  <a:pt x="1747" y="41647"/>
                </a:lnTo>
                <a:lnTo>
                  <a:pt x="0" y="56692"/>
                </a:lnTo>
                <a:lnTo>
                  <a:pt x="0" y="57017"/>
                </a:lnTo>
                <a:lnTo>
                  <a:pt x="1501" y="70175"/>
                </a:lnTo>
                <a:lnTo>
                  <a:pt x="5897" y="82805"/>
                </a:lnTo>
                <a:lnTo>
                  <a:pt x="13241" y="94075"/>
                </a:lnTo>
                <a:lnTo>
                  <a:pt x="23584" y="103154"/>
                </a:lnTo>
                <a:lnTo>
                  <a:pt x="36978" y="109212"/>
                </a:lnTo>
                <a:lnTo>
                  <a:pt x="53476" y="111415"/>
                </a:lnTo>
                <a:lnTo>
                  <a:pt x="59824" y="111080"/>
                </a:lnTo>
                <a:lnTo>
                  <a:pt x="74173" y="108742"/>
                </a:lnTo>
                <a:lnTo>
                  <a:pt x="84019" y="106530"/>
                </a:lnTo>
                <a:lnTo>
                  <a:pt x="88169" y="92567"/>
                </a:lnTo>
                <a:lnTo>
                  <a:pt x="91668" y="80142"/>
                </a:lnTo>
                <a:lnTo>
                  <a:pt x="89759" y="80142"/>
                </a:lnTo>
                <a:lnTo>
                  <a:pt x="85156" y="87718"/>
                </a:lnTo>
                <a:lnTo>
                  <a:pt x="76775" y="98285"/>
                </a:lnTo>
                <a:lnTo>
                  <a:pt x="66673" y="105095"/>
                </a:lnTo>
                <a:lnTo>
                  <a:pt x="53476" y="107507"/>
                </a:lnTo>
                <a:lnTo>
                  <a:pt x="50058" y="107348"/>
                </a:lnTo>
                <a:lnTo>
                  <a:pt x="38062" y="103830"/>
                </a:lnTo>
                <a:close/>
              </a:path>
            </a:pathLst>
          </a:custGeom>
          <a:solidFill>
            <a:srgbClr val="000000"/>
          </a:solidFill>
        </p:spPr>
        <p:txBody>
          <a:bodyPr wrap="square" lIns="0" tIns="0" rIns="0" bIns="0" rtlCol="0">
            <a:noAutofit/>
          </a:bodyPr>
          <a:lstStyle/>
          <a:p>
            <a:endParaRPr sz="2040"/>
          </a:p>
        </p:txBody>
      </p:sp>
      <p:sp>
        <p:nvSpPr>
          <p:cNvPr id="20" name="object 20"/>
          <p:cNvSpPr/>
          <p:nvPr/>
        </p:nvSpPr>
        <p:spPr>
          <a:xfrm>
            <a:off x="10862960" y="7338468"/>
            <a:ext cx="63837" cy="85291"/>
          </a:xfrm>
          <a:custGeom>
            <a:avLst/>
            <a:gdLst/>
            <a:ahLst/>
            <a:cxnLst/>
            <a:rect l="l" t="t" r="r" b="b"/>
            <a:pathLst>
              <a:path w="56327" h="75257">
                <a:moveTo>
                  <a:pt x="11454" y="31278"/>
                </a:moveTo>
                <a:lnTo>
                  <a:pt x="17170" y="31227"/>
                </a:lnTo>
                <a:lnTo>
                  <a:pt x="34194" y="30538"/>
                </a:lnTo>
                <a:lnTo>
                  <a:pt x="47285" y="29416"/>
                </a:lnTo>
                <a:lnTo>
                  <a:pt x="43919" y="25413"/>
                </a:lnTo>
                <a:lnTo>
                  <a:pt x="41055" y="26391"/>
                </a:lnTo>
                <a:lnTo>
                  <a:pt x="12408" y="26391"/>
                </a:lnTo>
                <a:lnTo>
                  <a:pt x="12636" y="24102"/>
                </a:lnTo>
                <a:lnTo>
                  <a:pt x="18537" y="9900"/>
                </a:lnTo>
                <a:lnTo>
                  <a:pt x="28647" y="4895"/>
                </a:lnTo>
                <a:lnTo>
                  <a:pt x="31818" y="137"/>
                </a:lnTo>
                <a:lnTo>
                  <a:pt x="19387" y="4433"/>
                </a:lnTo>
                <a:lnTo>
                  <a:pt x="9545" y="12708"/>
                </a:lnTo>
                <a:lnTo>
                  <a:pt x="6781" y="16807"/>
                </a:lnTo>
                <a:lnTo>
                  <a:pt x="1622" y="29089"/>
                </a:lnTo>
                <a:lnTo>
                  <a:pt x="0" y="41051"/>
                </a:lnTo>
                <a:lnTo>
                  <a:pt x="1182" y="50760"/>
                </a:lnTo>
                <a:lnTo>
                  <a:pt x="7133" y="63334"/>
                </a:lnTo>
                <a:lnTo>
                  <a:pt x="17475" y="72018"/>
                </a:lnTo>
                <a:lnTo>
                  <a:pt x="31511" y="75257"/>
                </a:lnTo>
                <a:lnTo>
                  <a:pt x="33767" y="75082"/>
                </a:lnTo>
                <a:lnTo>
                  <a:pt x="44333" y="71182"/>
                </a:lnTo>
                <a:lnTo>
                  <a:pt x="56327" y="59620"/>
                </a:lnTo>
                <a:lnTo>
                  <a:pt x="54418" y="57664"/>
                </a:lnTo>
                <a:lnTo>
                  <a:pt x="48691" y="63529"/>
                </a:lnTo>
                <a:lnTo>
                  <a:pt x="42964" y="65483"/>
                </a:lnTo>
                <a:lnTo>
                  <a:pt x="38192" y="65483"/>
                </a:lnTo>
                <a:lnTo>
                  <a:pt x="32630" y="64896"/>
                </a:lnTo>
                <a:lnTo>
                  <a:pt x="22085" y="59964"/>
                </a:lnTo>
                <a:lnTo>
                  <a:pt x="14145" y="49118"/>
                </a:lnTo>
                <a:lnTo>
                  <a:pt x="11454" y="31278"/>
                </a:lnTo>
                <a:close/>
              </a:path>
              <a:path w="56327" h="75257">
                <a:moveTo>
                  <a:pt x="56327" y="27368"/>
                </a:moveTo>
                <a:lnTo>
                  <a:pt x="56327" y="23463"/>
                </a:lnTo>
                <a:lnTo>
                  <a:pt x="55132" y="16581"/>
                </a:lnTo>
                <a:lnTo>
                  <a:pt x="47332" y="5050"/>
                </a:lnTo>
                <a:lnTo>
                  <a:pt x="34374" y="0"/>
                </a:lnTo>
                <a:lnTo>
                  <a:pt x="31818" y="137"/>
                </a:lnTo>
                <a:lnTo>
                  <a:pt x="28647" y="4895"/>
                </a:lnTo>
                <a:lnTo>
                  <a:pt x="39147" y="4895"/>
                </a:lnTo>
                <a:lnTo>
                  <a:pt x="43919" y="13684"/>
                </a:lnTo>
                <a:lnTo>
                  <a:pt x="43919" y="25413"/>
                </a:lnTo>
                <a:lnTo>
                  <a:pt x="47285" y="29416"/>
                </a:lnTo>
                <a:lnTo>
                  <a:pt x="53464"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1" name="object 21"/>
          <p:cNvSpPr/>
          <p:nvPr/>
        </p:nvSpPr>
        <p:spPr>
          <a:xfrm>
            <a:off x="10937628" y="7338466"/>
            <a:ext cx="88731" cy="83076"/>
          </a:xfrm>
          <a:custGeom>
            <a:avLst/>
            <a:gdLst/>
            <a:ahLst/>
            <a:cxnLst/>
            <a:rect l="l" t="t" r="r" b="b"/>
            <a:pathLst>
              <a:path w="78292" h="73302">
                <a:moveTo>
                  <a:pt x="78292" y="73302"/>
                </a:moveTo>
                <a:lnTo>
                  <a:pt x="78292" y="71348"/>
                </a:lnTo>
                <a:lnTo>
                  <a:pt x="68748" y="69392"/>
                </a:lnTo>
                <a:lnTo>
                  <a:pt x="67794" y="68416"/>
                </a:lnTo>
                <a:lnTo>
                  <a:pt x="67794" y="22486"/>
                </a:lnTo>
                <a:lnTo>
                  <a:pt x="67299" y="16415"/>
                </a:lnTo>
                <a:lnTo>
                  <a:pt x="61077" y="4397"/>
                </a:lnTo>
                <a:lnTo>
                  <a:pt x="47736" y="0"/>
                </a:lnTo>
                <a:lnTo>
                  <a:pt x="42964" y="0"/>
                </a:lnTo>
                <a:lnTo>
                  <a:pt x="40101" y="1953"/>
                </a:lnTo>
                <a:lnTo>
                  <a:pt x="34374" y="4895"/>
                </a:lnTo>
                <a:lnTo>
                  <a:pt x="30556" y="7825"/>
                </a:lnTo>
                <a:lnTo>
                  <a:pt x="26725" y="10755"/>
                </a:lnTo>
                <a:lnTo>
                  <a:pt x="22907" y="12708"/>
                </a:lnTo>
                <a:lnTo>
                  <a:pt x="22907" y="0"/>
                </a:lnTo>
                <a:lnTo>
                  <a:pt x="15271" y="2929"/>
                </a:lnTo>
                <a:lnTo>
                  <a:pt x="7635" y="4895"/>
                </a:lnTo>
                <a:lnTo>
                  <a:pt x="954" y="6848"/>
                </a:lnTo>
                <a:lnTo>
                  <a:pt x="954" y="8802"/>
                </a:lnTo>
                <a:lnTo>
                  <a:pt x="10499" y="9778"/>
                </a:lnTo>
                <a:lnTo>
                  <a:pt x="11453" y="10755"/>
                </a:lnTo>
                <a:lnTo>
                  <a:pt x="11453" y="68416"/>
                </a:lnTo>
                <a:lnTo>
                  <a:pt x="10499" y="69392"/>
                </a:lnTo>
                <a:lnTo>
                  <a:pt x="0" y="71348"/>
                </a:lnTo>
                <a:lnTo>
                  <a:pt x="0" y="73302"/>
                </a:lnTo>
                <a:lnTo>
                  <a:pt x="34374" y="73302"/>
                </a:lnTo>
                <a:lnTo>
                  <a:pt x="34374" y="71348"/>
                </a:lnTo>
                <a:lnTo>
                  <a:pt x="23862" y="69392"/>
                </a:lnTo>
                <a:lnTo>
                  <a:pt x="22907" y="68416"/>
                </a:lnTo>
                <a:lnTo>
                  <a:pt x="22907" y="16614"/>
                </a:lnTo>
                <a:lnTo>
                  <a:pt x="28634" y="12708"/>
                </a:lnTo>
                <a:lnTo>
                  <a:pt x="34374" y="8802"/>
                </a:lnTo>
                <a:lnTo>
                  <a:pt x="53464" y="8802"/>
                </a:lnTo>
                <a:lnTo>
                  <a:pt x="56327" y="17591"/>
                </a:lnTo>
                <a:lnTo>
                  <a:pt x="56327" y="68416"/>
                </a:lnTo>
                <a:lnTo>
                  <a:pt x="55372" y="69392"/>
                </a:lnTo>
                <a:lnTo>
                  <a:pt x="44873" y="71348"/>
                </a:lnTo>
                <a:lnTo>
                  <a:pt x="44873" y="73302"/>
                </a:lnTo>
                <a:lnTo>
                  <a:pt x="78292" y="73302"/>
                </a:lnTo>
                <a:close/>
              </a:path>
            </a:pathLst>
          </a:custGeom>
          <a:solidFill>
            <a:srgbClr val="000000"/>
          </a:solidFill>
        </p:spPr>
        <p:txBody>
          <a:bodyPr wrap="square" lIns="0" tIns="0" rIns="0" bIns="0" rtlCol="0">
            <a:noAutofit/>
          </a:bodyPr>
          <a:lstStyle/>
          <a:p>
            <a:endParaRPr sz="2040"/>
          </a:p>
        </p:txBody>
      </p:sp>
      <p:sp>
        <p:nvSpPr>
          <p:cNvPr id="22" name="object 22"/>
          <p:cNvSpPr/>
          <p:nvPr/>
        </p:nvSpPr>
        <p:spPr>
          <a:xfrm>
            <a:off x="11029606" y="7316318"/>
            <a:ext cx="53021" cy="107441"/>
          </a:xfrm>
          <a:custGeom>
            <a:avLst/>
            <a:gdLst/>
            <a:ahLst/>
            <a:cxnLst/>
            <a:rect l="l" t="t" r="r" b="b"/>
            <a:pathLst>
              <a:path w="46783" h="94801">
                <a:moveTo>
                  <a:pt x="44874" y="84050"/>
                </a:moveTo>
                <a:lnTo>
                  <a:pt x="42010" y="86005"/>
                </a:lnTo>
                <a:lnTo>
                  <a:pt x="37238" y="86982"/>
                </a:lnTo>
                <a:lnTo>
                  <a:pt x="30556" y="86982"/>
                </a:lnTo>
                <a:lnTo>
                  <a:pt x="24829" y="85028"/>
                </a:lnTo>
                <a:lnTo>
                  <a:pt x="24829" y="27369"/>
                </a:lnTo>
                <a:lnTo>
                  <a:pt x="42010" y="27369"/>
                </a:lnTo>
                <a:lnTo>
                  <a:pt x="43919" y="25416"/>
                </a:lnTo>
                <a:lnTo>
                  <a:pt x="43919" y="21497"/>
                </a:lnTo>
                <a:lnTo>
                  <a:pt x="24829" y="21497"/>
                </a:lnTo>
                <a:lnTo>
                  <a:pt x="24829" y="976"/>
                </a:lnTo>
                <a:lnTo>
                  <a:pt x="21966" y="0"/>
                </a:lnTo>
                <a:lnTo>
                  <a:pt x="12408" y="12708"/>
                </a:lnTo>
                <a:lnTo>
                  <a:pt x="12408" y="21497"/>
                </a:lnTo>
                <a:lnTo>
                  <a:pt x="4772" y="21497"/>
                </a:lnTo>
                <a:lnTo>
                  <a:pt x="0" y="25416"/>
                </a:lnTo>
                <a:lnTo>
                  <a:pt x="954" y="27369"/>
                </a:lnTo>
                <a:lnTo>
                  <a:pt x="12408" y="27369"/>
                </a:lnTo>
                <a:lnTo>
                  <a:pt x="12408" y="88936"/>
                </a:lnTo>
                <a:lnTo>
                  <a:pt x="17181" y="94801"/>
                </a:lnTo>
                <a:lnTo>
                  <a:pt x="29602" y="94801"/>
                </a:lnTo>
                <a:lnTo>
                  <a:pt x="33419" y="93823"/>
                </a:lnTo>
                <a:lnTo>
                  <a:pt x="46783" y="86005"/>
                </a:lnTo>
                <a:lnTo>
                  <a:pt x="44874" y="84050"/>
                </a:lnTo>
                <a:close/>
              </a:path>
            </a:pathLst>
          </a:custGeom>
          <a:solidFill>
            <a:srgbClr val="000000"/>
          </a:solidFill>
        </p:spPr>
        <p:txBody>
          <a:bodyPr wrap="square" lIns="0" tIns="0" rIns="0" bIns="0" rtlCol="0">
            <a:noAutofit/>
          </a:bodyPr>
          <a:lstStyle/>
          <a:p>
            <a:endParaRPr sz="2040"/>
          </a:p>
        </p:txBody>
      </p:sp>
      <p:sp>
        <p:nvSpPr>
          <p:cNvPr id="23" name="object 23"/>
          <p:cNvSpPr/>
          <p:nvPr/>
        </p:nvSpPr>
        <p:spPr>
          <a:xfrm>
            <a:off x="11089116" y="7338468"/>
            <a:ext cx="64933" cy="85291"/>
          </a:xfrm>
          <a:custGeom>
            <a:avLst/>
            <a:gdLst/>
            <a:ahLst/>
            <a:cxnLst/>
            <a:rect l="l" t="t" r="r" b="b"/>
            <a:pathLst>
              <a:path w="57294" h="75257">
                <a:moveTo>
                  <a:pt x="48704" y="63529"/>
                </a:moveTo>
                <a:lnTo>
                  <a:pt x="42977" y="65483"/>
                </a:lnTo>
                <a:lnTo>
                  <a:pt x="38191" y="65483"/>
                </a:lnTo>
                <a:lnTo>
                  <a:pt x="33853" y="65075"/>
                </a:lnTo>
                <a:lnTo>
                  <a:pt x="23328" y="60384"/>
                </a:lnTo>
                <a:lnTo>
                  <a:pt x="14909" y="49510"/>
                </a:lnTo>
                <a:lnTo>
                  <a:pt x="11465" y="31278"/>
                </a:lnTo>
                <a:lnTo>
                  <a:pt x="18372" y="31205"/>
                </a:lnTo>
                <a:lnTo>
                  <a:pt x="34950" y="30494"/>
                </a:lnTo>
                <a:lnTo>
                  <a:pt x="47852" y="29390"/>
                </a:lnTo>
                <a:lnTo>
                  <a:pt x="43931" y="26391"/>
                </a:lnTo>
                <a:lnTo>
                  <a:pt x="12420" y="26391"/>
                </a:lnTo>
                <a:lnTo>
                  <a:pt x="12960" y="23337"/>
                </a:lnTo>
                <a:lnTo>
                  <a:pt x="20280" y="4221"/>
                </a:lnTo>
                <a:lnTo>
                  <a:pt x="10511" y="12708"/>
                </a:lnTo>
                <a:lnTo>
                  <a:pt x="7204" y="17060"/>
                </a:lnTo>
                <a:lnTo>
                  <a:pt x="1658" y="29221"/>
                </a:lnTo>
                <a:lnTo>
                  <a:pt x="0" y="41051"/>
                </a:lnTo>
                <a:lnTo>
                  <a:pt x="1341" y="51338"/>
                </a:lnTo>
                <a:lnTo>
                  <a:pt x="7461" y="63634"/>
                </a:lnTo>
                <a:lnTo>
                  <a:pt x="18023" y="72103"/>
                </a:lnTo>
                <a:lnTo>
                  <a:pt x="32464" y="75257"/>
                </a:lnTo>
                <a:lnTo>
                  <a:pt x="33988" y="75141"/>
                </a:lnTo>
                <a:lnTo>
                  <a:pt x="44090" y="71378"/>
                </a:lnTo>
                <a:lnTo>
                  <a:pt x="56339" y="59620"/>
                </a:lnTo>
                <a:lnTo>
                  <a:pt x="55385" y="57664"/>
                </a:lnTo>
                <a:lnTo>
                  <a:pt x="48704" y="63529"/>
                </a:lnTo>
                <a:close/>
              </a:path>
              <a:path w="57294" h="75257">
                <a:moveTo>
                  <a:pt x="39158" y="4895"/>
                </a:moveTo>
                <a:lnTo>
                  <a:pt x="43931" y="13684"/>
                </a:lnTo>
                <a:lnTo>
                  <a:pt x="43931" y="26391"/>
                </a:lnTo>
                <a:lnTo>
                  <a:pt x="47852" y="29390"/>
                </a:lnTo>
                <a:lnTo>
                  <a:pt x="54430" y="28346"/>
                </a:lnTo>
                <a:lnTo>
                  <a:pt x="57294" y="27368"/>
                </a:lnTo>
                <a:lnTo>
                  <a:pt x="57294" y="23463"/>
                </a:lnTo>
                <a:lnTo>
                  <a:pt x="55789" y="16053"/>
                </a:lnTo>
                <a:lnTo>
                  <a:pt x="47439" y="4864"/>
                </a:lnTo>
                <a:lnTo>
                  <a:pt x="34373" y="0"/>
                </a:lnTo>
                <a:lnTo>
                  <a:pt x="32652" y="63"/>
                </a:lnTo>
                <a:lnTo>
                  <a:pt x="20280" y="4221"/>
                </a:lnTo>
                <a:lnTo>
                  <a:pt x="12960" y="23337"/>
                </a:lnTo>
                <a:lnTo>
                  <a:pt x="19592" y="9697"/>
                </a:lnTo>
                <a:lnTo>
                  <a:pt x="29601" y="4895"/>
                </a:lnTo>
                <a:lnTo>
                  <a:pt x="39158" y="4895"/>
                </a:lnTo>
                <a:close/>
              </a:path>
            </a:pathLst>
          </a:custGeom>
          <a:solidFill>
            <a:srgbClr val="000000"/>
          </a:solidFill>
        </p:spPr>
        <p:txBody>
          <a:bodyPr wrap="square" lIns="0" tIns="0" rIns="0" bIns="0" rtlCol="0">
            <a:noAutofit/>
          </a:bodyPr>
          <a:lstStyle/>
          <a:p>
            <a:endParaRPr sz="2040"/>
          </a:p>
        </p:txBody>
      </p:sp>
      <p:sp>
        <p:nvSpPr>
          <p:cNvPr id="24" name="object 24"/>
          <p:cNvSpPr/>
          <p:nvPr/>
        </p:nvSpPr>
        <p:spPr>
          <a:xfrm>
            <a:off x="11164869" y="7338466"/>
            <a:ext cx="57404" cy="83076"/>
          </a:xfrm>
          <a:custGeom>
            <a:avLst/>
            <a:gdLst/>
            <a:ahLst/>
            <a:cxnLst/>
            <a:rect l="l" t="t" r="r" b="b"/>
            <a:pathLst>
              <a:path w="50651" h="73302">
                <a:moveTo>
                  <a:pt x="43015" y="16614"/>
                </a:moveTo>
                <a:lnTo>
                  <a:pt x="45815" y="15637"/>
                </a:lnTo>
                <a:lnTo>
                  <a:pt x="48741" y="14661"/>
                </a:lnTo>
                <a:lnTo>
                  <a:pt x="50651" y="10755"/>
                </a:lnTo>
                <a:lnTo>
                  <a:pt x="50651" y="4895"/>
                </a:lnTo>
                <a:lnTo>
                  <a:pt x="46832" y="0"/>
                </a:lnTo>
                <a:lnTo>
                  <a:pt x="41503" y="14"/>
                </a:lnTo>
                <a:lnTo>
                  <a:pt x="30805" y="6462"/>
                </a:lnTo>
                <a:lnTo>
                  <a:pt x="22907" y="17591"/>
                </a:lnTo>
                <a:lnTo>
                  <a:pt x="22907" y="0"/>
                </a:lnTo>
                <a:lnTo>
                  <a:pt x="14380" y="2929"/>
                </a:lnTo>
                <a:lnTo>
                  <a:pt x="6680" y="4895"/>
                </a:lnTo>
                <a:lnTo>
                  <a:pt x="0" y="6848"/>
                </a:lnTo>
                <a:lnTo>
                  <a:pt x="0" y="8802"/>
                </a:lnTo>
                <a:lnTo>
                  <a:pt x="10562" y="9778"/>
                </a:lnTo>
                <a:lnTo>
                  <a:pt x="10562" y="68416"/>
                </a:lnTo>
                <a:lnTo>
                  <a:pt x="9545" y="69392"/>
                </a:lnTo>
                <a:lnTo>
                  <a:pt x="0" y="71348"/>
                </a:lnTo>
                <a:lnTo>
                  <a:pt x="0" y="73302"/>
                </a:lnTo>
                <a:lnTo>
                  <a:pt x="36270" y="73302"/>
                </a:lnTo>
                <a:lnTo>
                  <a:pt x="36270" y="71348"/>
                </a:lnTo>
                <a:lnTo>
                  <a:pt x="23925" y="69392"/>
                </a:lnTo>
                <a:lnTo>
                  <a:pt x="22907" y="68416"/>
                </a:lnTo>
                <a:lnTo>
                  <a:pt x="22907" y="23463"/>
                </a:lnTo>
                <a:lnTo>
                  <a:pt x="27743" y="14661"/>
                </a:lnTo>
                <a:lnTo>
                  <a:pt x="31561" y="12708"/>
                </a:lnTo>
                <a:lnTo>
                  <a:pt x="38179" y="12708"/>
                </a:lnTo>
                <a:lnTo>
                  <a:pt x="40088" y="13684"/>
                </a:lnTo>
                <a:lnTo>
                  <a:pt x="43015" y="16614"/>
                </a:lnTo>
                <a:close/>
              </a:path>
            </a:pathLst>
          </a:custGeom>
          <a:solidFill>
            <a:srgbClr val="000000"/>
          </a:solidFill>
        </p:spPr>
        <p:txBody>
          <a:bodyPr wrap="square" lIns="0" tIns="0" rIns="0" bIns="0" rtlCol="0">
            <a:noAutofit/>
          </a:bodyPr>
          <a:lstStyle/>
          <a:p>
            <a:endParaRPr sz="2040"/>
          </a:p>
        </p:txBody>
      </p:sp>
      <p:sp>
        <p:nvSpPr>
          <p:cNvPr id="25" name="object 25"/>
          <p:cNvSpPr/>
          <p:nvPr/>
        </p:nvSpPr>
        <p:spPr>
          <a:xfrm>
            <a:off x="9747277" y="7363460"/>
            <a:ext cx="60531" cy="70893"/>
          </a:xfrm>
          <a:custGeom>
            <a:avLst/>
            <a:gdLst/>
            <a:ahLst/>
            <a:cxnLst/>
            <a:rect l="l" t="t" r="r" b="b"/>
            <a:pathLst>
              <a:path w="53410" h="62553">
                <a:moveTo>
                  <a:pt x="53410" y="0"/>
                </a:moveTo>
                <a:lnTo>
                  <a:pt x="41057" y="2385"/>
                </a:lnTo>
                <a:lnTo>
                  <a:pt x="42012" y="7271"/>
                </a:lnTo>
                <a:lnTo>
                  <a:pt x="47740" y="7271"/>
                </a:lnTo>
                <a:lnTo>
                  <a:pt x="53410" y="0"/>
                </a:lnTo>
                <a:close/>
              </a:path>
              <a:path w="53410" h="62553">
                <a:moveTo>
                  <a:pt x="43921" y="51250"/>
                </a:moveTo>
                <a:lnTo>
                  <a:pt x="43921" y="49296"/>
                </a:lnTo>
                <a:lnTo>
                  <a:pt x="40615" y="48836"/>
                </a:lnTo>
                <a:lnTo>
                  <a:pt x="29079" y="43693"/>
                </a:lnTo>
                <a:lnTo>
                  <a:pt x="26734" y="27795"/>
                </a:lnTo>
                <a:lnTo>
                  <a:pt x="26734" y="3361"/>
                </a:lnTo>
                <a:lnTo>
                  <a:pt x="42012" y="7271"/>
                </a:lnTo>
                <a:lnTo>
                  <a:pt x="41057" y="2385"/>
                </a:lnTo>
                <a:lnTo>
                  <a:pt x="35328" y="2385"/>
                </a:lnTo>
                <a:lnTo>
                  <a:pt x="28644" y="1411"/>
                </a:lnTo>
                <a:lnTo>
                  <a:pt x="26734" y="434"/>
                </a:lnTo>
                <a:lnTo>
                  <a:pt x="26734" y="-49408"/>
                </a:lnTo>
                <a:lnTo>
                  <a:pt x="29598" y="-51361"/>
                </a:lnTo>
                <a:lnTo>
                  <a:pt x="36283" y="-52338"/>
                </a:lnTo>
                <a:lnTo>
                  <a:pt x="41057" y="-52338"/>
                </a:lnTo>
                <a:lnTo>
                  <a:pt x="54642" y="-49739"/>
                </a:lnTo>
                <a:lnTo>
                  <a:pt x="63678" y="-40924"/>
                </a:lnTo>
                <a:lnTo>
                  <a:pt x="66837" y="-24981"/>
                </a:lnTo>
                <a:lnTo>
                  <a:pt x="63105" y="-8660"/>
                </a:lnTo>
                <a:lnTo>
                  <a:pt x="53410" y="0"/>
                </a:lnTo>
                <a:lnTo>
                  <a:pt x="47740" y="7271"/>
                </a:lnTo>
                <a:lnTo>
                  <a:pt x="50605" y="7271"/>
                </a:lnTo>
                <a:lnTo>
                  <a:pt x="57697" y="5650"/>
                </a:lnTo>
                <a:lnTo>
                  <a:pt x="69371" y="-738"/>
                </a:lnTo>
                <a:lnTo>
                  <a:pt x="77872" y="-11362"/>
                </a:lnTo>
                <a:lnTo>
                  <a:pt x="81160" y="-25958"/>
                </a:lnTo>
                <a:lnTo>
                  <a:pt x="81160" y="-35723"/>
                </a:lnTo>
                <a:lnTo>
                  <a:pt x="77341" y="-43549"/>
                </a:lnTo>
                <a:lnTo>
                  <a:pt x="71611" y="-48432"/>
                </a:lnTo>
                <a:lnTo>
                  <a:pt x="58583" y="-53943"/>
                </a:lnTo>
                <a:lnTo>
                  <a:pt x="44877" y="-55281"/>
                </a:lnTo>
                <a:lnTo>
                  <a:pt x="0" y="-55281"/>
                </a:lnTo>
                <a:lnTo>
                  <a:pt x="628" y="-53226"/>
                </a:lnTo>
                <a:lnTo>
                  <a:pt x="11918" y="-48279"/>
                </a:lnTo>
                <a:lnTo>
                  <a:pt x="14322" y="-31817"/>
                </a:lnTo>
                <a:lnTo>
                  <a:pt x="14320" y="28670"/>
                </a:lnTo>
                <a:lnTo>
                  <a:pt x="11712" y="44555"/>
                </a:lnTo>
                <a:lnTo>
                  <a:pt x="0" y="49296"/>
                </a:lnTo>
                <a:lnTo>
                  <a:pt x="0" y="51250"/>
                </a:lnTo>
                <a:lnTo>
                  <a:pt x="43921" y="51250"/>
                </a:lnTo>
                <a:close/>
              </a:path>
            </a:pathLst>
          </a:custGeom>
          <a:solidFill>
            <a:srgbClr val="000000"/>
          </a:solidFill>
        </p:spPr>
        <p:txBody>
          <a:bodyPr wrap="square" lIns="0" tIns="0" rIns="0" bIns="0" rtlCol="0">
            <a:noAutofit/>
          </a:bodyPr>
          <a:lstStyle/>
          <a:p>
            <a:endParaRPr sz="2040"/>
          </a:p>
        </p:txBody>
      </p:sp>
      <p:sp>
        <p:nvSpPr>
          <p:cNvPr id="26" name="object 26"/>
          <p:cNvSpPr/>
          <p:nvPr/>
        </p:nvSpPr>
        <p:spPr>
          <a:xfrm>
            <a:off x="1899920" y="6649720"/>
            <a:ext cx="10017760" cy="949960"/>
          </a:xfrm>
          <a:custGeom>
            <a:avLst/>
            <a:gdLst/>
            <a:ahLst/>
            <a:cxnLst/>
            <a:rect l="l" t="t" r="r" b="b"/>
            <a:pathLst>
              <a:path w="8839200" h="838200">
                <a:moveTo>
                  <a:pt x="0" y="838200"/>
                </a:moveTo>
                <a:lnTo>
                  <a:pt x="8839200" y="838200"/>
                </a:lnTo>
                <a:lnTo>
                  <a:pt x="8839200" y="0"/>
                </a:lnTo>
                <a:lnTo>
                  <a:pt x="0" y="0"/>
                </a:lnTo>
                <a:lnTo>
                  <a:pt x="0" y="838200"/>
                </a:lnTo>
                <a:close/>
              </a:path>
            </a:pathLst>
          </a:custGeom>
          <a:solidFill>
            <a:srgbClr val="FFFFFF"/>
          </a:solidFill>
        </p:spPr>
        <p:txBody>
          <a:bodyPr wrap="square" lIns="0" tIns="0" rIns="0" bIns="0" rtlCol="0">
            <a:noAutofit/>
          </a:bodyPr>
          <a:lstStyle/>
          <a:p>
            <a:endParaRPr sz="2040"/>
          </a:p>
        </p:txBody>
      </p:sp>
      <p:sp>
        <p:nvSpPr>
          <p:cNvPr id="27" name="object 27"/>
          <p:cNvSpPr/>
          <p:nvPr/>
        </p:nvSpPr>
        <p:spPr>
          <a:xfrm>
            <a:off x="1899920" y="1813560"/>
            <a:ext cx="10017760" cy="3368040"/>
          </a:xfrm>
          <a:custGeom>
            <a:avLst/>
            <a:gdLst/>
            <a:ahLst/>
            <a:cxnLst/>
            <a:rect l="l" t="t" r="r" b="b"/>
            <a:pathLst>
              <a:path w="8839200" h="2971800">
                <a:moveTo>
                  <a:pt x="0" y="2971800"/>
                </a:moveTo>
                <a:lnTo>
                  <a:pt x="8839200" y="2971800"/>
                </a:lnTo>
                <a:lnTo>
                  <a:pt x="8839200" y="0"/>
                </a:lnTo>
                <a:lnTo>
                  <a:pt x="0" y="0"/>
                </a:lnTo>
                <a:lnTo>
                  <a:pt x="0" y="2971800"/>
                </a:lnTo>
                <a:close/>
              </a:path>
            </a:pathLst>
          </a:custGeom>
          <a:solidFill>
            <a:srgbClr val="F2F2F2"/>
          </a:solidFill>
        </p:spPr>
        <p:txBody>
          <a:bodyPr wrap="square" lIns="0" tIns="0" rIns="0" bIns="0" rtlCol="0">
            <a:noAutofit/>
          </a:bodyPr>
          <a:lstStyle/>
          <a:p>
            <a:endParaRPr sz="2040"/>
          </a:p>
        </p:txBody>
      </p:sp>
      <p:sp>
        <p:nvSpPr>
          <p:cNvPr id="28" name="object 28"/>
          <p:cNvSpPr/>
          <p:nvPr/>
        </p:nvSpPr>
        <p:spPr>
          <a:xfrm>
            <a:off x="10934334" y="783147"/>
            <a:ext cx="188149" cy="215034"/>
          </a:xfrm>
          <a:custGeom>
            <a:avLst/>
            <a:gdLst/>
            <a:ahLst/>
            <a:cxnLst/>
            <a:rect l="l" t="t" r="r" b="b"/>
            <a:pathLst>
              <a:path w="166014" h="189736">
                <a:moveTo>
                  <a:pt x="99852" y="41997"/>
                </a:moveTo>
                <a:lnTo>
                  <a:pt x="88906" y="31039"/>
                </a:lnTo>
                <a:lnTo>
                  <a:pt x="78266" y="20387"/>
                </a:lnTo>
                <a:lnTo>
                  <a:pt x="67931" y="10041"/>
                </a:lnTo>
                <a:lnTo>
                  <a:pt x="57901" y="0"/>
                </a:lnTo>
                <a:lnTo>
                  <a:pt x="49958" y="10041"/>
                </a:lnTo>
                <a:lnTo>
                  <a:pt x="42503" y="20387"/>
                </a:lnTo>
                <a:lnTo>
                  <a:pt x="35576" y="31039"/>
                </a:lnTo>
                <a:lnTo>
                  <a:pt x="29217" y="41997"/>
                </a:lnTo>
                <a:lnTo>
                  <a:pt x="26410" y="47305"/>
                </a:lnTo>
                <a:lnTo>
                  <a:pt x="99151" y="77521"/>
                </a:lnTo>
                <a:lnTo>
                  <a:pt x="99890" y="77828"/>
                </a:lnTo>
                <a:lnTo>
                  <a:pt x="166014" y="105295"/>
                </a:lnTo>
                <a:lnTo>
                  <a:pt x="135643" y="77828"/>
                </a:lnTo>
                <a:lnTo>
                  <a:pt x="135101" y="77828"/>
                </a:lnTo>
                <a:lnTo>
                  <a:pt x="135337" y="77521"/>
                </a:lnTo>
                <a:lnTo>
                  <a:pt x="105154" y="47305"/>
                </a:lnTo>
                <a:lnTo>
                  <a:pt x="99852" y="41997"/>
                </a:lnTo>
                <a:close/>
              </a:path>
              <a:path w="166014" h="189736">
                <a:moveTo>
                  <a:pt x="224492" y="-81596"/>
                </a:moveTo>
                <a:lnTo>
                  <a:pt x="224492" y="-84440"/>
                </a:lnTo>
                <a:lnTo>
                  <a:pt x="211629" y="-83383"/>
                </a:lnTo>
                <a:lnTo>
                  <a:pt x="198956" y="-81596"/>
                </a:lnTo>
                <a:lnTo>
                  <a:pt x="186500" y="-79115"/>
                </a:lnTo>
                <a:lnTo>
                  <a:pt x="174288" y="-75972"/>
                </a:lnTo>
                <a:lnTo>
                  <a:pt x="168623" y="-74271"/>
                </a:lnTo>
                <a:lnTo>
                  <a:pt x="209374" y="24411"/>
                </a:lnTo>
                <a:lnTo>
                  <a:pt x="236682" y="90538"/>
                </a:lnTo>
                <a:lnTo>
                  <a:pt x="236444" y="90586"/>
                </a:lnTo>
                <a:lnTo>
                  <a:pt x="223789" y="93153"/>
                </a:lnTo>
                <a:lnTo>
                  <a:pt x="223391" y="93314"/>
                </a:lnTo>
                <a:lnTo>
                  <a:pt x="211960" y="97933"/>
                </a:lnTo>
                <a:lnTo>
                  <a:pt x="211464" y="98252"/>
                </a:lnTo>
                <a:lnTo>
                  <a:pt x="201309" y="104777"/>
                </a:lnTo>
                <a:lnTo>
                  <a:pt x="200655" y="105295"/>
                </a:lnTo>
                <a:lnTo>
                  <a:pt x="189277" y="77828"/>
                </a:lnTo>
                <a:lnTo>
                  <a:pt x="189150" y="77521"/>
                </a:lnTo>
                <a:lnTo>
                  <a:pt x="188905" y="76928"/>
                </a:lnTo>
                <a:lnTo>
                  <a:pt x="184837" y="67108"/>
                </a:lnTo>
                <a:lnTo>
                  <a:pt x="181168" y="58250"/>
                </a:lnTo>
                <a:lnTo>
                  <a:pt x="177897" y="50354"/>
                </a:lnTo>
                <a:lnTo>
                  <a:pt x="145659" y="-27473"/>
                </a:lnTo>
                <a:lnTo>
                  <a:pt x="144073" y="-31304"/>
                </a:lnTo>
                <a:lnTo>
                  <a:pt x="140874" y="-39026"/>
                </a:lnTo>
                <a:lnTo>
                  <a:pt x="137886" y="-46240"/>
                </a:lnTo>
                <a:lnTo>
                  <a:pt x="135122" y="-52913"/>
                </a:lnTo>
                <a:lnTo>
                  <a:pt x="132595" y="-59013"/>
                </a:lnTo>
                <a:lnTo>
                  <a:pt x="121488" y="-52913"/>
                </a:lnTo>
                <a:lnTo>
                  <a:pt x="110689" y="-46240"/>
                </a:lnTo>
                <a:lnTo>
                  <a:pt x="100204" y="-39026"/>
                </a:lnTo>
                <a:lnTo>
                  <a:pt x="90037" y="-31304"/>
                </a:lnTo>
                <a:lnTo>
                  <a:pt x="85327" y="-27473"/>
                </a:lnTo>
                <a:lnTo>
                  <a:pt x="163069" y="50354"/>
                </a:lnTo>
                <a:lnTo>
                  <a:pt x="153143" y="58250"/>
                </a:lnTo>
                <a:lnTo>
                  <a:pt x="144087" y="67108"/>
                </a:lnTo>
                <a:lnTo>
                  <a:pt x="135791" y="76928"/>
                </a:lnTo>
                <a:lnTo>
                  <a:pt x="135337" y="77521"/>
                </a:lnTo>
                <a:lnTo>
                  <a:pt x="135643" y="77828"/>
                </a:lnTo>
                <a:lnTo>
                  <a:pt x="166014" y="105295"/>
                </a:lnTo>
                <a:lnTo>
                  <a:pt x="190496" y="115465"/>
                </a:lnTo>
                <a:lnTo>
                  <a:pt x="190025" y="116189"/>
                </a:lnTo>
                <a:lnTo>
                  <a:pt x="183547" y="126139"/>
                </a:lnTo>
                <a:lnTo>
                  <a:pt x="183205" y="126963"/>
                </a:lnTo>
                <a:lnTo>
                  <a:pt x="178632" y="138007"/>
                </a:lnTo>
                <a:lnTo>
                  <a:pt x="178435" y="138902"/>
                </a:lnTo>
                <a:lnTo>
                  <a:pt x="175850" y="150650"/>
                </a:lnTo>
                <a:lnTo>
                  <a:pt x="175734" y="151584"/>
                </a:lnTo>
                <a:lnTo>
                  <a:pt x="162223" y="145987"/>
                </a:lnTo>
                <a:lnTo>
                  <a:pt x="146259" y="139375"/>
                </a:lnTo>
                <a:lnTo>
                  <a:pt x="130942" y="133030"/>
                </a:lnTo>
                <a:lnTo>
                  <a:pt x="100190" y="120291"/>
                </a:lnTo>
                <a:lnTo>
                  <a:pt x="69924" y="107754"/>
                </a:lnTo>
                <a:lnTo>
                  <a:pt x="40225" y="95451"/>
                </a:lnTo>
                <a:lnTo>
                  <a:pt x="11173" y="83417"/>
                </a:lnTo>
                <a:lnTo>
                  <a:pt x="7663" y="95451"/>
                </a:lnTo>
                <a:lnTo>
                  <a:pt x="4683" y="107754"/>
                </a:lnTo>
                <a:lnTo>
                  <a:pt x="2300" y="120291"/>
                </a:lnTo>
                <a:lnTo>
                  <a:pt x="582" y="133030"/>
                </a:lnTo>
                <a:lnTo>
                  <a:pt x="0" y="139375"/>
                </a:lnTo>
                <a:lnTo>
                  <a:pt x="109706" y="139375"/>
                </a:lnTo>
                <a:lnTo>
                  <a:pt x="108691" y="145987"/>
                </a:lnTo>
                <a:lnTo>
                  <a:pt x="108194" y="151584"/>
                </a:lnTo>
                <a:lnTo>
                  <a:pt x="108194" y="166334"/>
                </a:lnTo>
                <a:lnTo>
                  <a:pt x="108691" y="171930"/>
                </a:lnTo>
                <a:lnTo>
                  <a:pt x="109706" y="178543"/>
                </a:lnTo>
                <a:lnTo>
                  <a:pt x="0" y="178543"/>
                </a:lnTo>
                <a:lnTo>
                  <a:pt x="1365" y="191368"/>
                </a:lnTo>
                <a:lnTo>
                  <a:pt x="3429" y="204009"/>
                </a:lnTo>
                <a:lnTo>
                  <a:pt x="6123" y="216432"/>
                </a:lnTo>
                <a:lnTo>
                  <a:pt x="9380" y="228602"/>
                </a:lnTo>
                <a:lnTo>
                  <a:pt x="11173" y="234500"/>
                </a:lnTo>
                <a:lnTo>
                  <a:pt x="25412" y="228602"/>
                </a:lnTo>
                <a:lnTo>
                  <a:pt x="54793" y="216432"/>
                </a:lnTo>
                <a:lnTo>
                  <a:pt x="84782" y="204009"/>
                </a:lnTo>
                <a:lnTo>
                  <a:pt x="115298" y="191368"/>
                </a:lnTo>
                <a:lnTo>
                  <a:pt x="146260" y="178543"/>
                </a:lnTo>
                <a:lnTo>
                  <a:pt x="162224" y="171930"/>
                </a:lnTo>
                <a:lnTo>
                  <a:pt x="175734" y="166334"/>
                </a:lnTo>
                <a:lnTo>
                  <a:pt x="175927" y="167268"/>
                </a:lnTo>
                <a:lnTo>
                  <a:pt x="178357" y="179016"/>
                </a:lnTo>
                <a:lnTo>
                  <a:pt x="178714" y="179910"/>
                </a:lnTo>
                <a:lnTo>
                  <a:pt x="183121" y="190955"/>
                </a:lnTo>
                <a:lnTo>
                  <a:pt x="183642" y="191779"/>
                </a:lnTo>
                <a:lnTo>
                  <a:pt x="189927" y="201729"/>
                </a:lnTo>
                <a:lnTo>
                  <a:pt x="190496" y="202453"/>
                </a:lnTo>
                <a:lnTo>
                  <a:pt x="166014" y="212623"/>
                </a:lnTo>
                <a:lnTo>
                  <a:pt x="99890" y="240090"/>
                </a:lnTo>
                <a:lnTo>
                  <a:pt x="26410" y="270613"/>
                </a:lnTo>
                <a:lnTo>
                  <a:pt x="32484" y="281716"/>
                </a:lnTo>
                <a:lnTo>
                  <a:pt x="39146" y="292513"/>
                </a:lnTo>
                <a:lnTo>
                  <a:pt x="46356" y="303004"/>
                </a:lnTo>
                <a:lnTo>
                  <a:pt x="54072" y="313190"/>
                </a:lnTo>
                <a:lnTo>
                  <a:pt x="57901" y="317918"/>
                </a:lnTo>
                <a:lnTo>
                  <a:pt x="62624" y="313190"/>
                </a:lnTo>
                <a:lnTo>
                  <a:pt x="72798" y="303004"/>
                </a:lnTo>
                <a:lnTo>
                  <a:pt x="83278" y="292513"/>
                </a:lnTo>
                <a:lnTo>
                  <a:pt x="94063" y="281716"/>
                </a:lnTo>
                <a:lnTo>
                  <a:pt x="105154" y="270613"/>
                </a:lnTo>
                <a:lnTo>
                  <a:pt x="135643" y="240090"/>
                </a:lnTo>
                <a:lnTo>
                  <a:pt x="143587" y="250087"/>
                </a:lnTo>
                <a:lnTo>
                  <a:pt x="152531" y="259103"/>
                </a:lnTo>
                <a:lnTo>
                  <a:pt x="162475" y="267138"/>
                </a:lnTo>
                <a:lnTo>
                  <a:pt x="163069" y="267564"/>
                </a:lnTo>
                <a:lnTo>
                  <a:pt x="85327" y="345389"/>
                </a:lnTo>
                <a:lnTo>
                  <a:pt x="95341" y="353341"/>
                </a:lnTo>
                <a:lnTo>
                  <a:pt x="105676" y="360801"/>
                </a:lnTo>
                <a:lnTo>
                  <a:pt x="116327" y="367735"/>
                </a:lnTo>
                <a:lnTo>
                  <a:pt x="127288" y="374110"/>
                </a:lnTo>
                <a:lnTo>
                  <a:pt x="132595" y="376928"/>
                </a:lnTo>
                <a:lnTo>
                  <a:pt x="133763" y="374110"/>
                </a:lnTo>
                <a:lnTo>
                  <a:pt x="136403" y="367735"/>
                </a:lnTo>
                <a:lnTo>
                  <a:pt x="139276" y="360801"/>
                </a:lnTo>
                <a:lnTo>
                  <a:pt x="142366" y="353341"/>
                </a:lnTo>
                <a:lnTo>
                  <a:pt x="145659" y="345389"/>
                </a:lnTo>
                <a:lnTo>
                  <a:pt x="177897" y="267564"/>
                </a:lnTo>
                <a:lnTo>
                  <a:pt x="178073" y="267138"/>
                </a:lnTo>
                <a:lnTo>
                  <a:pt x="181401" y="259103"/>
                </a:lnTo>
                <a:lnTo>
                  <a:pt x="185136" y="250087"/>
                </a:lnTo>
                <a:lnTo>
                  <a:pt x="189277" y="240090"/>
                </a:lnTo>
                <a:lnTo>
                  <a:pt x="200655" y="212623"/>
                </a:lnTo>
                <a:lnTo>
                  <a:pt x="201032" y="212872"/>
                </a:lnTo>
                <a:lnTo>
                  <a:pt x="211225" y="219595"/>
                </a:lnTo>
                <a:lnTo>
                  <a:pt x="211830" y="219848"/>
                </a:lnTo>
                <a:lnTo>
                  <a:pt x="222980" y="224515"/>
                </a:lnTo>
                <a:lnTo>
                  <a:pt x="223936" y="224721"/>
                </a:lnTo>
                <a:lnTo>
                  <a:pt x="235807" y="227276"/>
                </a:lnTo>
                <a:lnTo>
                  <a:pt x="236682" y="227379"/>
                </a:lnTo>
                <a:lnTo>
                  <a:pt x="209374" y="293507"/>
                </a:lnTo>
                <a:lnTo>
                  <a:pt x="168623" y="392188"/>
                </a:lnTo>
                <a:lnTo>
                  <a:pt x="180669" y="395691"/>
                </a:lnTo>
                <a:lnTo>
                  <a:pt x="192971" y="398671"/>
                </a:lnTo>
                <a:lnTo>
                  <a:pt x="205501" y="401062"/>
                </a:lnTo>
                <a:lnTo>
                  <a:pt x="218232" y="402794"/>
                </a:lnTo>
                <a:lnTo>
                  <a:pt x="222783" y="403219"/>
                </a:lnTo>
                <a:lnTo>
                  <a:pt x="224492" y="402794"/>
                </a:lnTo>
                <a:lnTo>
                  <a:pt x="224492" y="293507"/>
                </a:lnTo>
                <a:lnTo>
                  <a:pt x="231129" y="294523"/>
                </a:lnTo>
                <a:lnTo>
                  <a:pt x="237224" y="295031"/>
                </a:lnTo>
                <a:lnTo>
                  <a:pt x="250429" y="295031"/>
                </a:lnTo>
                <a:lnTo>
                  <a:pt x="256998" y="294523"/>
                </a:lnTo>
                <a:lnTo>
                  <a:pt x="263635" y="293507"/>
                </a:lnTo>
                <a:lnTo>
                  <a:pt x="263635" y="402870"/>
                </a:lnTo>
                <a:lnTo>
                  <a:pt x="276477" y="401544"/>
                </a:lnTo>
                <a:lnTo>
                  <a:pt x="289130" y="399609"/>
                </a:lnTo>
                <a:lnTo>
                  <a:pt x="301566" y="397065"/>
                </a:lnTo>
                <a:lnTo>
                  <a:pt x="313759" y="393913"/>
                </a:lnTo>
                <a:lnTo>
                  <a:pt x="319504" y="392188"/>
                </a:lnTo>
                <a:lnTo>
                  <a:pt x="278753" y="293507"/>
                </a:lnTo>
                <a:lnTo>
                  <a:pt x="251445" y="227379"/>
                </a:lnTo>
                <a:lnTo>
                  <a:pt x="251941" y="227276"/>
                </a:lnTo>
                <a:lnTo>
                  <a:pt x="264251" y="224721"/>
                </a:lnTo>
                <a:lnTo>
                  <a:pt x="276177" y="219848"/>
                </a:lnTo>
                <a:lnTo>
                  <a:pt x="286700" y="212872"/>
                </a:lnTo>
                <a:lnTo>
                  <a:pt x="286998" y="212623"/>
                </a:lnTo>
                <a:lnTo>
                  <a:pt x="298466" y="240090"/>
                </a:lnTo>
                <a:lnTo>
                  <a:pt x="298714" y="240683"/>
                </a:lnTo>
                <a:lnTo>
                  <a:pt x="302865" y="250624"/>
                </a:lnTo>
                <a:lnTo>
                  <a:pt x="306606" y="259585"/>
                </a:lnTo>
                <a:lnTo>
                  <a:pt x="309937" y="267564"/>
                </a:lnTo>
                <a:lnTo>
                  <a:pt x="342431" y="345389"/>
                </a:lnTo>
                <a:lnTo>
                  <a:pt x="344017" y="349189"/>
                </a:lnTo>
                <a:lnTo>
                  <a:pt x="347245" y="356920"/>
                </a:lnTo>
                <a:lnTo>
                  <a:pt x="350261" y="364144"/>
                </a:lnTo>
                <a:lnTo>
                  <a:pt x="353050" y="370824"/>
                </a:lnTo>
                <a:lnTo>
                  <a:pt x="355599" y="376928"/>
                </a:lnTo>
                <a:lnTo>
                  <a:pt x="366681" y="370824"/>
                </a:lnTo>
                <a:lnTo>
                  <a:pt x="377470" y="364144"/>
                </a:lnTo>
                <a:lnTo>
                  <a:pt x="387956" y="356920"/>
                </a:lnTo>
                <a:lnTo>
                  <a:pt x="398129" y="349189"/>
                </a:lnTo>
                <a:lnTo>
                  <a:pt x="402800" y="345389"/>
                </a:lnTo>
                <a:lnTo>
                  <a:pt x="325125" y="267564"/>
                </a:lnTo>
                <a:lnTo>
                  <a:pt x="335081" y="259585"/>
                </a:lnTo>
                <a:lnTo>
                  <a:pt x="344080" y="250624"/>
                </a:lnTo>
                <a:lnTo>
                  <a:pt x="352124" y="240683"/>
                </a:lnTo>
                <a:lnTo>
                  <a:pt x="352552" y="240090"/>
                </a:lnTo>
                <a:lnTo>
                  <a:pt x="383015" y="270613"/>
                </a:lnTo>
                <a:lnTo>
                  <a:pt x="388312" y="275921"/>
                </a:lnTo>
                <a:lnTo>
                  <a:pt x="399248" y="286879"/>
                </a:lnTo>
                <a:lnTo>
                  <a:pt x="409879" y="297530"/>
                </a:lnTo>
                <a:lnTo>
                  <a:pt x="420205" y="307877"/>
                </a:lnTo>
                <a:lnTo>
                  <a:pt x="430227" y="317918"/>
                </a:lnTo>
                <a:lnTo>
                  <a:pt x="438169" y="307877"/>
                </a:lnTo>
                <a:lnTo>
                  <a:pt x="445624" y="297530"/>
                </a:lnTo>
                <a:lnTo>
                  <a:pt x="452551" y="286879"/>
                </a:lnTo>
                <a:lnTo>
                  <a:pt x="458909" y="275921"/>
                </a:lnTo>
                <a:lnTo>
                  <a:pt x="461716" y="270613"/>
                </a:lnTo>
                <a:lnTo>
                  <a:pt x="388236" y="240090"/>
                </a:lnTo>
                <a:lnTo>
                  <a:pt x="322113" y="212623"/>
                </a:lnTo>
                <a:lnTo>
                  <a:pt x="297630" y="202453"/>
                </a:lnTo>
                <a:lnTo>
                  <a:pt x="298102" y="201729"/>
                </a:lnTo>
                <a:lnTo>
                  <a:pt x="304595" y="191779"/>
                </a:lnTo>
                <a:lnTo>
                  <a:pt x="304937" y="190955"/>
                </a:lnTo>
                <a:lnTo>
                  <a:pt x="309525" y="179910"/>
                </a:lnTo>
                <a:lnTo>
                  <a:pt x="309720" y="179016"/>
                </a:lnTo>
                <a:lnTo>
                  <a:pt x="312281" y="167268"/>
                </a:lnTo>
                <a:lnTo>
                  <a:pt x="312393" y="166334"/>
                </a:lnTo>
                <a:lnTo>
                  <a:pt x="325903" y="171930"/>
                </a:lnTo>
                <a:lnTo>
                  <a:pt x="341867" y="178543"/>
                </a:lnTo>
                <a:lnTo>
                  <a:pt x="364055" y="187734"/>
                </a:lnTo>
                <a:lnTo>
                  <a:pt x="387790" y="197566"/>
                </a:lnTo>
                <a:lnTo>
                  <a:pt x="418107" y="210124"/>
                </a:lnTo>
                <a:lnTo>
                  <a:pt x="447856" y="222447"/>
                </a:lnTo>
                <a:lnTo>
                  <a:pt x="476954" y="234500"/>
                </a:lnTo>
                <a:lnTo>
                  <a:pt x="480401" y="222447"/>
                </a:lnTo>
                <a:lnTo>
                  <a:pt x="483232" y="210124"/>
                </a:lnTo>
                <a:lnTo>
                  <a:pt x="485454" y="197566"/>
                </a:lnTo>
                <a:lnTo>
                  <a:pt x="486705" y="187734"/>
                </a:lnTo>
                <a:lnTo>
                  <a:pt x="486705" y="178543"/>
                </a:lnTo>
                <a:lnTo>
                  <a:pt x="378421" y="178543"/>
                </a:lnTo>
                <a:lnTo>
                  <a:pt x="379436" y="171930"/>
                </a:lnTo>
                <a:lnTo>
                  <a:pt x="379933" y="166334"/>
                </a:lnTo>
                <a:lnTo>
                  <a:pt x="379933" y="151584"/>
                </a:lnTo>
                <a:lnTo>
                  <a:pt x="379436" y="145987"/>
                </a:lnTo>
                <a:lnTo>
                  <a:pt x="378421" y="139375"/>
                </a:lnTo>
                <a:lnTo>
                  <a:pt x="486705" y="139375"/>
                </a:lnTo>
                <a:lnTo>
                  <a:pt x="486705" y="130259"/>
                </a:lnTo>
                <a:lnTo>
                  <a:pt x="486318" y="126529"/>
                </a:lnTo>
                <a:lnTo>
                  <a:pt x="484387" y="113869"/>
                </a:lnTo>
                <a:lnTo>
                  <a:pt x="481853" y="101427"/>
                </a:lnTo>
                <a:lnTo>
                  <a:pt x="478707" y="89239"/>
                </a:lnTo>
                <a:lnTo>
                  <a:pt x="476954" y="83417"/>
                </a:lnTo>
                <a:lnTo>
                  <a:pt x="462901" y="89239"/>
                </a:lnTo>
                <a:lnTo>
                  <a:pt x="433477" y="101427"/>
                </a:lnTo>
                <a:lnTo>
                  <a:pt x="403442" y="113869"/>
                </a:lnTo>
                <a:lnTo>
                  <a:pt x="372878" y="126529"/>
                </a:lnTo>
                <a:lnTo>
                  <a:pt x="363875" y="130259"/>
                </a:lnTo>
                <a:lnTo>
                  <a:pt x="341867" y="139375"/>
                </a:lnTo>
                <a:lnTo>
                  <a:pt x="325903" y="145987"/>
                </a:lnTo>
                <a:lnTo>
                  <a:pt x="312393" y="151584"/>
                </a:lnTo>
                <a:lnTo>
                  <a:pt x="312202" y="150650"/>
                </a:lnTo>
                <a:lnTo>
                  <a:pt x="309800" y="138902"/>
                </a:lnTo>
                <a:lnTo>
                  <a:pt x="309442" y="138007"/>
                </a:lnTo>
                <a:lnTo>
                  <a:pt x="305022" y="126963"/>
                </a:lnTo>
                <a:lnTo>
                  <a:pt x="304500" y="126139"/>
                </a:lnTo>
                <a:lnTo>
                  <a:pt x="298200" y="116189"/>
                </a:lnTo>
                <a:lnTo>
                  <a:pt x="297630" y="115465"/>
                </a:lnTo>
                <a:lnTo>
                  <a:pt x="322112" y="105295"/>
                </a:lnTo>
                <a:lnTo>
                  <a:pt x="388237" y="77828"/>
                </a:lnTo>
                <a:lnTo>
                  <a:pt x="461716" y="47305"/>
                </a:lnTo>
                <a:lnTo>
                  <a:pt x="455642" y="36202"/>
                </a:lnTo>
                <a:lnTo>
                  <a:pt x="448980" y="25405"/>
                </a:lnTo>
                <a:lnTo>
                  <a:pt x="441771" y="14914"/>
                </a:lnTo>
                <a:lnTo>
                  <a:pt x="434055" y="4728"/>
                </a:lnTo>
                <a:lnTo>
                  <a:pt x="430227" y="0"/>
                </a:lnTo>
                <a:lnTo>
                  <a:pt x="425508" y="4728"/>
                </a:lnTo>
                <a:lnTo>
                  <a:pt x="415342" y="14914"/>
                </a:lnTo>
                <a:lnTo>
                  <a:pt x="404871" y="25405"/>
                </a:lnTo>
                <a:lnTo>
                  <a:pt x="394095" y="36202"/>
                </a:lnTo>
                <a:lnTo>
                  <a:pt x="383014" y="47305"/>
                </a:lnTo>
                <a:lnTo>
                  <a:pt x="352552" y="77828"/>
                </a:lnTo>
                <a:lnTo>
                  <a:pt x="344563" y="67831"/>
                </a:lnTo>
                <a:lnTo>
                  <a:pt x="335617" y="58815"/>
                </a:lnTo>
                <a:lnTo>
                  <a:pt x="325715" y="50780"/>
                </a:lnTo>
                <a:lnTo>
                  <a:pt x="325125" y="50354"/>
                </a:lnTo>
                <a:lnTo>
                  <a:pt x="402800" y="-27473"/>
                </a:lnTo>
                <a:lnTo>
                  <a:pt x="392776" y="-35432"/>
                </a:lnTo>
                <a:lnTo>
                  <a:pt x="382436" y="-42898"/>
                </a:lnTo>
                <a:lnTo>
                  <a:pt x="371788" y="-49837"/>
                </a:lnTo>
                <a:lnTo>
                  <a:pt x="360843" y="-56217"/>
                </a:lnTo>
                <a:lnTo>
                  <a:pt x="355599" y="-59013"/>
                </a:lnTo>
                <a:lnTo>
                  <a:pt x="354432" y="-56217"/>
                </a:lnTo>
                <a:lnTo>
                  <a:pt x="351768" y="-49837"/>
                </a:lnTo>
                <a:lnTo>
                  <a:pt x="348871" y="-42898"/>
                </a:lnTo>
                <a:lnTo>
                  <a:pt x="345754" y="-35432"/>
                </a:lnTo>
                <a:lnTo>
                  <a:pt x="342431" y="-27473"/>
                </a:lnTo>
                <a:lnTo>
                  <a:pt x="309937" y="50354"/>
                </a:lnTo>
                <a:lnTo>
                  <a:pt x="309759" y="50780"/>
                </a:lnTo>
                <a:lnTo>
                  <a:pt x="306404" y="58815"/>
                </a:lnTo>
                <a:lnTo>
                  <a:pt x="302640" y="67831"/>
                </a:lnTo>
                <a:lnTo>
                  <a:pt x="298466" y="77828"/>
                </a:lnTo>
                <a:lnTo>
                  <a:pt x="286998" y="105295"/>
                </a:lnTo>
                <a:lnTo>
                  <a:pt x="286228" y="104777"/>
                </a:lnTo>
                <a:lnTo>
                  <a:pt x="276528" y="98252"/>
                </a:lnTo>
                <a:lnTo>
                  <a:pt x="275760" y="97933"/>
                </a:lnTo>
                <a:lnTo>
                  <a:pt x="264637" y="93314"/>
                </a:lnTo>
                <a:lnTo>
                  <a:pt x="263883" y="93153"/>
                </a:lnTo>
                <a:lnTo>
                  <a:pt x="251850" y="90586"/>
                </a:lnTo>
                <a:lnTo>
                  <a:pt x="251445" y="90538"/>
                </a:lnTo>
                <a:lnTo>
                  <a:pt x="278752" y="24411"/>
                </a:lnTo>
                <a:lnTo>
                  <a:pt x="319504" y="-74271"/>
                </a:lnTo>
                <a:lnTo>
                  <a:pt x="307417" y="-77714"/>
                </a:lnTo>
                <a:lnTo>
                  <a:pt x="295072" y="-80511"/>
                </a:lnTo>
                <a:lnTo>
                  <a:pt x="282498" y="-82629"/>
                </a:lnTo>
                <a:lnTo>
                  <a:pt x="269721" y="-84034"/>
                </a:lnTo>
                <a:lnTo>
                  <a:pt x="263635" y="-84440"/>
                </a:lnTo>
                <a:lnTo>
                  <a:pt x="263635" y="24411"/>
                </a:lnTo>
                <a:lnTo>
                  <a:pt x="256998" y="23395"/>
                </a:lnTo>
                <a:lnTo>
                  <a:pt x="250429" y="22886"/>
                </a:lnTo>
                <a:lnTo>
                  <a:pt x="237224" y="22886"/>
                </a:lnTo>
                <a:lnTo>
                  <a:pt x="231129" y="23395"/>
                </a:lnTo>
                <a:lnTo>
                  <a:pt x="224492" y="24411"/>
                </a:lnTo>
                <a:lnTo>
                  <a:pt x="224492" y="-81596"/>
                </a:lnTo>
                <a:close/>
              </a:path>
            </a:pathLst>
          </a:custGeom>
          <a:solidFill>
            <a:srgbClr val="000000"/>
          </a:solidFill>
        </p:spPr>
        <p:txBody>
          <a:bodyPr wrap="square" lIns="0" tIns="0" rIns="0" bIns="0" rtlCol="0">
            <a:noAutofit/>
          </a:bodyPr>
          <a:lstStyle/>
          <a:p>
            <a:endParaRPr sz="2040"/>
          </a:p>
        </p:txBody>
      </p:sp>
      <p:sp>
        <p:nvSpPr>
          <p:cNvPr id="29" name="object 29"/>
          <p:cNvSpPr/>
          <p:nvPr/>
        </p:nvSpPr>
        <p:spPr>
          <a:xfrm>
            <a:off x="7971605" y="916318"/>
            <a:ext cx="137597" cy="177562"/>
          </a:xfrm>
          <a:custGeom>
            <a:avLst/>
            <a:gdLst/>
            <a:ahLst/>
            <a:cxnLst/>
            <a:rect l="l" t="t" r="r" b="b"/>
            <a:pathLst>
              <a:path w="121409" h="156672">
                <a:moveTo>
                  <a:pt x="25779" y="84647"/>
                </a:moveTo>
                <a:lnTo>
                  <a:pt x="24379" y="64602"/>
                </a:lnTo>
                <a:lnTo>
                  <a:pt x="26809" y="64542"/>
                </a:lnTo>
                <a:lnTo>
                  <a:pt x="44748" y="63943"/>
                </a:lnTo>
                <a:lnTo>
                  <a:pt x="61892" y="63140"/>
                </a:lnTo>
                <a:lnTo>
                  <a:pt x="77643" y="62217"/>
                </a:lnTo>
                <a:lnTo>
                  <a:pt x="87372" y="53918"/>
                </a:lnTo>
                <a:lnTo>
                  <a:pt x="76613" y="54139"/>
                </a:lnTo>
                <a:lnTo>
                  <a:pt x="63951" y="54305"/>
                </a:lnTo>
                <a:lnTo>
                  <a:pt x="25910" y="54426"/>
                </a:lnTo>
                <a:lnTo>
                  <a:pt x="29748" y="17380"/>
                </a:lnTo>
                <a:lnTo>
                  <a:pt x="20824" y="26451"/>
                </a:lnTo>
                <a:lnTo>
                  <a:pt x="13852" y="35938"/>
                </a:lnTo>
                <a:lnTo>
                  <a:pt x="7591" y="47827"/>
                </a:lnTo>
                <a:lnTo>
                  <a:pt x="3285" y="60141"/>
                </a:lnTo>
                <a:lnTo>
                  <a:pt x="799" y="72479"/>
                </a:lnTo>
                <a:lnTo>
                  <a:pt x="0" y="84440"/>
                </a:lnTo>
                <a:lnTo>
                  <a:pt x="834" y="96596"/>
                </a:lnTo>
                <a:lnTo>
                  <a:pt x="4072" y="110616"/>
                </a:lnTo>
                <a:lnTo>
                  <a:pt x="9634" y="123357"/>
                </a:lnTo>
                <a:lnTo>
                  <a:pt x="17401" y="134498"/>
                </a:lnTo>
                <a:lnTo>
                  <a:pt x="27249" y="143719"/>
                </a:lnTo>
                <a:lnTo>
                  <a:pt x="39058" y="150702"/>
                </a:lnTo>
                <a:lnTo>
                  <a:pt x="52706" y="155126"/>
                </a:lnTo>
                <a:lnTo>
                  <a:pt x="68072" y="156672"/>
                </a:lnTo>
                <a:lnTo>
                  <a:pt x="74599" y="155890"/>
                </a:lnTo>
                <a:lnTo>
                  <a:pt x="84340" y="152813"/>
                </a:lnTo>
                <a:lnTo>
                  <a:pt x="95869" y="146715"/>
                </a:lnTo>
                <a:lnTo>
                  <a:pt x="108211" y="136880"/>
                </a:lnTo>
                <a:lnTo>
                  <a:pt x="120393" y="122585"/>
                </a:lnTo>
                <a:lnTo>
                  <a:pt x="116838" y="119029"/>
                </a:lnTo>
                <a:lnTo>
                  <a:pt x="115567" y="120100"/>
                </a:lnTo>
                <a:lnTo>
                  <a:pt x="103135" y="129036"/>
                </a:lnTo>
                <a:lnTo>
                  <a:pt x="91841" y="134169"/>
                </a:lnTo>
                <a:lnTo>
                  <a:pt x="81277" y="135811"/>
                </a:lnTo>
                <a:lnTo>
                  <a:pt x="78391" y="135732"/>
                </a:lnTo>
                <a:lnTo>
                  <a:pt x="67640" y="134068"/>
                </a:lnTo>
                <a:lnTo>
                  <a:pt x="56807" y="130034"/>
                </a:lnTo>
                <a:lnTo>
                  <a:pt x="46548" y="123351"/>
                </a:lnTo>
                <a:lnTo>
                  <a:pt x="37519" y="113744"/>
                </a:lnTo>
                <a:lnTo>
                  <a:pt x="30377" y="100935"/>
                </a:lnTo>
                <a:lnTo>
                  <a:pt x="25779" y="84647"/>
                </a:lnTo>
                <a:close/>
              </a:path>
              <a:path w="121409" h="156672">
                <a:moveTo>
                  <a:pt x="110583" y="59569"/>
                </a:moveTo>
                <a:lnTo>
                  <a:pt x="114806" y="59006"/>
                </a:lnTo>
                <a:lnTo>
                  <a:pt x="120393" y="57475"/>
                </a:lnTo>
                <a:lnTo>
                  <a:pt x="121409" y="56967"/>
                </a:lnTo>
                <a:lnTo>
                  <a:pt x="121409" y="48321"/>
                </a:lnTo>
                <a:lnTo>
                  <a:pt x="121085" y="43382"/>
                </a:lnTo>
                <a:lnTo>
                  <a:pt x="117326" y="30485"/>
                </a:lnTo>
                <a:lnTo>
                  <a:pt x="109928" y="18678"/>
                </a:lnTo>
                <a:lnTo>
                  <a:pt x="99616" y="8981"/>
                </a:lnTo>
                <a:lnTo>
                  <a:pt x="87116" y="2415"/>
                </a:lnTo>
                <a:lnTo>
                  <a:pt x="73151" y="0"/>
                </a:lnTo>
                <a:lnTo>
                  <a:pt x="65051" y="605"/>
                </a:lnTo>
                <a:lnTo>
                  <a:pt x="52295" y="3931"/>
                </a:lnTo>
                <a:lnTo>
                  <a:pt x="40383" y="9698"/>
                </a:lnTo>
                <a:lnTo>
                  <a:pt x="29748" y="17380"/>
                </a:lnTo>
                <a:lnTo>
                  <a:pt x="25910" y="54426"/>
                </a:lnTo>
                <a:lnTo>
                  <a:pt x="27625" y="44816"/>
                </a:lnTo>
                <a:lnTo>
                  <a:pt x="33345" y="29657"/>
                </a:lnTo>
                <a:lnTo>
                  <a:pt x="41588" y="18830"/>
                </a:lnTo>
                <a:lnTo>
                  <a:pt x="51566" y="12335"/>
                </a:lnTo>
                <a:lnTo>
                  <a:pt x="62485" y="10169"/>
                </a:lnTo>
                <a:lnTo>
                  <a:pt x="71790" y="11440"/>
                </a:lnTo>
                <a:lnTo>
                  <a:pt x="84012" y="18757"/>
                </a:lnTo>
                <a:lnTo>
                  <a:pt x="91148" y="30251"/>
                </a:lnTo>
                <a:lnTo>
                  <a:pt x="93467" y="43233"/>
                </a:lnTo>
                <a:lnTo>
                  <a:pt x="93467" y="51885"/>
                </a:lnTo>
                <a:lnTo>
                  <a:pt x="91944" y="53918"/>
                </a:lnTo>
                <a:lnTo>
                  <a:pt x="87372" y="53918"/>
                </a:lnTo>
                <a:lnTo>
                  <a:pt x="77643" y="62217"/>
                </a:lnTo>
                <a:lnTo>
                  <a:pt x="91406" y="61259"/>
                </a:lnTo>
                <a:lnTo>
                  <a:pt x="102585" y="60348"/>
                </a:lnTo>
                <a:lnTo>
                  <a:pt x="110583" y="59569"/>
                </a:lnTo>
                <a:close/>
              </a:path>
            </a:pathLst>
          </a:custGeom>
          <a:solidFill>
            <a:srgbClr val="000000"/>
          </a:solidFill>
        </p:spPr>
        <p:txBody>
          <a:bodyPr wrap="square" lIns="0" tIns="0" rIns="0" bIns="0" rtlCol="0">
            <a:noAutofit/>
          </a:bodyPr>
          <a:lstStyle/>
          <a:p>
            <a:endParaRPr sz="2040"/>
          </a:p>
        </p:txBody>
      </p:sp>
      <p:sp>
        <p:nvSpPr>
          <p:cNvPr id="30" name="object 30"/>
          <p:cNvSpPr/>
          <p:nvPr/>
        </p:nvSpPr>
        <p:spPr>
          <a:xfrm>
            <a:off x="8114381" y="920927"/>
            <a:ext cx="264264" cy="172955"/>
          </a:xfrm>
          <a:custGeom>
            <a:avLst/>
            <a:gdLst/>
            <a:ahLst/>
            <a:cxnLst/>
            <a:rect l="l" t="t" r="r" b="b"/>
            <a:pathLst>
              <a:path w="233174" h="152607">
                <a:moveTo>
                  <a:pt x="68580" y="0"/>
                </a:moveTo>
                <a:lnTo>
                  <a:pt x="0" y="0"/>
                </a:lnTo>
                <a:lnTo>
                  <a:pt x="0" y="5088"/>
                </a:lnTo>
                <a:lnTo>
                  <a:pt x="10146" y="7826"/>
                </a:lnTo>
                <a:lnTo>
                  <a:pt x="18240" y="14406"/>
                </a:lnTo>
                <a:lnTo>
                  <a:pt x="24386" y="28998"/>
                </a:lnTo>
                <a:lnTo>
                  <a:pt x="67564" y="152607"/>
                </a:lnTo>
                <a:lnTo>
                  <a:pt x="72135" y="152607"/>
                </a:lnTo>
                <a:lnTo>
                  <a:pt x="73057" y="150128"/>
                </a:lnTo>
                <a:lnTo>
                  <a:pt x="77819" y="137461"/>
                </a:lnTo>
                <a:lnTo>
                  <a:pt x="82517" y="125152"/>
                </a:lnTo>
                <a:lnTo>
                  <a:pt x="87160" y="113139"/>
                </a:lnTo>
                <a:lnTo>
                  <a:pt x="91755" y="101358"/>
                </a:lnTo>
                <a:lnTo>
                  <a:pt x="96311" y="89747"/>
                </a:lnTo>
                <a:lnTo>
                  <a:pt x="100835" y="78243"/>
                </a:lnTo>
                <a:lnTo>
                  <a:pt x="105336" y="66784"/>
                </a:lnTo>
                <a:lnTo>
                  <a:pt x="109821" y="55307"/>
                </a:lnTo>
                <a:lnTo>
                  <a:pt x="114298" y="43748"/>
                </a:lnTo>
                <a:lnTo>
                  <a:pt x="159007" y="152607"/>
                </a:lnTo>
                <a:lnTo>
                  <a:pt x="164086" y="152607"/>
                </a:lnTo>
                <a:lnTo>
                  <a:pt x="166174" y="146258"/>
                </a:lnTo>
                <a:lnTo>
                  <a:pt x="170671" y="132576"/>
                </a:lnTo>
                <a:lnTo>
                  <a:pt x="175249" y="118674"/>
                </a:lnTo>
                <a:lnTo>
                  <a:pt x="179849" y="104781"/>
                </a:lnTo>
                <a:lnTo>
                  <a:pt x="184413" y="91125"/>
                </a:lnTo>
                <a:lnTo>
                  <a:pt x="188883" y="77934"/>
                </a:lnTo>
                <a:lnTo>
                  <a:pt x="193200" y="65438"/>
                </a:lnTo>
                <a:lnTo>
                  <a:pt x="197305" y="53864"/>
                </a:lnTo>
                <a:lnTo>
                  <a:pt x="201142" y="43440"/>
                </a:lnTo>
                <a:lnTo>
                  <a:pt x="204650" y="34396"/>
                </a:lnTo>
                <a:lnTo>
                  <a:pt x="207772" y="26959"/>
                </a:lnTo>
                <a:lnTo>
                  <a:pt x="212040" y="17907"/>
                </a:lnTo>
                <a:lnTo>
                  <a:pt x="219411" y="9832"/>
                </a:lnTo>
                <a:lnTo>
                  <a:pt x="233174" y="5088"/>
                </a:lnTo>
                <a:lnTo>
                  <a:pt x="233174" y="0"/>
                </a:lnTo>
                <a:lnTo>
                  <a:pt x="173228" y="0"/>
                </a:lnTo>
                <a:lnTo>
                  <a:pt x="173228" y="5088"/>
                </a:lnTo>
                <a:lnTo>
                  <a:pt x="189481" y="8652"/>
                </a:lnTo>
                <a:lnTo>
                  <a:pt x="195583" y="10176"/>
                </a:lnTo>
                <a:lnTo>
                  <a:pt x="196598" y="13225"/>
                </a:lnTo>
                <a:lnTo>
                  <a:pt x="194567" y="23910"/>
                </a:lnTo>
                <a:lnTo>
                  <a:pt x="191343" y="37184"/>
                </a:lnTo>
                <a:lnTo>
                  <a:pt x="188120" y="49220"/>
                </a:lnTo>
                <a:lnTo>
                  <a:pt x="184557" y="61827"/>
                </a:lnTo>
                <a:lnTo>
                  <a:pt x="180793" y="74701"/>
                </a:lnTo>
                <a:lnTo>
                  <a:pt x="176964" y="87541"/>
                </a:lnTo>
                <a:lnTo>
                  <a:pt x="173212" y="100044"/>
                </a:lnTo>
                <a:lnTo>
                  <a:pt x="169673" y="111907"/>
                </a:lnTo>
                <a:lnTo>
                  <a:pt x="169165" y="111907"/>
                </a:lnTo>
                <a:lnTo>
                  <a:pt x="124971" y="2039"/>
                </a:lnTo>
                <a:lnTo>
                  <a:pt x="121415" y="2039"/>
                </a:lnTo>
                <a:lnTo>
                  <a:pt x="120133" y="5277"/>
                </a:lnTo>
                <a:lnTo>
                  <a:pt x="115155" y="18004"/>
                </a:lnTo>
                <a:lnTo>
                  <a:pt x="110336" y="30538"/>
                </a:lnTo>
                <a:lnTo>
                  <a:pt x="105660" y="42868"/>
                </a:lnTo>
                <a:lnTo>
                  <a:pt x="101112" y="54981"/>
                </a:lnTo>
                <a:lnTo>
                  <a:pt x="96678" y="66867"/>
                </a:lnTo>
                <a:lnTo>
                  <a:pt x="92340" y="78515"/>
                </a:lnTo>
                <a:lnTo>
                  <a:pt x="88083" y="89911"/>
                </a:lnTo>
                <a:lnTo>
                  <a:pt x="83893" y="101046"/>
                </a:lnTo>
                <a:lnTo>
                  <a:pt x="79754" y="111907"/>
                </a:lnTo>
                <a:lnTo>
                  <a:pt x="79246" y="111907"/>
                </a:lnTo>
                <a:lnTo>
                  <a:pt x="49788" y="23910"/>
                </a:lnTo>
                <a:lnTo>
                  <a:pt x="46232" y="13733"/>
                </a:lnTo>
                <a:lnTo>
                  <a:pt x="48264" y="10684"/>
                </a:lnTo>
                <a:lnTo>
                  <a:pt x="54359" y="9160"/>
                </a:lnTo>
                <a:lnTo>
                  <a:pt x="68580" y="5088"/>
                </a:lnTo>
                <a:lnTo>
                  <a:pt x="68580" y="0"/>
                </a:lnTo>
                <a:close/>
              </a:path>
            </a:pathLst>
          </a:custGeom>
          <a:solidFill>
            <a:srgbClr val="000000"/>
          </a:solidFill>
        </p:spPr>
        <p:txBody>
          <a:bodyPr wrap="square" lIns="0" tIns="0" rIns="0" bIns="0" rtlCol="0">
            <a:noAutofit/>
          </a:bodyPr>
          <a:lstStyle/>
          <a:p>
            <a:endParaRPr sz="2040"/>
          </a:p>
        </p:txBody>
      </p:sp>
      <p:sp>
        <p:nvSpPr>
          <p:cNvPr id="31" name="object 31"/>
          <p:cNvSpPr/>
          <p:nvPr/>
        </p:nvSpPr>
        <p:spPr>
          <a:xfrm>
            <a:off x="8445425" y="837335"/>
            <a:ext cx="240065" cy="254810"/>
          </a:xfrm>
          <a:custGeom>
            <a:avLst/>
            <a:gdLst/>
            <a:ahLst/>
            <a:cxnLst/>
            <a:rect l="l" t="t" r="r" b="b"/>
            <a:pathLst>
              <a:path w="211822" h="224832">
                <a:moveTo>
                  <a:pt x="211822" y="224832"/>
                </a:moveTo>
                <a:lnTo>
                  <a:pt x="211822" y="220767"/>
                </a:lnTo>
                <a:lnTo>
                  <a:pt x="207666" y="219768"/>
                </a:lnTo>
                <a:lnTo>
                  <a:pt x="197365" y="214720"/>
                </a:lnTo>
                <a:lnTo>
                  <a:pt x="186969" y="204485"/>
                </a:lnTo>
                <a:lnTo>
                  <a:pt x="179197" y="195366"/>
                </a:lnTo>
                <a:lnTo>
                  <a:pt x="171650" y="185935"/>
                </a:lnTo>
                <a:lnTo>
                  <a:pt x="164014" y="175739"/>
                </a:lnTo>
                <a:lnTo>
                  <a:pt x="155953" y="164301"/>
                </a:lnTo>
                <a:lnTo>
                  <a:pt x="152353" y="158818"/>
                </a:lnTo>
                <a:lnTo>
                  <a:pt x="144845" y="147018"/>
                </a:lnTo>
                <a:lnTo>
                  <a:pt x="137392" y="134930"/>
                </a:lnTo>
                <a:lnTo>
                  <a:pt x="130819" y="123949"/>
                </a:lnTo>
                <a:lnTo>
                  <a:pt x="125953" y="115471"/>
                </a:lnTo>
                <a:lnTo>
                  <a:pt x="138936" y="109072"/>
                </a:lnTo>
                <a:lnTo>
                  <a:pt x="150388" y="101006"/>
                </a:lnTo>
                <a:lnTo>
                  <a:pt x="159638" y="91539"/>
                </a:lnTo>
                <a:lnTo>
                  <a:pt x="166489" y="80741"/>
                </a:lnTo>
                <a:lnTo>
                  <a:pt x="170744" y="68685"/>
                </a:lnTo>
                <a:lnTo>
                  <a:pt x="172206" y="55442"/>
                </a:lnTo>
                <a:lnTo>
                  <a:pt x="170837" y="42623"/>
                </a:lnTo>
                <a:lnTo>
                  <a:pt x="166275" y="30033"/>
                </a:lnTo>
                <a:lnTo>
                  <a:pt x="158967" y="19656"/>
                </a:lnTo>
                <a:lnTo>
                  <a:pt x="149384" y="11700"/>
                </a:lnTo>
                <a:lnTo>
                  <a:pt x="136147" y="5314"/>
                </a:lnTo>
                <a:lnTo>
                  <a:pt x="124000" y="2233"/>
                </a:lnTo>
                <a:lnTo>
                  <a:pt x="110511" y="526"/>
                </a:lnTo>
                <a:lnTo>
                  <a:pt x="96020" y="0"/>
                </a:lnTo>
                <a:lnTo>
                  <a:pt x="1523" y="0"/>
                </a:lnTo>
                <a:lnTo>
                  <a:pt x="1523" y="4579"/>
                </a:lnTo>
                <a:lnTo>
                  <a:pt x="5894" y="5280"/>
                </a:lnTo>
                <a:lnTo>
                  <a:pt x="19552" y="8967"/>
                </a:lnTo>
                <a:lnTo>
                  <a:pt x="27280" y="15833"/>
                </a:lnTo>
                <a:lnTo>
                  <a:pt x="30715" y="28437"/>
                </a:lnTo>
                <a:lnTo>
                  <a:pt x="31496" y="49337"/>
                </a:lnTo>
                <a:lnTo>
                  <a:pt x="57914" y="11700"/>
                </a:lnTo>
                <a:lnTo>
                  <a:pt x="58930" y="10169"/>
                </a:lnTo>
                <a:lnTo>
                  <a:pt x="62118" y="8851"/>
                </a:lnTo>
                <a:lnTo>
                  <a:pt x="73599" y="7360"/>
                </a:lnTo>
                <a:lnTo>
                  <a:pt x="88910" y="6612"/>
                </a:lnTo>
                <a:lnTo>
                  <a:pt x="102621" y="7831"/>
                </a:lnTo>
                <a:lnTo>
                  <a:pt x="115607" y="11888"/>
                </a:lnTo>
                <a:lnTo>
                  <a:pt x="126548" y="18961"/>
                </a:lnTo>
                <a:lnTo>
                  <a:pt x="134962" y="29225"/>
                </a:lnTo>
                <a:lnTo>
                  <a:pt x="140365" y="42854"/>
                </a:lnTo>
                <a:lnTo>
                  <a:pt x="142273" y="60022"/>
                </a:lnTo>
                <a:lnTo>
                  <a:pt x="142272" y="60569"/>
                </a:lnTo>
                <a:lnTo>
                  <a:pt x="141186" y="74094"/>
                </a:lnTo>
                <a:lnTo>
                  <a:pt x="137797" y="86581"/>
                </a:lnTo>
                <a:lnTo>
                  <a:pt x="131685" y="97751"/>
                </a:lnTo>
                <a:lnTo>
                  <a:pt x="122431" y="107327"/>
                </a:lnTo>
                <a:lnTo>
                  <a:pt x="110743" y="113273"/>
                </a:lnTo>
                <a:lnTo>
                  <a:pt x="107194" y="135818"/>
                </a:lnTo>
                <a:lnTo>
                  <a:pt x="109423" y="139641"/>
                </a:lnTo>
                <a:lnTo>
                  <a:pt x="115361" y="149988"/>
                </a:lnTo>
                <a:lnTo>
                  <a:pt x="121639" y="160902"/>
                </a:lnTo>
                <a:lnTo>
                  <a:pt x="128280" y="172111"/>
                </a:lnTo>
                <a:lnTo>
                  <a:pt x="135309" y="183340"/>
                </a:lnTo>
                <a:lnTo>
                  <a:pt x="142747" y="194316"/>
                </a:lnTo>
                <a:lnTo>
                  <a:pt x="146881" y="199776"/>
                </a:lnTo>
                <a:lnTo>
                  <a:pt x="156308" y="209727"/>
                </a:lnTo>
                <a:lnTo>
                  <a:pt x="166271" y="216545"/>
                </a:lnTo>
                <a:lnTo>
                  <a:pt x="177577" y="220862"/>
                </a:lnTo>
                <a:lnTo>
                  <a:pt x="191032" y="223307"/>
                </a:lnTo>
                <a:lnTo>
                  <a:pt x="201664" y="224323"/>
                </a:lnTo>
                <a:lnTo>
                  <a:pt x="207759" y="224832"/>
                </a:lnTo>
                <a:lnTo>
                  <a:pt x="211822" y="224832"/>
                </a:lnTo>
                <a:close/>
              </a:path>
              <a:path w="211822" h="224832">
                <a:moveTo>
                  <a:pt x="57914" y="11700"/>
                </a:moveTo>
                <a:lnTo>
                  <a:pt x="31496" y="49337"/>
                </a:lnTo>
                <a:lnTo>
                  <a:pt x="31441" y="180353"/>
                </a:lnTo>
                <a:lnTo>
                  <a:pt x="30024" y="198234"/>
                </a:lnTo>
                <a:lnTo>
                  <a:pt x="25429" y="208794"/>
                </a:lnTo>
                <a:lnTo>
                  <a:pt x="15979" y="214473"/>
                </a:lnTo>
                <a:lnTo>
                  <a:pt x="0" y="217711"/>
                </a:lnTo>
                <a:lnTo>
                  <a:pt x="0" y="222291"/>
                </a:lnTo>
                <a:lnTo>
                  <a:pt x="88910" y="222291"/>
                </a:lnTo>
                <a:lnTo>
                  <a:pt x="88910" y="217711"/>
                </a:lnTo>
                <a:lnTo>
                  <a:pt x="83621" y="216884"/>
                </a:lnTo>
                <a:lnTo>
                  <a:pt x="69878" y="213166"/>
                </a:lnTo>
                <a:lnTo>
                  <a:pt x="62122" y="206256"/>
                </a:lnTo>
                <a:lnTo>
                  <a:pt x="58689" y="193676"/>
                </a:lnTo>
                <a:lnTo>
                  <a:pt x="57914" y="172946"/>
                </a:lnTo>
                <a:lnTo>
                  <a:pt x="57914" y="123100"/>
                </a:lnTo>
                <a:lnTo>
                  <a:pt x="85500" y="123168"/>
                </a:lnTo>
                <a:lnTo>
                  <a:pt x="98084" y="126198"/>
                </a:lnTo>
                <a:lnTo>
                  <a:pt x="107194" y="135818"/>
                </a:lnTo>
                <a:lnTo>
                  <a:pt x="110743" y="113273"/>
                </a:lnTo>
                <a:lnTo>
                  <a:pt x="98473" y="115780"/>
                </a:lnTo>
                <a:lnTo>
                  <a:pt x="83316" y="116487"/>
                </a:lnTo>
                <a:lnTo>
                  <a:pt x="57914" y="116487"/>
                </a:lnTo>
                <a:lnTo>
                  <a:pt x="57914" y="11700"/>
                </a:lnTo>
                <a:close/>
              </a:path>
            </a:pathLst>
          </a:custGeom>
          <a:solidFill>
            <a:srgbClr val="000000"/>
          </a:solidFill>
        </p:spPr>
        <p:txBody>
          <a:bodyPr wrap="square" lIns="0" tIns="0" rIns="0" bIns="0" rtlCol="0">
            <a:noAutofit/>
          </a:bodyPr>
          <a:lstStyle/>
          <a:p>
            <a:endParaRPr sz="2040"/>
          </a:p>
        </p:txBody>
      </p:sp>
      <p:sp>
        <p:nvSpPr>
          <p:cNvPr id="32" name="object 32"/>
          <p:cNvSpPr/>
          <p:nvPr/>
        </p:nvSpPr>
        <p:spPr>
          <a:xfrm>
            <a:off x="8679197" y="916318"/>
            <a:ext cx="137612" cy="177562"/>
          </a:xfrm>
          <a:custGeom>
            <a:avLst/>
            <a:gdLst/>
            <a:ahLst/>
            <a:cxnLst/>
            <a:rect l="l" t="t" r="r" b="b"/>
            <a:pathLst>
              <a:path w="121422" h="156672">
                <a:moveTo>
                  <a:pt x="25777" y="84649"/>
                </a:moveTo>
                <a:lnTo>
                  <a:pt x="24379" y="64602"/>
                </a:lnTo>
                <a:lnTo>
                  <a:pt x="26777" y="64543"/>
                </a:lnTo>
                <a:lnTo>
                  <a:pt x="44707" y="63944"/>
                </a:lnTo>
                <a:lnTo>
                  <a:pt x="61848" y="63141"/>
                </a:lnTo>
                <a:lnTo>
                  <a:pt x="77602" y="62218"/>
                </a:lnTo>
                <a:lnTo>
                  <a:pt x="87359" y="53918"/>
                </a:lnTo>
                <a:lnTo>
                  <a:pt x="77209" y="54131"/>
                </a:lnTo>
                <a:lnTo>
                  <a:pt x="64509" y="54302"/>
                </a:lnTo>
                <a:lnTo>
                  <a:pt x="26411" y="54426"/>
                </a:lnTo>
                <a:lnTo>
                  <a:pt x="30322" y="17313"/>
                </a:lnTo>
                <a:lnTo>
                  <a:pt x="21332" y="26451"/>
                </a:lnTo>
                <a:lnTo>
                  <a:pt x="14223" y="36068"/>
                </a:lnTo>
                <a:lnTo>
                  <a:pt x="7873" y="47929"/>
                </a:lnTo>
                <a:lnTo>
                  <a:pt x="3443" y="60211"/>
                </a:lnTo>
                <a:lnTo>
                  <a:pt x="846" y="72514"/>
                </a:lnTo>
                <a:lnTo>
                  <a:pt x="0" y="84440"/>
                </a:lnTo>
                <a:lnTo>
                  <a:pt x="848" y="96586"/>
                </a:lnTo>
                <a:lnTo>
                  <a:pt x="4132" y="110609"/>
                </a:lnTo>
                <a:lnTo>
                  <a:pt x="9756" y="123351"/>
                </a:lnTo>
                <a:lnTo>
                  <a:pt x="17579" y="134494"/>
                </a:lnTo>
                <a:lnTo>
                  <a:pt x="27462" y="143717"/>
                </a:lnTo>
                <a:lnTo>
                  <a:pt x="39263" y="150701"/>
                </a:lnTo>
                <a:lnTo>
                  <a:pt x="52842" y="155126"/>
                </a:lnTo>
                <a:lnTo>
                  <a:pt x="68059" y="156672"/>
                </a:lnTo>
                <a:lnTo>
                  <a:pt x="74640" y="155887"/>
                </a:lnTo>
                <a:lnTo>
                  <a:pt x="84479" y="152808"/>
                </a:lnTo>
                <a:lnTo>
                  <a:pt x="96085" y="146710"/>
                </a:lnTo>
                <a:lnTo>
                  <a:pt x="108410" y="136875"/>
                </a:lnTo>
                <a:lnTo>
                  <a:pt x="120406" y="122585"/>
                </a:lnTo>
                <a:lnTo>
                  <a:pt x="117359" y="119029"/>
                </a:lnTo>
                <a:lnTo>
                  <a:pt x="115603" y="120497"/>
                </a:lnTo>
                <a:lnTo>
                  <a:pt x="103187" y="129204"/>
                </a:lnTo>
                <a:lnTo>
                  <a:pt x="91802" y="134209"/>
                </a:lnTo>
                <a:lnTo>
                  <a:pt x="81264" y="135811"/>
                </a:lnTo>
                <a:lnTo>
                  <a:pt x="78382" y="135732"/>
                </a:lnTo>
                <a:lnTo>
                  <a:pt x="67624" y="134070"/>
                </a:lnTo>
                <a:lnTo>
                  <a:pt x="56789" y="130036"/>
                </a:lnTo>
                <a:lnTo>
                  <a:pt x="46532" y="123354"/>
                </a:lnTo>
                <a:lnTo>
                  <a:pt x="37508" y="113748"/>
                </a:lnTo>
                <a:lnTo>
                  <a:pt x="30372" y="100938"/>
                </a:lnTo>
                <a:lnTo>
                  <a:pt x="25777" y="84649"/>
                </a:lnTo>
                <a:close/>
              </a:path>
              <a:path w="121422" h="156672">
                <a:moveTo>
                  <a:pt x="110560" y="59569"/>
                </a:moveTo>
                <a:lnTo>
                  <a:pt x="114786" y="59006"/>
                </a:lnTo>
                <a:lnTo>
                  <a:pt x="120406" y="57475"/>
                </a:lnTo>
                <a:lnTo>
                  <a:pt x="121422" y="56967"/>
                </a:lnTo>
                <a:lnTo>
                  <a:pt x="121422" y="48321"/>
                </a:lnTo>
                <a:lnTo>
                  <a:pt x="121103" y="43363"/>
                </a:lnTo>
                <a:lnTo>
                  <a:pt x="117402" y="30471"/>
                </a:lnTo>
                <a:lnTo>
                  <a:pt x="110087" y="18668"/>
                </a:lnTo>
                <a:lnTo>
                  <a:pt x="99825" y="8976"/>
                </a:lnTo>
                <a:lnTo>
                  <a:pt x="87286" y="2414"/>
                </a:lnTo>
                <a:lnTo>
                  <a:pt x="73138" y="0"/>
                </a:lnTo>
                <a:lnTo>
                  <a:pt x="65616" y="545"/>
                </a:lnTo>
                <a:lnTo>
                  <a:pt x="52934" y="3821"/>
                </a:lnTo>
                <a:lnTo>
                  <a:pt x="41013" y="9590"/>
                </a:lnTo>
                <a:lnTo>
                  <a:pt x="30322" y="17313"/>
                </a:lnTo>
                <a:lnTo>
                  <a:pt x="26411" y="54426"/>
                </a:lnTo>
                <a:lnTo>
                  <a:pt x="27891" y="45240"/>
                </a:lnTo>
                <a:lnTo>
                  <a:pt x="33463" y="29896"/>
                </a:lnTo>
                <a:lnTo>
                  <a:pt x="41702" y="18936"/>
                </a:lnTo>
                <a:lnTo>
                  <a:pt x="51672" y="12361"/>
                </a:lnTo>
                <a:lnTo>
                  <a:pt x="62438" y="10169"/>
                </a:lnTo>
                <a:lnTo>
                  <a:pt x="71768" y="11447"/>
                </a:lnTo>
                <a:lnTo>
                  <a:pt x="83988" y="18767"/>
                </a:lnTo>
                <a:lnTo>
                  <a:pt x="91130" y="30257"/>
                </a:lnTo>
                <a:lnTo>
                  <a:pt x="93453" y="43233"/>
                </a:lnTo>
                <a:lnTo>
                  <a:pt x="93453" y="51885"/>
                </a:lnTo>
                <a:lnTo>
                  <a:pt x="91896" y="53918"/>
                </a:lnTo>
                <a:lnTo>
                  <a:pt x="87359" y="53918"/>
                </a:lnTo>
                <a:lnTo>
                  <a:pt x="77602" y="62218"/>
                </a:lnTo>
                <a:lnTo>
                  <a:pt x="91370" y="61259"/>
                </a:lnTo>
                <a:lnTo>
                  <a:pt x="102556" y="60348"/>
                </a:lnTo>
                <a:lnTo>
                  <a:pt x="110560" y="59569"/>
                </a:lnTo>
                <a:close/>
              </a:path>
            </a:pathLst>
          </a:custGeom>
          <a:solidFill>
            <a:srgbClr val="000000"/>
          </a:solidFill>
        </p:spPr>
        <p:txBody>
          <a:bodyPr wrap="square" lIns="0" tIns="0" rIns="0" bIns="0" rtlCol="0">
            <a:noAutofit/>
          </a:bodyPr>
          <a:lstStyle/>
          <a:p>
            <a:endParaRPr sz="2040"/>
          </a:p>
        </p:txBody>
      </p:sp>
      <p:sp>
        <p:nvSpPr>
          <p:cNvPr id="33" name="object 33"/>
          <p:cNvSpPr/>
          <p:nvPr/>
        </p:nvSpPr>
        <p:spPr>
          <a:xfrm>
            <a:off x="8839222" y="916318"/>
            <a:ext cx="111671" cy="177562"/>
          </a:xfrm>
          <a:custGeom>
            <a:avLst/>
            <a:gdLst/>
            <a:ahLst/>
            <a:cxnLst/>
            <a:rect l="l" t="t" r="r" b="b"/>
            <a:pathLst>
              <a:path w="98533" h="156672">
                <a:moveTo>
                  <a:pt x="5079" y="45272"/>
                </a:moveTo>
                <a:lnTo>
                  <a:pt x="6670" y="56196"/>
                </a:lnTo>
                <a:lnTo>
                  <a:pt x="12699" y="67360"/>
                </a:lnTo>
                <a:lnTo>
                  <a:pt x="22149" y="76135"/>
                </a:lnTo>
                <a:lnTo>
                  <a:pt x="33874" y="83272"/>
                </a:lnTo>
                <a:lnTo>
                  <a:pt x="46727" y="89522"/>
                </a:lnTo>
                <a:lnTo>
                  <a:pt x="52758" y="92416"/>
                </a:lnTo>
                <a:lnTo>
                  <a:pt x="64859" y="100014"/>
                </a:lnTo>
                <a:lnTo>
                  <a:pt x="72504" y="109411"/>
                </a:lnTo>
                <a:lnTo>
                  <a:pt x="75169" y="122077"/>
                </a:lnTo>
                <a:lnTo>
                  <a:pt x="71880" y="136259"/>
                </a:lnTo>
                <a:lnTo>
                  <a:pt x="62267" y="145203"/>
                </a:lnTo>
                <a:lnTo>
                  <a:pt x="48759" y="148020"/>
                </a:lnTo>
                <a:lnTo>
                  <a:pt x="38971" y="146157"/>
                </a:lnTo>
                <a:lnTo>
                  <a:pt x="27782" y="139539"/>
                </a:lnTo>
                <a:lnTo>
                  <a:pt x="18053" y="129536"/>
                </a:lnTo>
                <a:lnTo>
                  <a:pt x="10310" y="117629"/>
                </a:lnTo>
                <a:lnTo>
                  <a:pt x="5079" y="105295"/>
                </a:lnTo>
                <a:lnTo>
                  <a:pt x="0" y="106311"/>
                </a:lnTo>
                <a:lnTo>
                  <a:pt x="383" y="120946"/>
                </a:lnTo>
                <a:lnTo>
                  <a:pt x="1995" y="134946"/>
                </a:lnTo>
                <a:lnTo>
                  <a:pt x="4063" y="143955"/>
                </a:lnTo>
                <a:lnTo>
                  <a:pt x="14545" y="150438"/>
                </a:lnTo>
                <a:lnTo>
                  <a:pt x="27527" y="154850"/>
                </a:lnTo>
                <a:lnTo>
                  <a:pt x="42664" y="156672"/>
                </a:lnTo>
                <a:lnTo>
                  <a:pt x="53258" y="155816"/>
                </a:lnTo>
                <a:lnTo>
                  <a:pt x="66842" y="152139"/>
                </a:lnTo>
                <a:lnTo>
                  <a:pt x="79180" y="145607"/>
                </a:lnTo>
                <a:lnTo>
                  <a:pt x="89253" y="136268"/>
                </a:lnTo>
                <a:lnTo>
                  <a:pt x="96043" y="124170"/>
                </a:lnTo>
                <a:lnTo>
                  <a:pt x="98533" y="109360"/>
                </a:lnTo>
                <a:lnTo>
                  <a:pt x="97168" y="97952"/>
                </a:lnTo>
                <a:lnTo>
                  <a:pt x="92160" y="86910"/>
                </a:lnTo>
                <a:lnTo>
                  <a:pt x="83705" y="77930"/>
                </a:lnTo>
                <a:lnTo>
                  <a:pt x="72046" y="70368"/>
                </a:lnTo>
                <a:lnTo>
                  <a:pt x="57427" y="63579"/>
                </a:lnTo>
                <a:lnTo>
                  <a:pt x="50936" y="60723"/>
                </a:lnTo>
                <a:lnTo>
                  <a:pt x="38703" y="53755"/>
                </a:lnTo>
                <a:lnTo>
                  <a:pt x="29832" y="44534"/>
                </a:lnTo>
                <a:lnTo>
                  <a:pt x="26411" y="32047"/>
                </a:lnTo>
                <a:lnTo>
                  <a:pt x="27681" y="23488"/>
                </a:lnTo>
                <a:lnTo>
                  <a:pt x="35437" y="12681"/>
                </a:lnTo>
                <a:lnTo>
                  <a:pt x="49300" y="8645"/>
                </a:lnTo>
                <a:lnTo>
                  <a:pt x="59645" y="10517"/>
                </a:lnTo>
                <a:lnTo>
                  <a:pt x="69453" y="16448"/>
                </a:lnTo>
                <a:lnTo>
                  <a:pt x="78689" y="26871"/>
                </a:lnTo>
                <a:lnTo>
                  <a:pt x="87359" y="42217"/>
                </a:lnTo>
                <a:lnTo>
                  <a:pt x="92438" y="40184"/>
                </a:lnTo>
                <a:lnTo>
                  <a:pt x="91442" y="32641"/>
                </a:lnTo>
                <a:lnTo>
                  <a:pt x="88701" y="18222"/>
                </a:lnTo>
                <a:lnTo>
                  <a:pt x="85327" y="6104"/>
                </a:lnTo>
                <a:lnTo>
                  <a:pt x="82501" y="4800"/>
                </a:lnTo>
                <a:lnTo>
                  <a:pt x="70995" y="1326"/>
                </a:lnTo>
                <a:lnTo>
                  <a:pt x="56885" y="0"/>
                </a:lnTo>
                <a:lnTo>
                  <a:pt x="50010" y="355"/>
                </a:lnTo>
                <a:lnTo>
                  <a:pt x="35061" y="3895"/>
                </a:lnTo>
                <a:lnTo>
                  <a:pt x="22634" y="10753"/>
                </a:lnTo>
                <a:lnTo>
                  <a:pt x="13188" y="20331"/>
                </a:lnTo>
                <a:lnTo>
                  <a:pt x="7183" y="32036"/>
                </a:lnTo>
                <a:lnTo>
                  <a:pt x="5079" y="45272"/>
                </a:lnTo>
                <a:close/>
              </a:path>
            </a:pathLst>
          </a:custGeom>
          <a:solidFill>
            <a:srgbClr val="000000"/>
          </a:solidFill>
        </p:spPr>
        <p:txBody>
          <a:bodyPr wrap="square" lIns="0" tIns="0" rIns="0" bIns="0" rtlCol="0">
            <a:noAutofit/>
          </a:bodyPr>
          <a:lstStyle/>
          <a:p>
            <a:endParaRPr sz="2040"/>
          </a:p>
        </p:txBody>
      </p:sp>
      <p:sp>
        <p:nvSpPr>
          <p:cNvPr id="34" name="object 34"/>
          <p:cNvSpPr/>
          <p:nvPr/>
        </p:nvSpPr>
        <p:spPr>
          <a:xfrm>
            <a:off x="8974530" y="916318"/>
            <a:ext cx="137612" cy="177562"/>
          </a:xfrm>
          <a:custGeom>
            <a:avLst/>
            <a:gdLst/>
            <a:ahLst/>
            <a:cxnLst/>
            <a:rect l="l" t="t" r="r" b="b"/>
            <a:pathLst>
              <a:path w="121422" h="156672">
                <a:moveTo>
                  <a:pt x="25753" y="84649"/>
                </a:moveTo>
                <a:lnTo>
                  <a:pt x="24379" y="64602"/>
                </a:lnTo>
                <a:lnTo>
                  <a:pt x="26781" y="64543"/>
                </a:lnTo>
                <a:lnTo>
                  <a:pt x="44730" y="63944"/>
                </a:lnTo>
                <a:lnTo>
                  <a:pt x="61878" y="63141"/>
                </a:lnTo>
                <a:lnTo>
                  <a:pt x="77630" y="62218"/>
                </a:lnTo>
                <a:lnTo>
                  <a:pt x="87359" y="53918"/>
                </a:lnTo>
                <a:lnTo>
                  <a:pt x="76589" y="54139"/>
                </a:lnTo>
                <a:lnTo>
                  <a:pt x="63936" y="54305"/>
                </a:lnTo>
                <a:lnTo>
                  <a:pt x="25868" y="54426"/>
                </a:lnTo>
                <a:lnTo>
                  <a:pt x="29805" y="17322"/>
                </a:lnTo>
                <a:lnTo>
                  <a:pt x="20790" y="26451"/>
                </a:lnTo>
                <a:lnTo>
                  <a:pt x="13838" y="35930"/>
                </a:lnTo>
                <a:lnTo>
                  <a:pt x="7586" y="47820"/>
                </a:lnTo>
                <a:lnTo>
                  <a:pt x="3284" y="60136"/>
                </a:lnTo>
                <a:lnTo>
                  <a:pt x="799" y="72477"/>
                </a:lnTo>
                <a:lnTo>
                  <a:pt x="0" y="84440"/>
                </a:lnTo>
                <a:lnTo>
                  <a:pt x="832" y="96586"/>
                </a:lnTo>
                <a:lnTo>
                  <a:pt x="4064" y="110608"/>
                </a:lnTo>
                <a:lnTo>
                  <a:pt x="9620" y="123351"/>
                </a:lnTo>
                <a:lnTo>
                  <a:pt x="17380" y="134494"/>
                </a:lnTo>
                <a:lnTo>
                  <a:pt x="27224" y="143717"/>
                </a:lnTo>
                <a:lnTo>
                  <a:pt x="39032" y="150701"/>
                </a:lnTo>
                <a:lnTo>
                  <a:pt x="52683" y="155126"/>
                </a:lnTo>
                <a:lnTo>
                  <a:pt x="68058" y="156672"/>
                </a:lnTo>
                <a:lnTo>
                  <a:pt x="74600" y="155887"/>
                </a:lnTo>
                <a:lnTo>
                  <a:pt x="84347" y="152808"/>
                </a:lnTo>
                <a:lnTo>
                  <a:pt x="95881" y="146710"/>
                </a:lnTo>
                <a:lnTo>
                  <a:pt x="108226" y="136875"/>
                </a:lnTo>
                <a:lnTo>
                  <a:pt x="120406" y="122585"/>
                </a:lnTo>
                <a:lnTo>
                  <a:pt x="116817" y="119029"/>
                </a:lnTo>
                <a:lnTo>
                  <a:pt x="115554" y="120095"/>
                </a:lnTo>
                <a:lnTo>
                  <a:pt x="103012" y="129033"/>
                </a:lnTo>
                <a:lnTo>
                  <a:pt x="91609" y="134168"/>
                </a:lnTo>
                <a:lnTo>
                  <a:pt x="81264" y="135811"/>
                </a:lnTo>
                <a:lnTo>
                  <a:pt x="78332" y="135732"/>
                </a:lnTo>
                <a:lnTo>
                  <a:pt x="67454" y="134070"/>
                </a:lnTo>
                <a:lnTo>
                  <a:pt x="56579" y="130036"/>
                </a:lnTo>
                <a:lnTo>
                  <a:pt x="46339" y="123355"/>
                </a:lnTo>
                <a:lnTo>
                  <a:pt x="37366" y="113748"/>
                </a:lnTo>
                <a:lnTo>
                  <a:pt x="30294" y="100938"/>
                </a:lnTo>
                <a:lnTo>
                  <a:pt x="25753" y="84649"/>
                </a:lnTo>
                <a:close/>
              </a:path>
              <a:path w="121422" h="156672">
                <a:moveTo>
                  <a:pt x="110564" y="59569"/>
                </a:moveTo>
                <a:lnTo>
                  <a:pt x="114786" y="59006"/>
                </a:lnTo>
                <a:lnTo>
                  <a:pt x="120406" y="57475"/>
                </a:lnTo>
                <a:lnTo>
                  <a:pt x="121422" y="56967"/>
                </a:lnTo>
                <a:lnTo>
                  <a:pt x="121422" y="48321"/>
                </a:lnTo>
                <a:lnTo>
                  <a:pt x="121053" y="43043"/>
                </a:lnTo>
                <a:lnTo>
                  <a:pt x="117212" y="30226"/>
                </a:lnTo>
                <a:lnTo>
                  <a:pt x="109758" y="18508"/>
                </a:lnTo>
                <a:lnTo>
                  <a:pt x="99385" y="8895"/>
                </a:lnTo>
                <a:lnTo>
                  <a:pt x="86789" y="2391"/>
                </a:lnTo>
                <a:lnTo>
                  <a:pt x="72663" y="0"/>
                </a:lnTo>
                <a:lnTo>
                  <a:pt x="65088" y="553"/>
                </a:lnTo>
                <a:lnTo>
                  <a:pt x="52418" y="3835"/>
                </a:lnTo>
                <a:lnTo>
                  <a:pt x="40503" y="9604"/>
                </a:lnTo>
                <a:lnTo>
                  <a:pt x="29805" y="17322"/>
                </a:lnTo>
                <a:lnTo>
                  <a:pt x="25868" y="54426"/>
                </a:lnTo>
                <a:lnTo>
                  <a:pt x="27606" y="44769"/>
                </a:lnTo>
                <a:lnTo>
                  <a:pt x="33343" y="29631"/>
                </a:lnTo>
                <a:lnTo>
                  <a:pt x="41596" y="18819"/>
                </a:lnTo>
                <a:lnTo>
                  <a:pt x="51578" y="12332"/>
                </a:lnTo>
                <a:lnTo>
                  <a:pt x="62505" y="10169"/>
                </a:lnTo>
                <a:lnTo>
                  <a:pt x="71785" y="11434"/>
                </a:lnTo>
                <a:lnTo>
                  <a:pt x="84008" y="18747"/>
                </a:lnTo>
                <a:lnTo>
                  <a:pt x="91138" y="30244"/>
                </a:lnTo>
                <a:lnTo>
                  <a:pt x="93453" y="43233"/>
                </a:lnTo>
                <a:lnTo>
                  <a:pt x="93453" y="51885"/>
                </a:lnTo>
                <a:lnTo>
                  <a:pt x="91964" y="53918"/>
                </a:lnTo>
                <a:lnTo>
                  <a:pt x="87359" y="53918"/>
                </a:lnTo>
                <a:lnTo>
                  <a:pt x="77630" y="62218"/>
                </a:lnTo>
                <a:lnTo>
                  <a:pt x="91391" y="61259"/>
                </a:lnTo>
                <a:lnTo>
                  <a:pt x="102567" y="60348"/>
                </a:lnTo>
                <a:lnTo>
                  <a:pt x="110564" y="59569"/>
                </a:lnTo>
                <a:close/>
              </a:path>
            </a:pathLst>
          </a:custGeom>
          <a:solidFill>
            <a:srgbClr val="000000"/>
          </a:solidFill>
        </p:spPr>
        <p:txBody>
          <a:bodyPr wrap="square" lIns="0" tIns="0" rIns="0" bIns="0" rtlCol="0">
            <a:noAutofit/>
          </a:bodyPr>
          <a:lstStyle/>
          <a:p>
            <a:endParaRPr sz="2040"/>
          </a:p>
        </p:txBody>
      </p:sp>
      <p:sp>
        <p:nvSpPr>
          <p:cNvPr id="35" name="object 35"/>
          <p:cNvSpPr/>
          <p:nvPr/>
        </p:nvSpPr>
        <p:spPr>
          <a:xfrm>
            <a:off x="9134016" y="916318"/>
            <a:ext cx="150275" cy="177562"/>
          </a:xfrm>
          <a:custGeom>
            <a:avLst/>
            <a:gdLst/>
            <a:ahLst/>
            <a:cxnLst/>
            <a:rect l="l" t="t" r="r" b="b"/>
            <a:pathLst>
              <a:path w="132596" h="156672">
                <a:moveTo>
                  <a:pt x="0" y="117504"/>
                </a:moveTo>
                <a:lnTo>
                  <a:pt x="515" y="123476"/>
                </a:lnTo>
                <a:lnTo>
                  <a:pt x="4886" y="135797"/>
                </a:lnTo>
                <a:lnTo>
                  <a:pt x="13378" y="146415"/>
                </a:lnTo>
                <a:lnTo>
                  <a:pt x="25586" y="153863"/>
                </a:lnTo>
                <a:lnTo>
                  <a:pt x="41106" y="156672"/>
                </a:lnTo>
                <a:lnTo>
                  <a:pt x="51806" y="138867"/>
                </a:lnTo>
                <a:lnTo>
                  <a:pt x="40871" y="135867"/>
                </a:lnTo>
                <a:lnTo>
                  <a:pt x="31380" y="126334"/>
                </a:lnTo>
                <a:lnTo>
                  <a:pt x="27427" y="110383"/>
                </a:lnTo>
                <a:lnTo>
                  <a:pt x="28278" y="102928"/>
                </a:lnTo>
                <a:lnTo>
                  <a:pt x="25869" y="83932"/>
                </a:lnTo>
                <a:lnTo>
                  <a:pt x="20784" y="86077"/>
                </a:lnTo>
                <a:lnTo>
                  <a:pt x="9077" y="94085"/>
                </a:lnTo>
                <a:lnTo>
                  <a:pt x="2229" y="104560"/>
                </a:lnTo>
                <a:lnTo>
                  <a:pt x="0" y="117504"/>
                </a:lnTo>
                <a:close/>
              </a:path>
              <a:path w="132596" h="156672">
                <a:moveTo>
                  <a:pt x="132596" y="138867"/>
                </a:moveTo>
                <a:lnTo>
                  <a:pt x="130023" y="133779"/>
                </a:lnTo>
                <a:lnTo>
                  <a:pt x="123454" y="137342"/>
                </a:lnTo>
                <a:lnTo>
                  <a:pt x="117833" y="137850"/>
                </a:lnTo>
                <a:lnTo>
                  <a:pt x="110249" y="137850"/>
                </a:lnTo>
                <a:lnTo>
                  <a:pt x="105643" y="131238"/>
                </a:lnTo>
                <a:lnTo>
                  <a:pt x="105643" y="41200"/>
                </a:lnTo>
                <a:lnTo>
                  <a:pt x="105127" y="30751"/>
                </a:lnTo>
                <a:lnTo>
                  <a:pt x="101522" y="18755"/>
                </a:lnTo>
                <a:lnTo>
                  <a:pt x="91964" y="8137"/>
                </a:lnTo>
                <a:lnTo>
                  <a:pt x="79520" y="1956"/>
                </a:lnTo>
                <a:lnTo>
                  <a:pt x="66501" y="0"/>
                </a:lnTo>
                <a:lnTo>
                  <a:pt x="58563" y="1842"/>
                </a:lnTo>
                <a:lnTo>
                  <a:pt x="44068" y="6778"/>
                </a:lnTo>
                <a:lnTo>
                  <a:pt x="31468" y="12659"/>
                </a:lnTo>
                <a:lnTo>
                  <a:pt x="21330" y="18520"/>
                </a:lnTo>
                <a:lnTo>
                  <a:pt x="14221" y="23395"/>
                </a:lnTo>
                <a:lnTo>
                  <a:pt x="6569" y="28991"/>
                </a:lnTo>
                <a:lnTo>
                  <a:pt x="3047" y="33571"/>
                </a:lnTo>
                <a:lnTo>
                  <a:pt x="3047" y="44757"/>
                </a:lnTo>
                <a:lnTo>
                  <a:pt x="12189" y="49338"/>
                </a:lnTo>
                <a:lnTo>
                  <a:pt x="21806" y="49338"/>
                </a:lnTo>
                <a:lnTo>
                  <a:pt x="24853" y="46797"/>
                </a:lnTo>
                <a:lnTo>
                  <a:pt x="25395" y="42725"/>
                </a:lnTo>
                <a:lnTo>
                  <a:pt x="26047" y="39945"/>
                </a:lnTo>
                <a:lnTo>
                  <a:pt x="31377" y="25079"/>
                </a:lnTo>
                <a:lnTo>
                  <a:pt x="37043" y="18307"/>
                </a:lnTo>
                <a:lnTo>
                  <a:pt x="40090" y="15257"/>
                </a:lnTo>
                <a:lnTo>
                  <a:pt x="45711" y="12717"/>
                </a:lnTo>
                <a:lnTo>
                  <a:pt x="54312" y="12717"/>
                </a:lnTo>
                <a:lnTo>
                  <a:pt x="60048" y="13253"/>
                </a:lnTo>
                <a:lnTo>
                  <a:pt x="71454" y="19044"/>
                </a:lnTo>
                <a:lnTo>
                  <a:pt x="78427" y="30511"/>
                </a:lnTo>
                <a:lnTo>
                  <a:pt x="80790" y="46797"/>
                </a:lnTo>
                <a:lnTo>
                  <a:pt x="80790" y="60530"/>
                </a:lnTo>
                <a:lnTo>
                  <a:pt x="74710" y="63837"/>
                </a:lnTo>
                <a:lnTo>
                  <a:pt x="63709" y="68865"/>
                </a:lnTo>
                <a:lnTo>
                  <a:pt x="51084" y="74047"/>
                </a:lnTo>
                <a:lnTo>
                  <a:pt x="38061" y="79147"/>
                </a:lnTo>
                <a:lnTo>
                  <a:pt x="25869" y="83932"/>
                </a:lnTo>
                <a:lnTo>
                  <a:pt x="28278" y="102928"/>
                </a:lnTo>
                <a:lnTo>
                  <a:pt x="34396" y="92381"/>
                </a:lnTo>
                <a:lnTo>
                  <a:pt x="46727" y="84440"/>
                </a:lnTo>
                <a:lnTo>
                  <a:pt x="56401" y="79625"/>
                </a:lnTo>
                <a:lnTo>
                  <a:pt x="69823" y="73410"/>
                </a:lnTo>
                <a:lnTo>
                  <a:pt x="80790" y="68667"/>
                </a:lnTo>
                <a:lnTo>
                  <a:pt x="80790" y="126658"/>
                </a:lnTo>
                <a:lnTo>
                  <a:pt x="75068" y="130903"/>
                </a:lnTo>
                <a:lnTo>
                  <a:pt x="62842" y="136875"/>
                </a:lnTo>
                <a:lnTo>
                  <a:pt x="51806" y="138867"/>
                </a:lnTo>
                <a:lnTo>
                  <a:pt x="41106" y="156672"/>
                </a:lnTo>
                <a:lnTo>
                  <a:pt x="45576" y="155627"/>
                </a:lnTo>
                <a:lnTo>
                  <a:pt x="55925" y="150279"/>
                </a:lnTo>
                <a:lnTo>
                  <a:pt x="68309" y="142282"/>
                </a:lnTo>
                <a:lnTo>
                  <a:pt x="80790" y="133779"/>
                </a:lnTo>
                <a:lnTo>
                  <a:pt x="81939" y="138081"/>
                </a:lnTo>
                <a:lnTo>
                  <a:pt x="88108" y="149797"/>
                </a:lnTo>
                <a:lnTo>
                  <a:pt x="100090" y="156672"/>
                </a:lnTo>
                <a:lnTo>
                  <a:pt x="132596" y="138867"/>
                </a:lnTo>
                <a:close/>
              </a:path>
            </a:pathLst>
          </a:custGeom>
          <a:solidFill>
            <a:srgbClr val="000000"/>
          </a:solidFill>
        </p:spPr>
        <p:txBody>
          <a:bodyPr wrap="square" lIns="0" tIns="0" rIns="0" bIns="0" rtlCol="0">
            <a:noAutofit/>
          </a:bodyPr>
          <a:lstStyle/>
          <a:p>
            <a:endParaRPr sz="2040"/>
          </a:p>
        </p:txBody>
      </p:sp>
      <p:sp>
        <p:nvSpPr>
          <p:cNvPr id="36" name="object 36"/>
          <p:cNvSpPr/>
          <p:nvPr/>
        </p:nvSpPr>
        <p:spPr>
          <a:xfrm>
            <a:off x="9290051" y="915743"/>
            <a:ext cx="122569" cy="173522"/>
          </a:xfrm>
          <a:custGeom>
            <a:avLst/>
            <a:gdLst/>
            <a:ahLst/>
            <a:cxnLst/>
            <a:rect l="l" t="t" r="r" b="b"/>
            <a:pathLst>
              <a:path w="108149" h="153108">
                <a:moveTo>
                  <a:pt x="76316" y="5193"/>
                </a:moveTo>
                <a:lnTo>
                  <a:pt x="65946" y="14175"/>
                </a:lnTo>
                <a:lnTo>
                  <a:pt x="57013" y="25395"/>
                </a:lnTo>
                <a:lnTo>
                  <a:pt x="50248" y="36620"/>
                </a:lnTo>
                <a:lnTo>
                  <a:pt x="49232" y="36620"/>
                </a:lnTo>
                <a:lnTo>
                  <a:pt x="49232" y="0"/>
                </a:lnTo>
                <a:lnTo>
                  <a:pt x="37204" y="4343"/>
                </a:lnTo>
                <a:lnTo>
                  <a:pt x="24685" y="8111"/>
                </a:lnTo>
                <a:lnTo>
                  <a:pt x="12552" y="11192"/>
                </a:lnTo>
                <a:lnTo>
                  <a:pt x="1015" y="13733"/>
                </a:lnTo>
                <a:lnTo>
                  <a:pt x="1015" y="18307"/>
                </a:lnTo>
                <a:lnTo>
                  <a:pt x="13720" y="20398"/>
                </a:lnTo>
                <a:lnTo>
                  <a:pt x="22357" y="27055"/>
                </a:lnTo>
                <a:lnTo>
                  <a:pt x="23837" y="43233"/>
                </a:lnTo>
                <a:lnTo>
                  <a:pt x="23837" y="122585"/>
                </a:lnTo>
                <a:lnTo>
                  <a:pt x="22977" y="135024"/>
                </a:lnTo>
                <a:lnTo>
                  <a:pt x="16703" y="143740"/>
                </a:lnTo>
                <a:lnTo>
                  <a:pt x="0" y="148528"/>
                </a:lnTo>
                <a:lnTo>
                  <a:pt x="0" y="153108"/>
                </a:lnTo>
                <a:lnTo>
                  <a:pt x="77200" y="153108"/>
                </a:lnTo>
                <a:lnTo>
                  <a:pt x="77200" y="148528"/>
                </a:lnTo>
                <a:lnTo>
                  <a:pt x="58391" y="144165"/>
                </a:lnTo>
                <a:lnTo>
                  <a:pt x="50715" y="136761"/>
                </a:lnTo>
                <a:lnTo>
                  <a:pt x="49232" y="122585"/>
                </a:lnTo>
                <a:lnTo>
                  <a:pt x="49232" y="48829"/>
                </a:lnTo>
                <a:lnTo>
                  <a:pt x="56921" y="36845"/>
                </a:lnTo>
                <a:lnTo>
                  <a:pt x="66440" y="27964"/>
                </a:lnTo>
                <a:lnTo>
                  <a:pt x="75169" y="25427"/>
                </a:lnTo>
                <a:lnTo>
                  <a:pt x="81738" y="25427"/>
                </a:lnTo>
                <a:lnTo>
                  <a:pt x="85327" y="27975"/>
                </a:lnTo>
                <a:lnTo>
                  <a:pt x="89864" y="32040"/>
                </a:lnTo>
                <a:lnTo>
                  <a:pt x="93927" y="34080"/>
                </a:lnTo>
                <a:lnTo>
                  <a:pt x="97990" y="32555"/>
                </a:lnTo>
                <a:lnTo>
                  <a:pt x="104627" y="29499"/>
                </a:lnTo>
                <a:lnTo>
                  <a:pt x="108149" y="21870"/>
                </a:lnTo>
                <a:lnTo>
                  <a:pt x="108149" y="9661"/>
                </a:lnTo>
                <a:lnTo>
                  <a:pt x="100564" y="508"/>
                </a:lnTo>
                <a:lnTo>
                  <a:pt x="89864" y="508"/>
                </a:lnTo>
                <a:lnTo>
                  <a:pt x="87394" y="679"/>
                </a:lnTo>
                <a:lnTo>
                  <a:pt x="76316" y="5193"/>
                </a:lnTo>
                <a:close/>
              </a:path>
            </a:pathLst>
          </a:custGeom>
          <a:solidFill>
            <a:srgbClr val="000000"/>
          </a:solidFill>
        </p:spPr>
        <p:txBody>
          <a:bodyPr wrap="square" lIns="0" tIns="0" rIns="0" bIns="0" rtlCol="0">
            <a:noAutofit/>
          </a:bodyPr>
          <a:lstStyle/>
          <a:p>
            <a:endParaRPr sz="2040"/>
          </a:p>
        </p:txBody>
      </p:sp>
      <p:sp>
        <p:nvSpPr>
          <p:cNvPr id="37" name="object 37"/>
          <p:cNvSpPr/>
          <p:nvPr/>
        </p:nvSpPr>
        <p:spPr>
          <a:xfrm>
            <a:off x="9417839" y="916318"/>
            <a:ext cx="141602" cy="177562"/>
          </a:xfrm>
          <a:custGeom>
            <a:avLst/>
            <a:gdLst/>
            <a:ahLst/>
            <a:cxnLst/>
            <a:rect l="l" t="t" r="r" b="b"/>
            <a:pathLst>
              <a:path w="124943" h="156672">
                <a:moveTo>
                  <a:pt x="28365" y="143265"/>
                </a:moveTo>
                <a:lnTo>
                  <a:pt x="40519" y="150432"/>
                </a:lnTo>
                <a:lnTo>
                  <a:pt x="54478" y="155042"/>
                </a:lnTo>
                <a:lnTo>
                  <a:pt x="70090" y="156672"/>
                </a:lnTo>
                <a:lnTo>
                  <a:pt x="73051" y="156557"/>
                </a:lnTo>
                <a:lnTo>
                  <a:pt x="84419" y="154079"/>
                </a:lnTo>
                <a:lnTo>
                  <a:pt x="95602" y="148660"/>
                </a:lnTo>
                <a:lnTo>
                  <a:pt x="106290" y="140675"/>
                </a:lnTo>
                <a:lnTo>
                  <a:pt x="116174" y="130502"/>
                </a:lnTo>
                <a:lnTo>
                  <a:pt x="124943" y="118520"/>
                </a:lnTo>
                <a:lnTo>
                  <a:pt x="121422" y="115465"/>
                </a:lnTo>
                <a:lnTo>
                  <a:pt x="113043" y="122943"/>
                </a:lnTo>
                <a:lnTo>
                  <a:pt x="101688" y="130910"/>
                </a:lnTo>
                <a:lnTo>
                  <a:pt x="91406" y="134790"/>
                </a:lnTo>
                <a:lnTo>
                  <a:pt x="80248" y="135811"/>
                </a:lnTo>
                <a:lnTo>
                  <a:pt x="74407" y="135330"/>
                </a:lnTo>
                <a:lnTo>
                  <a:pt x="64607" y="132784"/>
                </a:lnTo>
                <a:lnTo>
                  <a:pt x="53971" y="127579"/>
                </a:lnTo>
                <a:lnTo>
                  <a:pt x="43665" y="119191"/>
                </a:lnTo>
                <a:lnTo>
                  <a:pt x="34857" y="107095"/>
                </a:lnTo>
                <a:lnTo>
                  <a:pt x="28717" y="90768"/>
                </a:lnTo>
                <a:lnTo>
                  <a:pt x="26410" y="69684"/>
                </a:lnTo>
                <a:lnTo>
                  <a:pt x="26722" y="61341"/>
                </a:lnTo>
                <a:lnTo>
                  <a:pt x="30109" y="43397"/>
                </a:lnTo>
                <a:lnTo>
                  <a:pt x="36583" y="30086"/>
                </a:lnTo>
                <a:lnTo>
                  <a:pt x="45348" y="21036"/>
                </a:lnTo>
                <a:lnTo>
                  <a:pt x="55609" y="15878"/>
                </a:lnTo>
                <a:lnTo>
                  <a:pt x="66568" y="14241"/>
                </a:lnTo>
                <a:lnTo>
                  <a:pt x="68352" y="14264"/>
                </a:lnTo>
                <a:lnTo>
                  <a:pt x="79717" y="15766"/>
                </a:lnTo>
                <a:lnTo>
                  <a:pt x="91245" y="20455"/>
                </a:lnTo>
                <a:lnTo>
                  <a:pt x="103611" y="29499"/>
                </a:lnTo>
                <a:lnTo>
                  <a:pt x="105643" y="31532"/>
                </a:lnTo>
                <a:lnTo>
                  <a:pt x="108691" y="32047"/>
                </a:lnTo>
                <a:lnTo>
                  <a:pt x="112753" y="32047"/>
                </a:lnTo>
                <a:lnTo>
                  <a:pt x="119864" y="24411"/>
                </a:lnTo>
                <a:lnTo>
                  <a:pt x="119864" y="13225"/>
                </a:lnTo>
                <a:lnTo>
                  <a:pt x="116343" y="9153"/>
                </a:lnTo>
                <a:lnTo>
                  <a:pt x="111746" y="6205"/>
                </a:lnTo>
                <a:lnTo>
                  <a:pt x="98705" y="1550"/>
                </a:lnTo>
                <a:lnTo>
                  <a:pt x="86884" y="0"/>
                </a:lnTo>
                <a:lnTo>
                  <a:pt x="81381" y="281"/>
                </a:lnTo>
                <a:lnTo>
                  <a:pt x="71107" y="1987"/>
                </a:lnTo>
                <a:lnTo>
                  <a:pt x="58911" y="5710"/>
                </a:lnTo>
                <a:lnTo>
                  <a:pt x="45477" y="11989"/>
                </a:lnTo>
                <a:lnTo>
                  <a:pt x="31489" y="21362"/>
                </a:lnTo>
                <a:lnTo>
                  <a:pt x="24617" y="27302"/>
                </a:lnTo>
                <a:lnTo>
                  <a:pt x="16071" y="37015"/>
                </a:lnTo>
                <a:lnTo>
                  <a:pt x="9218" y="47954"/>
                </a:lnTo>
                <a:lnTo>
                  <a:pt x="4176" y="59954"/>
                </a:lnTo>
                <a:lnTo>
                  <a:pt x="1063" y="72849"/>
                </a:lnTo>
                <a:lnTo>
                  <a:pt x="0" y="86473"/>
                </a:lnTo>
                <a:lnTo>
                  <a:pt x="873" y="97493"/>
                </a:lnTo>
                <a:lnTo>
                  <a:pt x="4271" y="110656"/>
                </a:lnTo>
                <a:lnTo>
                  <a:pt x="10087" y="122955"/>
                </a:lnTo>
                <a:lnTo>
                  <a:pt x="18170" y="133966"/>
                </a:lnTo>
                <a:lnTo>
                  <a:pt x="28365" y="143265"/>
                </a:lnTo>
                <a:close/>
              </a:path>
            </a:pathLst>
          </a:custGeom>
          <a:solidFill>
            <a:srgbClr val="000000"/>
          </a:solidFill>
        </p:spPr>
        <p:txBody>
          <a:bodyPr wrap="square" lIns="0" tIns="0" rIns="0" bIns="0" rtlCol="0">
            <a:noAutofit/>
          </a:bodyPr>
          <a:lstStyle/>
          <a:p>
            <a:endParaRPr sz="2040"/>
          </a:p>
        </p:txBody>
      </p:sp>
      <p:sp>
        <p:nvSpPr>
          <p:cNvPr id="38" name="object 38"/>
          <p:cNvSpPr/>
          <p:nvPr/>
        </p:nvSpPr>
        <p:spPr>
          <a:xfrm>
            <a:off x="9562895" y="813701"/>
            <a:ext cx="188880" cy="275565"/>
          </a:xfrm>
          <a:custGeom>
            <a:avLst/>
            <a:gdLst/>
            <a:ahLst/>
            <a:cxnLst/>
            <a:rect l="l" t="t" r="r" b="b"/>
            <a:pathLst>
              <a:path w="166659" h="243146">
                <a:moveTo>
                  <a:pt x="68949" y="99971"/>
                </a:moveTo>
                <a:lnTo>
                  <a:pt x="58100" y="107398"/>
                </a:lnTo>
                <a:lnTo>
                  <a:pt x="48758" y="115465"/>
                </a:lnTo>
                <a:lnTo>
                  <a:pt x="48758" y="0"/>
                </a:lnTo>
                <a:lnTo>
                  <a:pt x="38744" y="2875"/>
                </a:lnTo>
                <a:lnTo>
                  <a:pt x="26007" y="6221"/>
                </a:lnTo>
                <a:lnTo>
                  <a:pt x="12548" y="9480"/>
                </a:lnTo>
                <a:lnTo>
                  <a:pt x="0" y="12208"/>
                </a:lnTo>
                <a:lnTo>
                  <a:pt x="0" y="15766"/>
                </a:lnTo>
                <a:lnTo>
                  <a:pt x="13926" y="18437"/>
                </a:lnTo>
                <a:lnTo>
                  <a:pt x="21981" y="25466"/>
                </a:lnTo>
                <a:lnTo>
                  <a:pt x="23362" y="41708"/>
                </a:lnTo>
                <a:lnTo>
                  <a:pt x="23362" y="212623"/>
                </a:lnTo>
                <a:lnTo>
                  <a:pt x="22676" y="224337"/>
                </a:lnTo>
                <a:lnTo>
                  <a:pt x="16904" y="233603"/>
                </a:lnTo>
                <a:lnTo>
                  <a:pt x="1015" y="238565"/>
                </a:lnTo>
                <a:lnTo>
                  <a:pt x="1015" y="243146"/>
                </a:lnTo>
                <a:lnTo>
                  <a:pt x="71647" y="243146"/>
                </a:lnTo>
                <a:lnTo>
                  <a:pt x="71647" y="238565"/>
                </a:lnTo>
                <a:lnTo>
                  <a:pt x="58689" y="235222"/>
                </a:lnTo>
                <a:lnTo>
                  <a:pt x="50410" y="227807"/>
                </a:lnTo>
                <a:lnTo>
                  <a:pt x="48758" y="212623"/>
                </a:lnTo>
                <a:lnTo>
                  <a:pt x="48758" y="123100"/>
                </a:lnTo>
                <a:lnTo>
                  <a:pt x="58966" y="115245"/>
                </a:lnTo>
                <a:lnTo>
                  <a:pt x="70745" y="110194"/>
                </a:lnTo>
                <a:lnTo>
                  <a:pt x="83837" y="107836"/>
                </a:lnTo>
                <a:lnTo>
                  <a:pt x="89454" y="108112"/>
                </a:lnTo>
                <a:lnTo>
                  <a:pt x="103355" y="112317"/>
                </a:lnTo>
                <a:lnTo>
                  <a:pt x="112450" y="121113"/>
                </a:lnTo>
                <a:lnTo>
                  <a:pt x="117412" y="133895"/>
                </a:lnTo>
                <a:lnTo>
                  <a:pt x="118916" y="150059"/>
                </a:lnTo>
                <a:lnTo>
                  <a:pt x="118916" y="212623"/>
                </a:lnTo>
                <a:lnTo>
                  <a:pt x="118191" y="224836"/>
                </a:lnTo>
                <a:lnTo>
                  <a:pt x="112211" y="233722"/>
                </a:lnTo>
                <a:lnTo>
                  <a:pt x="95553" y="238565"/>
                </a:lnTo>
                <a:lnTo>
                  <a:pt x="95553" y="243146"/>
                </a:lnTo>
                <a:lnTo>
                  <a:pt x="166659" y="243146"/>
                </a:lnTo>
                <a:lnTo>
                  <a:pt x="166659" y="238565"/>
                </a:lnTo>
                <a:lnTo>
                  <a:pt x="154617" y="235423"/>
                </a:lnTo>
                <a:lnTo>
                  <a:pt x="146341" y="228010"/>
                </a:lnTo>
                <a:lnTo>
                  <a:pt x="144785" y="212623"/>
                </a:lnTo>
                <a:lnTo>
                  <a:pt x="144785" y="140391"/>
                </a:lnTo>
                <a:lnTo>
                  <a:pt x="144443" y="132807"/>
                </a:lnTo>
                <a:lnTo>
                  <a:pt x="141182" y="117722"/>
                </a:lnTo>
                <a:lnTo>
                  <a:pt x="134671" y="105820"/>
                </a:lnTo>
                <a:lnTo>
                  <a:pt x="125151" y="97235"/>
                </a:lnTo>
                <a:lnTo>
                  <a:pt x="112867" y="92099"/>
                </a:lnTo>
                <a:lnTo>
                  <a:pt x="98059" y="90545"/>
                </a:lnTo>
                <a:lnTo>
                  <a:pt x="93546" y="90897"/>
                </a:lnTo>
                <a:lnTo>
                  <a:pt x="80899" y="94149"/>
                </a:lnTo>
                <a:lnTo>
                  <a:pt x="68949" y="99971"/>
                </a:lnTo>
                <a:close/>
              </a:path>
            </a:pathLst>
          </a:custGeom>
          <a:solidFill>
            <a:srgbClr val="000000"/>
          </a:solidFill>
        </p:spPr>
        <p:txBody>
          <a:bodyPr wrap="square" lIns="0" tIns="0" rIns="0" bIns="0" rtlCol="0">
            <a:noAutofit/>
          </a:bodyPr>
          <a:lstStyle/>
          <a:p>
            <a:endParaRPr sz="2040"/>
          </a:p>
        </p:txBody>
      </p:sp>
      <p:sp>
        <p:nvSpPr>
          <p:cNvPr id="39" name="object 39"/>
          <p:cNvSpPr/>
          <p:nvPr/>
        </p:nvSpPr>
        <p:spPr>
          <a:xfrm>
            <a:off x="9817935" y="831570"/>
            <a:ext cx="222803" cy="263463"/>
          </a:xfrm>
          <a:custGeom>
            <a:avLst/>
            <a:gdLst/>
            <a:ahLst/>
            <a:cxnLst/>
            <a:rect l="l" t="t" r="r" b="b"/>
            <a:pathLst>
              <a:path w="196591" h="232467">
                <a:moveTo>
                  <a:pt x="0" y="119536"/>
                </a:moveTo>
                <a:lnTo>
                  <a:pt x="327" y="128356"/>
                </a:lnTo>
                <a:lnTo>
                  <a:pt x="1993" y="141274"/>
                </a:lnTo>
                <a:lnTo>
                  <a:pt x="5072" y="154034"/>
                </a:lnTo>
                <a:lnTo>
                  <a:pt x="9571" y="166453"/>
                </a:lnTo>
                <a:lnTo>
                  <a:pt x="15495" y="178345"/>
                </a:lnTo>
                <a:lnTo>
                  <a:pt x="22849" y="189527"/>
                </a:lnTo>
                <a:lnTo>
                  <a:pt x="31639" y="199816"/>
                </a:lnTo>
                <a:lnTo>
                  <a:pt x="41871" y="209026"/>
                </a:lnTo>
                <a:lnTo>
                  <a:pt x="53551" y="216974"/>
                </a:lnTo>
                <a:lnTo>
                  <a:pt x="66683" y="223477"/>
                </a:lnTo>
                <a:lnTo>
                  <a:pt x="81274" y="228349"/>
                </a:lnTo>
                <a:lnTo>
                  <a:pt x="97329" y="231407"/>
                </a:lnTo>
                <a:lnTo>
                  <a:pt x="114853" y="232467"/>
                </a:lnTo>
                <a:lnTo>
                  <a:pt x="116210" y="232460"/>
                </a:lnTo>
                <a:lnTo>
                  <a:pt x="130884" y="231595"/>
                </a:lnTo>
                <a:lnTo>
                  <a:pt x="145728" y="229667"/>
                </a:lnTo>
                <a:lnTo>
                  <a:pt x="159499" y="227205"/>
                </a:lnTo>
                <a:lnTo>
                  <a:pt x="170954" y="224739"/>
                </a:lnTo>
                <a:lnTo>
                  <a:pt x="178849" y="222799"/>
                </a:lnTo>
                <a:lnTo>
                  <a:pt x="185037" y="205791"/>
                </a:lnTo>
                <a:lnTo>
                  <a:pt x="189238" y="192381"/>
                </a:lnTo>
                <a:lnTo>
                  <a:pt x="193200" y="179154"/>
                </a:lnTo>
                <a:lnTo>
                  <a:pt x="196591" y="167865"/>
                </a:lnTo>
                <a:lnTo>
                  <a:pt x="191513" y="166849"/>
                </a:lnTo>
                <a:lnTo>
                  <a:pt x="186500" y="175530"/>
                </a:lnTo>
                <a:lnTo>
                  <a:pt x="178590" y="187993"/>
                </a:lnTo>
                <a:lnTo>
                  <a:pt x="170406" y="198822"/>
                </a:lnTo>
                <a:lnTo>
                  <a:pt x="161619" y="207913"/>
                </a:lnTo>
                <a:lnTo>
                  <a:pt x="151898" y="215163"/>
                </a:lnTo>
                <a:lnTo>
                  <a:pt x="140914" y="220470"/>
                </a:lnTo>
                <a:lnTo>
                  <a:pt x="128337" y="223729"/>
                </a:lnTo>
                <a:lnTo>
                  <a:pt x="113838" y="224838"/>
                </a:lnTo>
                <a:lnTo>
                  <a:pt x="101310" y="223806"/>
                </a:lnTo>
                <a:lnTo>
                  <a:pt x="89033" y="220529"/>
                </a:lnTo>
                <a:lnTo>
                  <a:pt x="77864" y="215135"/>
                </a:lnTo>
                <a:lnTo>
                  <a:pt x="67844" y="207753"/>
                </a:lnTo>
                <a:lnTo>
                  <a:pt x="59018" y="198514"/>
                </a:lnTo>
                <a:lnTo>
                  <a:pt x="51430" y="187549"/>
                </a:lnTo>
                <a:lnTo>
                  <a:pt x="45124" y="174989"/>
                </a:lnTo>
                <a:lnTo>
                  <a:pt x="40143" y="160963"/>
                </a:lnTo>
                <a:lnTo>
                  <a:pt x="36531" y="145602"/>
                </a:lnTo>
                <a:lnTo>
                  <a:pt x="34332" y="129038"/>
                </a:lnTo>
                <a:lnTo>
                  <a:pt x="33589" y="111399"/>
                </a:lnTo>
                <a:lnTo>
                  <a:pt x="33661" y="106653"/>
                </a:lnTo>
                <a:lnTo>
                  <a:pt x="34920" y="91229"/>
                </a:lnTo>
                <a:lnTo>
                  <a:pt x="37727" y="76363"/>
                </a:lnTo>
                <a:lnTo>
                  <a:pt x="42060" y="62304"/>
                </a:lnTo>
                <a:lnTo>
                  <a:pt x="47898" y="49306"/>
                </a:lnTo>
                <a:lnTo>
                  <a:pt x="55219" y="37618"/>
                </a:lnTo>
                <a:lnTo>
                  <a:pt x="64000" y="27491"/>
                </a:lnTo>
                <a:lnTo>
                  <a:pt x="74221" y="19178"/>
                </a:lnTo>
                <a:lnTo>
                  <a:pt x="85858" y="12929"/>
                </a:lnTo>
                <a:lnTo>
                  <a:pt x="98890" y="8996"/>
                </a:lnTo>
                <a:lnTo>
                  <a:pt x="113296" y="7628"/>
                </a:lnTo>
                <a:lnTo>
                  <a:pt x="127051" y="8489"/>
                </a:lnTo>
                <a:lnTo>
                  <a:pt x="139766" y="11291"/>
                </a:lnTo>
                <a:lnTo>
                  <a:pt x="151102" y="16224"/>
                </a:lnTo>
                <a:lnTo>
                  <a:pt x="161123" y="23476"/>
                </a:lnTo>
                <a:lnTo>
                  <a:pt x="169892" y="33238"/>
                </a:lnTo>
                <a:lnTo>
                  <a:pt x="177472" y="45698"/>
                </a:lnTo>
                <a:lnTo>
                  <a:pt x="183928" y="61045"/>
                </a:lnTo>
                <a:lnTo>
                  <a:pt x="189007" y="60530"/>
                </a:lnTo>
                <a:lnTo>
                  <a:pt x="188839" y="59062"/>
                </a:lnTo>
                <a:lnTo>
                  <a:pt x="187433" y="46512"/>
                </a:lnTo>
                <a:lnTo>
                  <a:pt x="186058" y="34276"/>
                </a:lnTo>
                <a:lnTo>
                  <a:pt x="184592" y="21828"/>
                </a:lnTo>
                <a:lnTo>
                  <a:pt x="182912" y="8645"/>
                </a:lnTo>
                <a:lnTo>
                  <a:pt x="176099" y="7087"/>
                </a:lnTo>
                <a:lnTo>
                  <a:pt x="165914" y="4829"/>
                </a:lnTo>
                <a:lnTo>
                  <a:pt x="153110" y="2520"/>
                </a:lnTo>
                <a:lnTo>
                  <a:pt x="138013" y="723"/>
                </a:lnTo>
                <a:lnTo>
                  <a:pt x="120948" y="0"/>
                </a:lnTo>
                <a:lnTo>
                  <a:pt x="114997" y="123"/>
                </a:lnTo>
                <a:lnTo>
                  <a:pt x="100151" y="1548"/>
                </a:lnTo>
                <a:lnTo>
                  <a:pt x="85974" y="4513"/>
                </a:lnTo>
                <a:lnTo>
                  <a:pt x="72556" y="8952"/>
                </a:lnTo>
                <a:lnTo>
                  <a:pt x="59988" y="14797"/>
                </a:lnTo>
                <a:lnTo>
                  <a:pt x="48360" y="21980"/>
                </a:lnTo>
                <a:lnTo>
                  <a:pt x="37763" y="30434"/>
                </a:lnTo>
                <a:lnTo>
                  <a:pt x="28285" y="40091"/>
                </a:lnTo>
                <a:lnTo>
                  <a:pt x="20018" y="50885"/>
                </a:lnTo>
                <a:lnTo>
                  <a:pt x="13052" y="62747"/>
                </a:lnTo>
                <a:lnTo>
                  <a:pt x="7477" y="75611"/>
                </a:lnTo>
                <a:lnTo>
                  <a:pt x="3383" y="89409"/>
                </a:lnTo>
                <a:lnTo>
                  <a:pt x="860" y="104073"/>
                </a:lnTo>
                <a:lnTo>
                  <a:pt x="0" y="119536"/>
                </a:lnTo>
                <a:close/>
              </a:path>
            </a:pathLst>
          </a:custGeom>
          <a:solidFill>
            <a:srgbClr val="000000"/>
          </a:solidFill>
        </p:spPr>
        <p:txBody>
          <a:bodyPr wrap="square" lIns="0" tIns="0" rIns="0" bIns="0" rtlCol="0">
            <a:noAutofit/>
          </a:bodyPr>
          <a:lstStyle/>
          <a:p>
            <a:endParaRPr sz="2040"/>
          </a:p>
        </p:txBody>
      </p:sp>
      <p:sp>
        <p:nvSpPr>
          <p:cNvPr id="40" name="object 40"/>
          <p:cNvSpPr/>
          <p:nvPr/>
        </p:nvSpPr>
        <p:spPr>
          <a:xfrm>
            <a:off x="10062073" y="916318"/>
            <a:ext cx="137612" cy="177562"/>
          </a:xfrm>
          <a:custGeom>
            <a:avLst/>
            <a:gdLst/>
            <a:ahLst/>
            <a:cxnLst/>
            <a:rect l="l" t="t" r="r" b="b"/>
            <a:pathLst>
              <a:path w="121422" h="156672">
                <a:moveTo>
                  <a:pt x="110564" y="59569"/>
                </a:moveTo>
                <a:lnTo>
                  <a:pt x="114786" y="59006"/>
                </a:lnTo>
                <a:lnTo>
                  <a:pt x="120407" y="57475"/>
                </a:lnTo>
                <a:lnTo>
                  <a:pt x="121422" y="56967"/>
                </a:lnTo>
                <a:lnTo>
                  <a:pt x="121422" y="48321"/>
                </a:lnTo>
                <a:lnTo>
                  <a:pt x="121103" y="43363"/>
                </a:lnTo>
                <a:lnTo>
                  <a:pt x="117402" y="30471"/>
                </a:lnTo>
                <a:lnTo>
                  <a:pt x="110087" y="18668"/>
                </a:lnTo>
                <a:lnTo>
                  <a:pt x="99825" y="8976"/>
                </a:lnTo>
                <a:lnTo>
                  <a:pt x="87286" y="2414"/>
                </a:lnTo>
                <a:lnTo>
                  <a:pt x="73138" y="0"/>
                </a:lnTo>
                <a:lnTo>
                  <a:pt x="65263" y="599"/>
                </a:lnTo>
                <a:lnTo>
                  <a:pt x="52676" y="3921"/>
                </a:lnTo>
                <a:lnTo>
                  <a:pt x="40785" y="9689"/>
                </a:lnTo>
                <a:lnTo>
                  <a:pt x="30031" y="17374"/>
                </a:lnTo>
                <a:lnTo>
                  <a:pt x="26411" y="54426"/>
                </a:lnTo>
                <a:lnTo>
                  <a:pt x="27905" y="45187"/>
                </a:lnTo>
                <a:lnTo>
                  <a:pt x="33496" y="29866"/>
                </a:lnTo>
                <a:lnTo>
                  <a:pt x="41756" y="18923"/>
                </a:lnTo>
                <a:lnTo>
                  <a:pt x="51740" y="12358"/>
                </a:lnTo>
                <a:lnTo>
                  <a:pt x="62506" y="10169"/>
                </a:lnTo>
                <a:lnTo>
                  <a:pt x="71786" y="11434"/>
                </a:lnTo>
                <a:lnTo>
                  <a:pt x="84009" y="18747"/>
                </a:lnTo>
                <a:lnTo>
                  <a:pt x="91139" y="30244"/>
                </a:lnTo>
                <a:lnTo>
                  <a:pt x="93454" y="43233"/>
                </a:lnTo>
                <a:lnTo>
                  <a:pt x="93454" y="51885"/>
                </a:lnTo>
                <a:lnTo>
                  <a:pt x="91964" y="53918"/>
                </a:lnTo>
                <a:lnTo>
                  <a:pt x="87359" y="53918"/>
                </a:lnTo>
                <a:lnTo>
                  <a:pt x="77630" y="62218"/>
                </a:lnTo>
                <a:lnTo>
                  <a:pt x="91391" y="61259"/>
                </a:lnTo>
                <a:lnTo>
                  <a:pt x="102568" y="60348"/>
                </a:lnTo>
                <a:lnTo>
                  <a:pt x="110564" y="59569"/>
                </a:lnTo>
                <a:close/>
              </a:path>
              <a:path w="121422" h="156672">
                <a:moveTo>
                  <a:pt x="25781" y="84649"/>
                </a:moveTo>
                <a:lnTo>
                  <a:pt x="24379" y="64602"/>
                </a:lnTo>
                <a:lnTo>
                  <a:pt x="26782" y="64543"/>
                </a:lnTo>
                <a:lnTo>
                  <a:pt x="44731" y="63944"/>
                </a:lnTo>
                <a:lnTo>
                  <a:pt x="61878" y="63141"/>
                </a:lnTo>
                <a:lnTo>
                  <a:pt x="77630" y="62218"/>
                </a:lnTo>
                <a:lnTo>
                  <a:pt x="87359" y="53918"/>
                </a:lnTo>
                <a:lnTo>
                  <a:pt x="77209" y="54131"/>
                </a:lnTo>
                <a:lnTo>
                  <a:pt x="64510" y="54302"/>
                </a:lnTo>
                <a:lnTo>
                  <a:pt x="26411" y="54426"/>
                </a:lnTo>
                <a:lnTo>
                  <a:pt x="30031" y="17374"/>
                </a:lnTo>
                <a:lnTo>
                  <a:pt x="20858" y="26451"/>
                </a:lnTo>
                <a:lnTo>
                  <a:pt x="14059" y="35947"/>
                </a:lnTo>
                <a:lnTo>
                  <a:pt x="7834" y="47834"/>
                </a:lnTo>
                <a:lnTo>
                  <a:pt x="3448" y="60146"/>
                </a:lnTo>
                <a:lnTo>
                  <a:pt x="853" y="72482"/>
                </a:lnTo>
                <a:lnTo>
                  <a:pt x="0" y="84440"/>
                </a:lnTo>
                <a:lnTo>
                  <a:pt x="848" y="96586"/>
                </a:lnTo>
                <a:lnTo>
                  <a:pt x="4132" y="110609"/>
                </a:lnTo>
                <a:lnTo>
                  <a:pt x="9756" y="123351"/>
                </a:lnTo>
                <a:lnTo>
                  <a:pt x="17579" y="134494"/>
                </a:lnTo>
                <a:lnTo>
                  <a:pt x="27462" y="143717"/>
                </a:lnTo>
                <a:lnTo>
                  <a:pt x="39263" y="150701"/>
                </a:lnTo>
                <a:lnTo>
                  <a:pt x="52842" y="155126"/>
                </a:lnTo>
                <a:lnTo>
                  <a:pt x="68059" y="156672"/>
                </a:lnTo>
                <a:lnTo>
                  <a:pt x="74641" y="155887"/>
                </a:lnTo>
                <a:lnTo>
                  <a:pt x="84479" y="152808"/>
                </a:lnTo>
                <a:lnTo>
                  <a:pt x="96085" y="146710"/>
                </a:lnTo>
                <a:lnTo>
                  <a:pt x="108410" y="136875"/>
                </a:lnTo>
                <a:lnTo>
                  <a:pt x="120407" y="122585"/>
                </a:lnTo>
                <a:lnTo>
                  <a:pt x="117360" y="119029"/>
                </a:lnTo>
                <a:lnTo>
                  <a:pt x="115603" y="120497"/>
                </a:lnTo>
                <a:lnTo>
                  <a:pt x="103204" y="129204"/>
                </a:lnTo>
                <a:lnTo>
                  <a:pt x="91833" y="134209"/>
                </a:lnTo>
                <a:lnTo>
                  <a:pt x="81264" y="135811"/>
                </a:lnTo>
                <a:lnTo>
                  <a:pt x="78390" y="135732"/>
                </a:lnTo>
                <a:lnTo>
                  <a:pt x="67649" y="134070"/>
                </a:lnTo>
                <a:lnTo>
                  <a:pt x="56820" y="130036"/>
                </a:lnTo>
                <a:lnTo>
                  <a:pt x="46561" y="123355"/>
                </a:lnTo>
                <a:lnTo>
                  <a:pt x="37529" y="113748"/>
                </a:lnTo>
                <a:lnTo>
                  <a:pt x="30383" y="100938"/>
                </a:lnTo>
                <a:lnTo>
                  <a:pt x="25781" y="84649"/>
                </a:lnTo>
                <a:close/>
              </a:path>
            </a:pathLst>
          </a:custGeom>
          <a:solidFill>
            <a:srgbClr val="000000"/>
          </a:solidFill>
        </p:spPr>
        <p:txBody>
          <a:bodyPr wrap="square" lIns="0" tIns="0" rIns="0" bIns="0" rtlCol="0">
            <a:noAutofit/>
          </a:bodyPr>
          <a:lstStyle/>
          <a:p>
            <a:endParaRPr sz="2040"/>
          </a:p>
        </p:txBody>
      </p:sp>
      <p:sp>
        <p:nvSpPr>
          <p:cNvPr id="41" name="object 41"/>
          <p:cNvSpPr/>
          <p:nvPr/>
        </p:nvSpPr>
        <p:spPr>
          <a:xfrm>
            <a:off x="10212889" y="915743"/>
            <a:ext cx="189417" cy="173522"/>
          </a:xfrm>
          <a:custGeom>
            <a:avLst/>
            <a:gdLst/>
            <a:ahLst/>
            <a:cxnLst/>
            <a:rect l="l" t="t" r="r" b="b"/>
            <a:pathLst>
              <a:path w="167133" h="153108">
                <a:moveTo>
                  <a:pt x="87070" y="4045"/>
                </a:moveTo>
                <a:lnTo>
                  <a:pt x="75237" y="10678"/>
                </a:lnTo>
                <a:lnTo>
                  <a:pt x="71246" y="13005"/>
                </a:lnTo>
                <a:lnTo>
                  <a:pt x="60183" y="20263"/>
                </a:lnTo>
                <a:lnTo>
                  <a:pt x="50316" y="26959"/>
                </a:lnTo>
                <a:lnTo>
                  <a:pt x="50316" y="0"/>
                </a:lnTo>
                <a:lnTo>
                  <a:pt x="38238" y="4359"/>
                </a:lnTo>
                <a:lnTo>
                  <a:pt x="25729" y="8120"/>
                </a:lnTo>
                <a:lnTo>
                  <a:pt x="13592" y="11195"/>
                </a:lnTo>
                <a:lnTo>
                  <a:pt x="2031" y="13733"/>
                </a:lnTo>
                <a:lnTo>
                  <a:pt x="2031" y="18307"/>
                </a:lnTo>
                <a:lnTo>
                  <a:pt x="15014" y="20480"/>
                </a:lnTo>
                <a:lnTo>
                  <a:pt x="23568" y="27292"/>
                </a:lnTo>
                <a:lnTo>
                  <a:pt x="24920" y="43233"/>
                </a:lnTo>
                <a:lnTo>
                  <a:pt x="24920" y="122585"/>
                </a:lnTo>
                <a:lnTo>
                  <a:pt x="24003" y="135522"/>
                </a:lnTo>
                <a:lnTo>
                  <a:pt x="17482" y="143862"/>
                </a:lnTo>
                <a:lnTo>
                  <a:pt x="0" y="148528"/>
                </a:lnTo>
                <a:lnTo>
                  <a:pt x="0" y="153108"/>
                </a:lnTo>
                <a:lnTo>
                  <a:pt x="73205" y="153108"/>
                </a:lnTo>
                <a:lnTo>
                  <a:pt x="73205" y="148528"/>
                </a:lnTo>
                <a:lnTo>
                  <a:pt x="60247" y="145185"/>
                </a:lnTo>
                <a:lnTo>
                  <a:pt x="51968" y="137770"/>
                </a:lnTo>
                <a:lnTo>
                  <a:pt x="50316" y="122585"/>
                </a:lnTo>
                <a:lnTo>
                  <a:pt x="50316" y="34588"/>
                </a:lnTo>
                <a:lnTo>
                  <a:pt x="52599" y="32833"/>
                </a:lnTo>
                <a:lnTo>
                  <a:pt x="63901" y="25220"/>
                </a:lnTo>
                <a:lnTo>
                  <a:pt x="75564" y="19839"/>
                </a:lnTo>
                <a:lnTo>
                  <a:pt x="87427" y="17798"/>
                </a:lnTo>
                <a:lnTo>
                  <a:pt x="103934" y="21055"/>
                </a:lnTo>
                <a:lnTo>
                  <a:pt x="114003" y="29696"/>
                </a:lnTo>
                <a:lnTo>
                  <a:pt x="119035" y="42053"/>
                </a:lnTo>
                <a:lnTo>
                  <a:pt x="120406" y="56458"/>
                </a:lnTo>
                <a:lnTo>
                  <a:pt x="120406" y="122585"/>
                </a:lnTo>
                <a:lnTo>
                  <a:pt x="119510" y="135491"/>
                </a:lnTo>
                <a:lnTo>
                  <a:pt x="113030" y="143855"/>
                </a:lnTo>
                <a:lnTo>
                  <a:pt x="95553" y="148528"/>
                </a:lnTo>
                <a:lnTo>
                  <a:pt x="95553" y="153108"/>
                </a:lnTo>
                <a:lnTo>
                  <a:pt x="167133" y="153108"/>
                </a:lnTo>
                <a:lnTo>
                  <a:pt x="167133" y="148528"/>
                </a:lnTo>
                <a:lnTo>
                  <a:pt x="156231" y="145598"/>
                </a:lnTo>
                <a:lnTo>
                  <a:pt x="147905" y="138189"/>
                </a:lnTo>
                <a:lnTo>
                  <a:pt x="146343" y="122585"/>
                </a:lnTo>
                <a:lnTo>
                  <a:pt x="146343" y="45780"/>
                </a:lnTo>
                <a:lnTo>
                  <a:pt x="144664" y="31240"/>
                </a:lnTo>
                <a:lnTo>
                  <a:pt x="139359" y="18509"/>
                </a:lnTo>
                <a:lnTo>
                  <a:pt x="130523" y="8826"/>
                </a:lnTo>
                <a:lnTo>
                  <a:pt x="118258" y="2667"/>
                </a:lnTo>
                <a:lnTo>
                  <a:pt x="102664" y="508"/>
                </a:lnTo>
                <a:lnTo>
                  <a:pt x="98634" y="714"/>
                </a:lnTo>
                <a:lnTo>
                  <a:pt x="87070" y="4045"/>
                </a:lnTo>
                <a:close/>
              </a:path>
            </a:pathLst>
          </a:custGeom>
          <a:solidFill>
            <a:srgbClr val="000000"/>
          </a:solidFill>
        </p:spPr>
        <p:txBody>
          <a:bodyPr wrap="square" lIns="0" tIns="0" rIns="0" bIns="0" rtlCol="0">
            <a:noAutofit/>
          </a:bodyPr>
          <a:lstStyle/>
          <a:p>
            <a:endParaRPr sz="2040"/>
          </a:p>
        </p:txBody>
      </p:sp>
      <p:sp>
        <p:nvSpPr>
          <p:cNvPr id="42" name="object 42"/>
          <p:cNvSpPr/>
          <p:nvPr/>
        </p:nvSpPr>
        <p:spPr>
          <a:xfrm>
            <a:off x="10402920" y="869040"/>
            <a:ext cx="111134" cy="224840"/>
          </a:xfrm>
          <a:custGeom>
            <a:avLst/>
            <a:gdLst/>
            <a:ahLst/>
            <a:cxnLst/>
            <a:rect l="l" t="t" r="r" b="b"/>
            <a:pathLst>
              <a:path w="98059" h="198388">
                <a:moveTo>
                  <a:pt x="51332" y="1524"/>
                </a:moveTo>
                <a:lnTo>
                  <a:pt x="46727" y="0"/>
                </a:lnTo>
                <a:lnTo>
                  <a:pt x="25869" y="25942"/>
                </a:lnTo>
                <a:lnTo>
                  <a:pt x="25869" y="45780"/>
                </a:lnTo>
                <a:lnTo>
                  <a:pt x="10158" y="45780"/>
                </a:lnTo>
                <a:lnTo>
                  <a:pt x="0" y="53918"/>
                </a:lnTo>
                <a:lnTo>
                  <a:pt x="1016" y="56973"/>
                </a:lnTo>
                <a:lnTo>
                  <a:pt x="25869" y="56973"/>
                </a:lnTo>
                <a:lnTo>
                  <a:pt x="25923" y="161824"/>
                </a:lnTo>
                <a:lnTo>
                  <a:pt x="28462" y="177631"/>
                </a:lnTo>
                <a:lnTo>
                  <a:pt x="34982" y="189079"/>
                </a:lnTo>
                <a:lnTo>
                  <a:pt x="45728" y="196039"/>
                </a:lnTo>
                <a:lnTo>
                  <a:pt x="60948" y="198388"/>
                </a:lnTo>
                <a:lnTo>
                  <a:pt x="62506" y="198388"/>
                </a:lnTo>
                <a:lnTo>
                  <a:pt x="65554" y="197880"/>
                </a:lnTo>
                <a:lnTo>
                  <a:pt x="70091" y="195332"/>
                </a:lnTo>
                <a:lnTo>
                  <a:pt x="98059" y="179566"/>
                </a:lnTo>
                <a:lnTo>
                  <a:pt x="96028" y="174478"/>
                </a:lnTo>
                <a:lnTo>
                  <a:pt x="88376" y="178550"/>
                </a:lnTo>
                <a:lnTo>
                  <a:pt x="79233" y="181598"/>
                </a:lnTo>
                <a:lnTo>
                  <a:pt x="72933" y="181571"/>
                </a:lnTo>
                <a:lnTo>
                  <a:pt x="63122" y="178793"/>
                </a:lnTo>
                <a:lnTo>
                  <a:pt x="54827" y="169078"/>
                </a:lnTo>
                <a:lnTo>
                  <a:pt x="51332" y="149043"/>
                </a:lnTo>
                <a:lnTo>
                  <a:pt x="51332" y="56973"/>
                </a:lnTo>
                <a:lnTo>
                  <a:pt x="89391" y="56973"/>
                </a:lnTo>
                <a:lnTo>
                  <a:pt x="93995" y="53409"/>
                </a:lnTo>
                <a:lnTo>
                  <a:pt x="95012" y="49852"/>
                </a:lnTo>
                <a:lnTo>
                  <a:pt x="91964" y="45780"/>
                </a:lnTo>
                <a:lnTo>
                  <a:pt x="51332" y="45780"/>
                </a:lnTo>
                <a:lnTo>
                  <a:pt x="51332" y="1524"/>
                </a:lnTo>
                <a:close/>
              </a:path>
            </a:pathLst>
          </a:custGeom>
          <a:solidFill>
            <a:srgbClr val="000000"/>
          </a:solidFill>
        </p:spPr>
        <p:txBody>
          <a:bodyPr wrap="square" lIns="0" tIns="0" rIns="0" bIns="0" rtlCol="0">
            <a:noAutofit/>
          </a:bodyPr>
          <a:lstStyle/>
          <a:p>
            <a:endParaRPr sz="2040"/>
          </a:p>
        </p:txBody>
      </p:sp>
      <p:sp>
        <p:nvSpPr>
          <p:cNvPr id="43" name="object 43"/>
          <p:cNvSpPr/>
          <p:nvPr/>
        </p:nvSpPr>
        <p:spPr>
          <a:xfrm>
            <a:off x="10521497" y="916318"/>
            <a:ext cx="137612" cy="177562"/>
          </a:xfrm>
          <a:custGeom>
            <a:avLst/>
            <a:gdLst/>
            <a:ahLst/>
            <a:cxnLst/>
            <a:rect l="l" t="t" r="r" b="b"/>
            <a:pathLst>
              <a:path w="121422" h="156672">
                <a:moveTo>
                  <a:pt x="110564" y="59569"/>
                </a:moveTo>
                <a:lnTo>
                  <a:pt x="114786" y="59006"/>
                </a:lnTo>
                <a:lnTo>
                  <a:pt x="120406" y="57475"/>
                </a:lnTo>
                <a:lnTo>
                  <a:pt x="121422" y="56967"/>
                </a:lnTo>
                <a:lnTo>
                  <a:pt x="121422" y="48321"/>
                </a:lnTo>
                <a:lnTo>
                  <a:pt x="121103" y="43363"/>
                </a:lnTo>
                <a:lnTo>
                  <a:pt x="117402" y="30470"/>
                </a:lnTo>
                <a:lnTo>
                  <a:pt x="110087" y="18668"/>
                </a:lnTo>
                <a:lnTo>
                  <a:pt x="99825" y="8976"/>
                </a:lnTo>
                <a:lnTo>
                  <a:pt x="87286" y="2414"/>
                </a:lnTo>
                <a:lnTo>
                  <a:pt x="73137" y="0"/>
                </a:lnTo>
                <a:lnTo>
                  <a:pt x="65263" y="599"/>
                </a:lnTo>
                <a:lnTo>
                  <a:pt x="52676" y="3921"/>
                </a:lnTo>
                <a:lnTo>
                  <a:pt x="40784" y="9689"/>
                </a:lnTo>
                <a:lnTo>
                  <a:pt x="30030" y="17374"/>
                </a:lnTo>
                <a:lnTo>
                  <a:pt x="26410" y="54426"/>
                </a:lnTo>
                <a:lnTo>
                  <a:pt x="27904" y="45187"/>
                </a:lnTo>
                <a:lnTo>
                  <a:pt x="33496" y="29866"/>
                </a:lnTo>
                <a:lnTo>
                  <a:pt x="41755" y="18923"/>
                </a:lnTo>
                <a:lnTo>
                  <a:pt x="51739" y="12358"/>
                </a:lnTo>
                <a:lnTo>
                  <a:pt x="62505" y="10169"/>
                </a:lnTo>
                <a:lnTo>
                  <a:pt x="71785" y="11434"/>
                </a:lnTo>
                <a:lnTo>
                  <a:pt x="84008" y="18747"/>
                </a:lnTo>
                <a:lnTo>
                  <a:pt x="91138" y="30244"/>
                </a:lnTo>
                <a:lnTo>
                  <a:pt x="93453" y="43233"/>
                </a:lnTo>
                <a:lnTo>
                  <a:pt x="93453" y="51885"/>
                </a:lnTo>
                <a:lnTo>
                  <a:pt x="91964" y="53918"/>
                </a:lnTo>
                <a:lnTo>
                  <a:pt x="87359" y="53918"/>
                </a:lnTo>
                <a:lnTo>
                  <a:pt x="77630" y="62218"/>
                </a:lnTo>
                <a:lnTo>
                  <a:pt x="91391" y="61259"/>
                </a:lnTo>
                <a:lnTo>
                  <a:pt x="102567" y="60348"/>
                </a:lnTo>
                <a:lnTo>
                  <a:pt x="110564" y="59569"/>
                </a:lnTo>
                <a:close/>
              </a:path>
              <a:path w="121422" h="156672">
                <a:moveTo>
                  <a:pt x="25780" y="84649"/>
                </a:moveTo>
                <a:lnTo>
                  <a:pt x="24379" y="64602"/>
                </a:lnTo>
                <a:lnTo>
                  <a:pt x="26781" y="64543"/>
                </a:lnTo>
                <a:lnTo>
                  <a:pt x="44730" y="63944"/>
                </a:lnTo>
                <a:lnTo>
                  <a:pt x="61878" y="63141"/>
                </a:lnTo>
                <a:lnTo>
                  <a:pt x="77630" y="62218"/>
                </a:lnTo>
                <a:lnTo>
                  <a:pt x="87359" y="53918"/>
                </a:lnTo>
                <a:lnTo>
                  <a:pt x="77209" y="54131"/>
                </a:lnTo>
                <a:lnTo>
                  <a:pt x="64509" y="54302"/>
                </a:lnTo>
                <a:lnTo>
                  <a:pt x="26410" y="54426"/>
                </a:lnTo>
                <a:lnTo>
                  <a:pt x="30030" y="17374"/>
                </a:lnTo>
                <a:lnTo>
                  <a:pt x="20857" y="26451"/>
                </a:lnTo>
                <a:lnTo>
                  <a:pt x="14059" y="35947"/>
                </a:lnTo>
                <a:lnTo>
                  <a:pt x="7833" y="47834"/>
                </a:lnTo>
                <a:lnTo>
                  <a:pt x="3448" y="60146"/>
                </a:lnTo>
                <a:lnTo>
                  <a:pt x="853" y="72482"/>
                </a:lnTo>
                <a:lnTo>
                  <a:pt x="0" y="84440"/>
                </a:lnTo>
                <a:lnTo>
                  <a:pt x="848" y="96586"/>
                </a:lnTo>
                <a:lnTo>
                  <a:pt x="4131" y="110608"/>
                </a:lnTo>
                <a:lnTo>
                  <a:pt x="9755" y="123351"/>
                </a:lnTo>
                <a:lnTo>
                  <a:pt x="17579" y="134494"/>
                </a:lnTo>
                <a:lnTo>
                  <a:pt x="27461" y="143717"/>
                </a:lnTo>
                <a:lnTo>
                  <a:pt x="39262" y="150701"/>
                </a:lnTo>
                <a:lnTo>
                  <a:pt x="52841" y="155126"/>
                </a:lnTo>
                <a:lnTo>
                  <a:pt x="68058" y="156672"/>
                </a:lnTo>
                <a:lnTo>
                  <a:pt x="74640" y="155887"/>
                </a:lnTo>
                <a:lnTo>
                  <a:pt x="84479" y="152808"/>
                </a:lnTo>
                <a:lnTo>
                  <a:pt x="96085" y="146710"/>
                </a:lnTo>
                <a:lnTo>
                  <a:pt x="108410" y="136875"/>
                </a:lnTo>
                <a:lnTo>
                  <a:pt x="120406" y="122585"/>
                </a:lnTo>
                <a:lnTo>
                  <a:pt x="117359" y="119029"/>
                </a:lnTo>
                <a:lnTo>
                  <a:pt x="115603" y="120497"/>
                </a:lnTo>
                <a:lnTo>
                  <a:pt x="103203" y="129204"/>
                </a:lnTo>
                <a:lnTo>
                  <a:pt x="91832" y="134209"/>
                </a:lnTo>
                <a:lnTo>
                  <a:pt x="81264" y="135811"/>
                </a:lnTo>
                <a:lnTo>
                  <a:pt x="78389" y="135732"/>
                </a:lnTo>
                <a:lnTo>
                  <a:pt x="67648" y="134070"/>
                </a:lnTo>
                <a:lnTo>
                  <a:pt x="56819" y="130036"/>
                </a:lnTo>
                <a:lnTo>
                  <a:pt x="46560" y="123355"/>
                </a:lnTo>
                <a:lnTo>
                  <a:pt x="37529" y="113748"/>
                </a:lnTo>
                <a:lnTo>
                  <a:pt x="30383" y="100938"/>
                </a:lnTo>
                <a:lnTo>
                  <a:pt x="25780" y="84649"/>
                </a:lnTo>
                <a:close/>
              </a:path>
            </a:pathLst>
          </a:custGeom>
          <a:solidFill>
            <a:srgbClr val="000000"/>
          </a:solidFill>
        </p:spPr>
        <p:txBody>
          <a:bodyPr wrap="square" lIns="0" tIns="0" rIns="0" bIns="0" rtlCol="0">
            <a:noAutofit/>
          </a:bodyPr>
          <a:lstStyle/>
          <a:p>
            <a:endParaRPr sz="2040"/>
          </a:p>
        </p:txBody>
      </p:sp>
      <p:sp>
        <p:nvSpPr>
          <p:cNvPr id="44" name="object 44"/>
          <p:cNvSpPr/>
          <p:nvPr/>
        </p:nvSpPr>
        <p:spPr>
          <a:xfrm>
            <a:off x="10674075" y="915743"/>
            <a:ext cx="122031" cy="173522"/>
          </a:xfrm>
          <a:custGeom>
            <a:avLst/>
            <a:gdLst/>
            <a:ahLst/>
            <a:cxnLst/>
            <a:rect l="l" t="t" r="r" b="b"/>
            <a:pathLst>
              <a:path w="107674" h="153108">
                <a:moveTo>
                  <a:pt x="75842" y="5193"/>
                </a:moveTo>
                <a:lnTo>
                  <a:pt x="65472" y="14175"/>
                </a:lnTo>
                <a:lnTo>
                  <a:pt x="56539" y="25395"/>
                </a:lnTo>
                <a:lnTo>
                  <a:pt x="49774" y="36620"/>
                </a:lnTo>
                <a:lnTo>
                  <a:pt x="48758" y="36620"/>
                </a:lnTo>
                <a:lnTo>
                  <a:pt x="48758" y="0"/>
                </a:lnTo>
                <a:lnTo>
                  <a:pt x="37084" y="4228"/>
                </a:lnTo>
                <a:lnTo>
                  <a:pt x="24494" y="8049"/>
                </a:lnTo>
                <a:lnTo>
                  <a:pt x="12382" y="11166"/>
                </a:lnTo>
                <a:lnTo>
                  <a:pt x="1015" y="13733"/>
                </a:lnTo>
                <a:lnTo>
                  <a:pt x="1015" y="18307"/>
                </a:lnTo>
                <a:lnTo>
                  <a:pt x="13404" y="20325"/>
                </a:lnTo>
                <a:lnTo>
                  <a:pt x="22015" y="26956"/>
                </a:lnTo>
                <a:lnTo>
                  <a:pt x="23362" y="43233"/>
                </a:lnTo>
                <a:lnTo>
                  <a:pt x="23362" y="122585"/>
                </a:lnTo>
                <a:lnTo>
                  <a:pt x="22649" y="134798"/>
                </a:lnTo>
                <a:lnTo>
                  <a:pt x="16687" y="143685"/>
                </a:lnTo>
                <a:lnTo>
                  <a:pt x="0" y="148528"/>
                </a:lnTo>
                <a:lnTo>
                  <a:pt x="0" y="153108"/>
                </a:lnTo>
                <a:lnTo>
                  <a:pt x="77200" y="153108"/>
                </a:lnTo>
                <a:lnTo>
                  <a:pt x="77200" y="148528"/>
                </a:lnTo>
                <a:lnTo>
                  <a:pt x="76392" y="148403"/>
                </a:lnTo>
                <a:lnTo>
                  <a:pt x="57830" y="144069"/>
                </a:lnTo>
                <a:lnTo>
                  <a:pt x="50223" y="136668"/>
                </a:lnTo>
                <a:lnTo>
                  <a:pt x="48758" y="122585"/>
                </a:lnTo>
                <a:lnTo>
                  <a:pt x="48758" y="48829"/>
                </a:lnTo>
                <a:lnTo>
                  <a:pt x="56656" y="36592"/>
                </a:lnTo>
                <a:lnTo>
                  <a:pt x="66182" y="27910"/>
                </a:lnTo>
                <a:lnTo>
                  <a:pt x="75169" y="25427"/>
                </a:lnTo>
                <a:lnTo>
                  <a:pt x="81264" y="25427"/>
                </a:lnTo>
                <a:lnTo>
                  <a:pt x="84853" y="27975"/>
                </a:lnTo>
                <a:lnTo>
                  <a:pt x="89390" y="32040"/>
                </a:lnTo>
                <a:lnTo>
                  <a:pt x="91422" y="33571"/>
                </a:lnTo>
                <a:lnTo>
                  <a:pt x="93995" y="34080"/>
                </a:lnTo>
                <a:lnTo>
                  <a:pt x="97516" y="32555"/>
                </a:lnTo>
                <a:lnTo>
                  <a:pt x="104153" y="29499"/>
                </a:lnTo>
                <a:lnTo>
                  <a:pt x="107674" y="21870"/>
                </a:lnTo>
                <a:lnTo>
                  <a:pt x="107674" y="9661"/>
                </a:lnTo>
                <a:lnTo>
                  <a:pt x="100090" y="508"/>
                </a:lnTo>
                <a:lnTo>
                  <a:pt x="89390" y="508"/>
                </a:lnTo>
                <a:lnTo>
                  <a:pt x="86920" y="679"/>
                </a:lnTo>
                <a:lnTo>
                  <a:pt x="75842" y="5193"/>
                </a:lnTo>
                <a:close/>
              </a:path>
            </a:pathLst>
          </a:custGeom>
          <a:solidFill>
            <a:srgbClr val="000000"/>
          </a:solidFill>
        </p:spPr>
        <p:txBody>
          <a:bodyPr wrap="square" lIns="0" tIns="0" rIns="0" bIns="0" rtlCol="0">
            <a:noAutofit/>
          </a:bodyPr>
          <a:lstStyle/>
          <a:p>
            <a:endParaRPr sz="2040"/>
          </a:p>
        </p:txBody>
      </p:sp>
      <p:sp>
        <p:nvSpPr>
          <p:cNvPr id="45" name="object 45"/>
          <p:cNvSpPr/>
          <p:nvPr/>
        </p:nvSpPr>
        <p:spPr>
          <a:xfrm>
            <a:off x="7772400" y="837337"/>
            <a:ext cx="197477" cy="251930"/>
          </a:xfrm>
          <a:custGeom>
            <a:avLst/>
            <a:gdLst/>
            <a:ahLst/>
            <a:cxnLst/>
            <a:rect l="l" t="t" r="r" b="b"/>
            <a:pathLst>
              <a:path w="174244" h="222291">
                <a:moveTo>
                  <a:pt x="93982" y="222291"/>
                </a:moveTo>
                <a:lnTo>
                  <a:pt x="93982" y="217711"/>
                </a:lnTo>
                <a:lnTo>
                  <a:pt x="83492" y="216240"/>
                </a:lnTo>
                <a:lnTo>
                  <a:pt x="69540" y="212347"/>
                </a:lnTo>
                <a:lnTo>
                  <a:pt x="61852" y="205237"/>
                </a:lnTo>
                <a:lnTo>
                  <a:pt x="58590" y="192805"/>
                </a:lnTo>
                <a:lnTo>
                  <a:pt x="57911" y="172946"/>
                </a:lnTo>
                <a:lnTo>
                  <a:pt x="57911" y="122592"/>
                </a:lnTo>
                <a:lnTo>
                  <a:pt x="89912" y="130729"/>
                </a:lnTo>
                <a:lnTo>
                  <a:pt x="88896" y="120553"/>
                </a:lnTo>
                <a:lnTo>
                  <a:pt x="81578" y="120247"/>
                </a:lnTo>
                <a:lnTo>
                  <a:pt x="67274" y="118167"/>
                </a:lnTo>
                <a:lnTo>
                  <a:pt x="57911" y="115471"/>
                </a:lnTo>
                <a:lnTo>
                  <a:pt x="57911" y="11700"/>
                </a:lnTo>
                <a:lnTo>
                  <a:pt x="61221" y="9579"/>
                </a:lnTo>
                <a:lnTo>
                  <a:pt x="26441" y="15639"/>
                </a:lnTo>
                <a:lnTo>
                  <a:pt x="29758" y="28266"/>
                </a:lnTo>
                <a:lnTo>
                  <a:pt x="30479" y="49337"/>
                </a:lnTo>
                <a:lnTo>
                  <a:pt x="30444" y="179388"/>
                </a:lnTo>
                <a:lnTo>
                  <a:pt x="29214" y="197787"/>
                </a:lnTo>
                <a:lnTo>
                  <a:pt x="24909" y="208628"/>
                </a:lnTo>
                <a:lnTo>
                  <a:pt x="15760" y="214430"/>
                </a:lnTo>
                <a:lnTo>
                  <a:pt x="0" y="217711"/>
                </a:lnTo>
                <a:lnTo>
                  <a:pt x="0" y="222291"/>
                </a:lnTo>
                <a:lnTo>
                  <a:pt x="93982" y="222291"/>
                </a:lnTo>
                <a:close/>
              </a:path>
              <a:path w="174244" h="222291">
                <a:moveTo>
                  <a:pt x="5095" y="5157"/>
                </a:moveTo>
                <a:lnTo>
                  <a:pt x="18797" y="8816"/>
                </a:lnTo>
                <a:lnTo>
                  <a:pt x="26441" y="15639"/>
                </a:lnTo>
                <a:lnTo>
                  <a:pt x="61221" y="9579"/>
                </a:lnTo>
                <a:lnTo>
                  <a:pt x="72018" y="7706"/>
                </a:lnTo>
                <a:lnTo>
                  <a:pt x="86864" y="6612"/>
                </a:lnTo>
                <a:lnTo>
                  <a:pt x="90186" y="6662"/>
                </a:lnTo>
                <a:lnTo>
                  <a:pt x="105553" y="8485"/>
                </a:lnTo>
                <a:lnTo>
                  <a:pt x="118499" y="13049"/>
                </a:lnTo>
                <a:lnTo>
                  <a:pt x="128857" y="20521"/>
                </a:lnTo>
                <a:lnTo>
                  <a:pt x="136463" y="31068"/>
                </a:lnTo>
                <a:lnTo>
                  <a:pt x="141148" y="44857"/>
                </a:lnTo>
                <a:lnTo>
                  <a:pt x="142747" y="62055"/>
                </a:lnTo>
                <a:lnTo>
                  <a:pt x="142599" y="67603"/>
                </a:lnTo>
                <a:lnTo>
                  <a:pt x="139494" y="85855"/>
                </a:lnTo>
                <a:lnTo>
                  <a:pt x="132975" y="99673"/>
                </a:lnTo>
                <a:lnTo>
                  <a:pt x="123848" y="109554"/>
                </a:lnTo>
                <a:lnTo>
                  <a:pt x="112921" y="115996"/>
                </a:lnTo>
                <a:lnTo>
                  <a:pt x="101001" y="119496"/>
                </a:lnTo>
                <a:lnTo>
                  <a:pt x="88896" y="120553"/>
                </a:lnTo>
                <a:lnTo>
                  <a:pt x="89912" y="130729"/>
                </a:lnTo>
                <a:lnTo>
                  <a:pt x="102108" y="130729"/>
                </a:lnTo>
                <a:lnTo>
                  <a:pt x="107695" y="130221"/>
                </a:lnTo>
                <a:lnTo>
                  <a:pt x="114914" y="128890"/>
                </a:lnTo>
                <a:lnTo>
                  <a:pt x="127690" y="124945"/>
                </a:lnTo>
                <a:lnTo>
                  <a:pt x="139857" y="119025"/>
                </a:lnTo>
                <a:lnTo>
                  <a:pt x="150918" y="111166"/>
                </a:lnTo>
                <a:lnTo>
                  <a:pt x="160382" y="101403"/>
                </a:lnTo>
                <a:lnTo>
                  <a:pt x="167754" y="89771"/>
                </a:lnTo>
                <a:lnTo>
                  <a:pt x="172539" y="76304"/>
                </a:lnTo>
                <a:lnTo>
                  <a:pt x="174244" y="61038"/>
                </a:lnTo>
                <a:lnTo>
                  <a:pt x="174237" y="59993"/>
                </a:lnTo>
                <a:lnTo>
                  <a:pt x="172612" y="45393"/>
                </a:lnTo>
                <a:lnTo>
                  <a:pt x="168280" y="32871"/>
                </a:lnTo>
                <a:lnTo>
                  <a:pt x="161466" y="22472"/>
                </a:lnTo>
                <a:lnTo>
                  <a:pt x="152397" y="14241"/>
                </a:lnTo>
                <a:lnTo>
                  <a:pt x="146394" y="10326"/>
                </a:lnTo>
                <a:lnTo>
                  <a:pt x="135500" y="5482"/>
                </a:lnTo>
                <a:lnTo>
                  <a:pt x="123283" y="2291"/>
                </a:lnTo>
                <a:lnTo>
                  <a:pt x="109900" y="536"/>
                </a:lnTo>
                <a:lnTo>
                  <a:pt x="95505" y="0"/>
                </a:lnTo>
                <a:lnTo>
                  <a:pt x="1523" y="0"/>
                </a:lnTo>
                <a:lnTo>
                  <a:pt x="1523" y="4579"/>
                </a:lnTo>
                <a:lnTo>
                  <a:pt x="5095" y="5157"/>
                </a:lnTo>
                <a:close/>
              </a:path>
            </a:pathLst>
          </a:custGeom>
          <a:solidFill>
            <a:srgbClr val="000000"/>
          </a:solidFill>
        </p:spPr>
        <p:txBody>
          <a:bodyPr wrap="square" lIns="0" tIns="0" rIns="0" bIns="0" rtlCol="0">
            <a:noAutofit/>
          </a:bodyPr>
          <a:lstStyle/>
          <a:p>
            <a:endParaRPr sz="2040"/>
          </a:p>
        </p:txBody>
      </p:sp>
      <p:sp>
        <p:nvSpPr>
          <p:cNvPr id="2" name="object 2"/>
          <p:cNvSpPr txBox="1"/>
          <p:nvPr/>
        </p:nvSpPr>
        <p:spPr>
          <a:xfrm>
            <a:off x="1899920" y="1813560"/>
            <a:ext cx="10017760" cy="3368040"/>
          </a:xfrm>
          <a:prstGeom prst="rect">
            <a:avLst/>
          </a:prstGeom>
        </p:spPr>
        <p:txBody>
          <a:bodyPr wrap="square" lIns="0" tIns="37423" rIns="0" bIns="0" rtlCol="0">
            <a:noAutofit/>
          </a:bodyPr>
          <a:lstStyle/>
          <a:p>
            <a:pPr marL="622118">
              <a:lnSpc>
                <a:spcPct val="94685"/>
              </a:lnSpc>
            </a:pPr>
            <a:r>
              <a:rPr sz="1700" spc="-5" dirty="0">
                <a:solidFill>
                  <a:srgbClr val="7F7F7F"/>
                </a:solidFill>
                <a:latin typeface="Georgia"/>
                <a:cs typeface="Georgia"/>
              </a:rPr>
              <a:t>National Conference of State Legislatures</a:t>
            </a:r>
            <a:endParaRPr sz="1700" dirty="0">
              <a:latin typeface="Georgia"/>
              <a:cs typeface="Georgia"/>
            </a:endParaRPr>
          </a:p>
          <a:p>
            <a:pPr marL="622118" marR="2209963">
              <a:lnSpc>
                <a:spcPts val="4295"/>
              </a:lnSpc>
              <a:spcBef>
                <a:spcPts val="4844"/>
              </a:spcBef>
            </a:pPr>
            <a:r>
              <a:rPr sz="4080" spc="32" dirty="0">
                <a:solidFill>
                  <a:schemeClr val="bg1"/>
                </a:solidFill>
                <a:latin typeface="Franklin Gothic Medium"/>
                <a:cs typeface="Franklin Gothic Medium"/>
              </a:rPr>
              <a:t>U.S. demographic trends so far, and in the possible future</a:t>
            </a:r>
            <a:endParaRPr sz="4080" dirty="0">
              <a:solidFill>
                <a:schemeClr val="bg1"/>
              </a:solidFill>
              <a:latin typeface="Franklin Gothic Medium"/>
              <a:cs typeface="Franklin Gothic Medium"/>
            </a:endParaRPr>
          </a:p>
          <a:p>
            <a:pPr marL="622118">
              <a:lnSpc>
                <a:spcPct val="94482"/>
              </a:lnSpc>
              <a:spcBef>
                <a:spcPts val="4590"/>
              </a:spcBef>
            </a:pPr>
            <a:r>
              <a:rPr sz="2040" spc="12" dirty="0">
                <a:solidFill>
                  <a:srgbClr val="888888"/>
                </a:solidFill>
                <a:latin typeface="Franklin Gothic Medium"/>
                <a:cs typeface="Franklin Gothic Medium"/>
              </a:rPr>
              <a:t>D’Vera Cohn</a:t>
            </a:r>
            <a:endParaRPr sz="2040" dirty="0">
              <a:latin typeface="Franklin Gothic Medium"/>
              <a:cs typeface="Franklin Gothic Medium"/>
            </a:endParaRPr>
          </a:p>
          <a:p>
            <a:pPr marL="622118">
              <a:lnSpc>
                <a:spcPct val="94685"/>
              </a:lnSpc>
              <a:spcBef>
                <a:spcPts val="1019"/>
              </a:spcBef>
            </a:pPr>
            <a:r>
              <a:rPr sz="1133" i="1" dirty="0">
                <a:solidFill>
                  <a:srgbClr val="7F7F7F"/>
                </a:solidFill>
                <a:latin typeface="Georgia"/>
                <a:cs typeface="Georgia"/>
              </a:rPr>
              <a:t>Senior writer/editor</a:t>
            </a:r>
            <a:endParaRPr sz="1133" dirty="0">
              <a:latin typeface="Georgia"/>
              <a:cs typeface="Georgia"/>
            </a:endParaRPr>
          </a:p>
          <a:p>
            <a:pPr marL="656661">
              <a:lnSpc>
                <a:spcPct val="94685"/>
              </a:lnSpc>
              <a:spcBef>
                <a:spcPts val="340"/>
              </a:spcBef>
            </a:pPr>
            <a:r>
              <a:rPr sz="1133" i="1" dirty="0">
                <a:solidFill>
                  <a:srgbClr val="7F7F7F"/>
                </a:solidFill>
                <a:latin typeface="Georgia"/>
                <a:cs typeface="Georgia"/>
                <a:hlinkClick r:id="rId2"/>
              </a:rPr>
              <a:t>@allthingscensus</a:t>
            </a:r>
            <a:endParaRPr sz="1133" dirty="0">
              <a:latin typeface="Georgia"/>
              <a:cs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727200" y="0"/>
            <a:ext cx="172720" cy="7772398"/>
          </a:xfrm>
          <a:custGeom>
            <a:avLst/>
            <a:gdLst/>
            <a:ahLst/>
            <a:cxnLst/>
            <a:rect l="l" t="t" r="r" b="b"/>
            <a:pathLst>
              <a:path w="152400" h="6857998">
                <a:moveTo>
                  <a:pt x="152400" y="6857998"/>
                </a:moveTo>
                <a:lnTo>
                  <a:pt x="152400" y="0"/>
                </a:lnTo>
                <a:lnTo>
                  <a:pt x="0" y="0"/>
                </a:lnTo>
                <a:lnTo>
                  <a:pt x="0" y="6857998"/>
                </a:lnTo>
                <a:lnTo>
                  <a:pt x="152400" y="6857998"/>
                </a:lnTo>
                <a:close/>
              </a:path>
            </a:pathLst>
          </a:custGeom>
          <a:solidFill>
            <a:srgbClr val="F2F2F2"/>
          </a:solidFill>
        </p:spPr>
        <p:txBody>
          <a:bodyPr wrap="square" lIns="0" tIns="0" rIns="0" bIns="0" rtlCol="0">
            <a:noAutofit/>
          </a:bodyPr>
          <a:lstStyle/>
          <a:p>
            <a:endParaRPr sz="2040"/>
          </a:p>
        </p:txBody>
      </p:sp>
      <p:sp>
        <p:nvSpPr>
          <p:cNvPr id="12" name="object 12"/>
          <p:cNvSpPr/>
          <p:nvPr/>
        </p:nvSpPr>
        <p:spPr>
          <a:xfrm>
            <a:off x="11917682" y="2"/>
            <a:ext cx="172719" cy="7599679"/>
          </a:xfrm>
          <a:custGeom>
            <a:avLst/>
            <a:gdLst/>
            <a:ahLst/>
            <a:cxnLst/>
            <a:rect l="l" t="t" r="r" b="b"/>
            <a:pathLst>
              <a:path w="152399" h="6705599">
                <a:moveTo>
                  <a:pt x="0" y="6705599"/>
                </a:moveTo>
                <a:lnTo>
                  <a:pt x="152399" y="6705599"/>
                </a:lnTo>
                <a:lnTo>
                  <a:pt x="152399" y="0"/>
                </a:lnTo>
                <a:lnTo>
                  <a:pt x="0" y="0"/>
                </a:lnTo>
                <a:lnTo>
                  <a:pt x="0" y="6705599"/>
                </a:lnTo>
                <a:close/>
              </a:path>
            </a:pathLst>
          </a:custGeom>
          <a:solidFill>
            <a:srgbClr val="F2F2F2"/>
          </a:solidFill>
        </p:spPr>
        <p:txBody>
          <a:bodyPr wrap="square" lIns="0" tIns="0" rIns="0" bIns="0" rtlCol="0">
            <a:noAutofit/>
          </a:bodyPr>
          <a:lstStyle/>
          <a:p>
            <a:endParaRPr sz="2040"/>
          </a:p>
        </p:txBody>
      </p:sp>
      <p:sp>
        <p:nvSpPr>
          <p:cNvPr id="13" name="object 13"/>
          <p:cNvSpPr/>
          <p:nvPr/>
        </p:nvSpPr>
        <p:spPr>
          <a:xfrm>
            <a:off x="1899920" y="0"/>
            <a:ext cx="10017760" cy="172720"/>
          </a:xfrm>
          <a:custGeom>
            <a:avLst/>
            <a:gdLst/>
            <a:ahLst/>
            <a:cxnLst/>
            <a:rect l="l" t="t" r="r" b="b"/>
            <a:pathLst>
              <a:path w="8839200" h="152400">
                <a:moveTo>
                  <a:pt x="8839200" y="0"/>
                </a:moveTo>
                <a:lnTo>
                  <a:pt x="0" y="0"/>
                </a:lnTo>
                <a:lnTo>
                  <a:pt x="0" y="152400"/>
                </a:lnTo>
                <a:lnTo>
                  <a:pt x="8839200" y="152400"/>
                </a:lnTo>
                <a:lnTo>
                  <a:pt x="8839200" y="0"/>
                </a:lnTo>
                <a:close/>
              </a:path>
            </a:pathLst>
          </a:custGeom>
          <a:solidFill>
            <a:srgbClr val="F2F2F2"/>
          </a:solidFill>
        </p:spPr>
        <p:txBody>
          <a:bodyPr wrap="square" lIns="0" tIns="0" rIns="0" bIns="0" rtlCol="0">
            <a:noAutofit/>
          </a:bodyPr>
          <a:lstStyle/>
          <a:p>
            <a:endParaRPr sz="2040"/>
          </a:p>
        </p:txBody>
      </p:sp>
      <p:sp>
        <p:nvSpPr>
          <p:cNvPr id="14" name="object 14"/>
          <p:cNvSpPr/>
          <p:nvPr/>
        </p:nvSpPr>
        <p:spPr>
          <a:xfrm>
            <a:off x="1899922" y="7599681"/>
            <a:ext cx="10190479" cy="172719"/>
          </a:xfrm>
          <a:custGeom>
            <a:avLst/>
            <a:gdLst/>
            <a:ahLst/>
            <a:cxnLst/>
            <a:rect l="l" t="t" r="r" b="b"/>
            <a:pathLst>
              <a:path w="8991599" h="152399">
                <a:moveTo>
                  <a:pt x="8991599" y="152399"/>
                </a:moveTo>
                <a:lnTo>
                  <a:pt x="8991599" y="0"/>
                </a:lnTo>
                <a:lnTo>
                  <a:pt x="0" y="0"/>
                </a:lnTo>
                <a:lnTo>
                  <a:pt x="0" y="152399"/>
                </a:lnTo>
                <a:lnTo>
                  <a:pt x="8991599" y="152399"/>
                </a:lnTo>
                <a:close/>
              </a:path>
            </a:pathLst>
          </a:custGeom>
          <a:solidFill>
            <a:srgbClr val="F2F2F2"/>
          </a:solidFill>
        </p:spPr>
        <p:txBody>
          <a:bodyPr wrap="square" lIns="0" tIns="0" rIns="0" bIns="0" rtlCol="0">
            <a:noAutofit/>
          </a:bodyPr>
          <a:lstStyle/>
          <a:p>
            <a:endParaRPr sz="2040"/>
          </a:p>
        </p:txBody>
      </p:sp>
      <p:sp>
        <p:nvSpPr>
          <p:cNvPr id="15" name="object 15"/>
          <p:cNvSpPr/>
          <p:nvPr/>
        </p:nvSpPr>
        <p:spPr>
          <a:xfrm>
            <a:off x="1901647" y="7083247"/>
            <a:ext cx="10017760" cy="0"/>
          </a:xfrm>
          <a:custGeom>
            <a:avLst/>
            <a:gdLst/>
            <a:ahLst/>
            <a:cxnLst/>
            <a:rect l="l" t="t" r="r" b="b"/>
            <a:pathLst>
              <a:path w="8839200">
                <a:moveTo>
                  <a:pt x="0" y="0"/>
                </a:moveTo>
                <a:lnTo>
                  <a:pt x="0" y="0"/>
                </a:lnTo>
                <a:lnTo>
                  <a:pt x="8839200" y="0"/>
                </a:lnTo>
              </a:path>
            </a:pathLst>
          </a:custGeom>
          <a:ln w="9144">
            <a:solidFill>
              <a:srgbClr val="D9D9D9"/>
            </a:solidFill>
            <a:prstDash val="dash"/>
          </a:ln>
        </p:spPr>
        <p:txBody>
          <a:bodyPr wrap="square" lIns="0" tIns="0" rIns="0" bIns="0" rtlCol="0">
            <a:noAutofit/>
          </a:bodyPr>
          <a:lstStyle/>
          <a:p>
            <a:endParaRPr sz="2040"/>
          </a:p>
        </p:txBody>
      </p:sp>
      <p:sp>
        <p:nvSpPr>
          <p:cNvPr id="16" name="object 16"/>
          <p:cNvSpPr/>
          <p:nvPr/>
        </p:nvSpPr>
        <p:spPr>
          <a:xfrm>
            <a:off x="11294678" y="7228825"/>
            <a:ext cx="259763" cy="265822"/>
          </a:xfrm>
          <a:custGeom>
            <a:avLst/>
            <a:gdLst/>
            <a:ahLst/>
            <a:cxnLst/>
            <a:rect l="l" t="t" r="r" b="b"/>
            <a:pathLst>
              <a:path w="229203" h="234549">
                <a:moveTo>
                  <a:pt x="189114" y="27356"/>
                </a:moveTo>
                <a:lnTo>
                  <a:pt x="179083" y="19785"/>
                </a:lnTo>
                <a:lnTo>
                  <a:pt x="167886" y="13484"/>
                </a:lnTo>
                <a:lnTo>
                  <a:pt x="166207" y="12695"/>
                </a:lnTo>
                <a:lnTo>
                  <a:pt x="134646" y="90884"/>
                </a:lnTo>
                <a:lnTo>
                  <a:pt x="129937" y="86978"/>
                </a:lnTo>
                <a:lnTo>
                  <a:pt x="124210" y="85025"/>
                </a:lnTo>
                <a:lnTo>
                  <a:pt x="117464" y="84048"/>
                </a:lnTo>
                <a:lnTo>
                  <a:pt x="149917" y="4882"/>
                </a:lnTo>
                <a:lnTo>
                  <a:pt x="137798" y="1514"/>
                </a:lnTo>
                <a:lnTo>
                  <a:pt x="125044" y="24"/>
                </a:lnTo>
                <a:lnTo>
                  <a:pt x="123191" y="0"/>
                </a:lnTo>
                <a:lnTo>
                  <a:pt x="123191" y="52773"/>
                </a:lnTo>
                <a:lnTo>
                  <a:pt x="120392" y="51796"/>
                </a:lnTo>
                <a:lnTo>
                  <a:pt x="107920" y="51796"/>
                </a:lnTo>
                <a:lnTo>
                  <a:pt x="105120" y="52773"/>
                </a:lnTo>
                <a:lnTo>
                  <a:pt x="105120" y="0"/>
                </a:lnTo>
                <a:lnTo>
                  <a:pt x="92240" y="1180"/>
                </a:lnTo>
                <a:lnTo>
                  <a:pt x="80061" y="4323"/>
                </a:lnTo>
                <a:lnTo>
                  <a:pt x="78395" y="4882"/>
                </a:lnTo>
                <a:lnTo>
                  <a:pt x="110847" y="84048"/>
                </a:lnTo>
                <a:lnTo>
                  <a:pt x="104102" y="85025"/>
                </a:lnTo>
                <a:lnTo>
                  <a:pt x="98375" y="86978"/>
                </a:lnTo>
                <a:lnTo>
                  <a:pt x="93666" y="90884"/>
                </a:lnTo>
                <a:lnTo>
                  <a:pt x="62105" y="12695"/>
                </a:lnTo>
                <a:lnTo>
                  <a:pt x="51003" y="18817"/>
                </a:lnTo>
                <a:lnTo>
                  <a:pt x="40699" y="26207"/>
                </a:lnTo>
                <a:lnTo>
                  <a:pt x="39197" y="27356"/>
                </a:lnTo>
                <a:lnTo>
                  <a:pt x="76486" y="64491"/>
                </a:lnTo>
                <a:lnTo>
                  <a:pt x="70759" y="68411"/>
                </a:lnTo>
                <a:lnTo>
                  <a:pt x="66940" y="73293"/>
                </a:lnTo>
                <a:lnTo>
                  <a:pt x="63123" y="78176"/>
                </a:lnTo>
                <a:lnTo>
                  <a:pt x="26725" y="41041"/>
                </a:lnTo>
                <a:lnTo>
                  <a:pt x="19245" y="51172"/>
                </a:lnTo>
                <a:lnTo>
                  <a:pt x="12398" y="61987"/>
                </a:lnTo>
                <a:lnTo>
                  <a:pt x="11453" y="63515"/>
                </a:lnTo>
                <a:lnTo>
                  <a:pt x="88831" y="95767"/>
                </a:lnTo>
                <a:lnTo>
                  <a:pt x="85012" y="100663"/>
                </a:lnTo>
                <a:lnTo>
                  <a:pt x="83104" y="107499"/>
                </a:lnTo>
                <a:lnTo>
                  <a:pt x="82212" y="113358"/>
                </a:lnTo>
                <a:lnTo>
                  <a:pt x="4836" y="81106"/>
                </a:lnTo>
                <a:lnTo>
                  <a:pt x="1458" y="93213"/>
                </a:lnTo>
                <a:lnTo>
                  <a:pt x="16" y="106081"/>
                </a:lnTo>
                <a:lnTo>
                  <a:pt x="0" y="107499"/>
                </a:lnTo>
                <a:lnTo>
                  <a:pt x="50651" y="107499"/>
                </a:lnTo>
                <a:lnTo>
                  <a:pt x="50651" y="126068"/>
                </a:lnTo>
                <a:lnTo>
                  <a:pt x="0" y="126068"/>
                </a:lnTo>
                <a:lnTo>
                  <a:pt x="1111" y="138948"/>
                </a:lnTo>
                <a:lnTo>
                  <a:pt x="4104" y="151164"/>
                </a:lnTo>
                <a:lnTo>
                  <a:pt x="4836" y="153432"/>
                </a:lnTo>
                <a:lnTo>
                  <a:pt x="82212" y="120207"/>
                </a:lnTo>
                <a:lnTo>
                  <a:pt x="83104" y="127044"/>
                </a:lnTo>
                <a:lnTo>
                  <a:pt x="85012" y="132909"/>
                </a:lnTo>
                <a:lnTo>
                  <a:pt x="88831" y="137796"/>
                </a:lnTo>
                <a:lnTo>
                  <a:pt x="11453" y="171023"/>
                </a:lnTo>
                <a:lnTo>
                  <a:pt x="18267" y="181885"/>
                </a:lnTo>
                <a:lnTo>
                  <a:pt x="25615" y="192149"/>
                </a:lnTo>
                <a:lnTo>
                  <a:pt x="26725" y="193502"/>
                </a:lnTo>
                <a:lnTo>
                  <a:pt x="63123" y="156364"/>
                </a:lnTo>
                <a:lnTo>
                  <a:pt x="66940" y="161250"/>
                </a:lnTo>
                <a:lnTo>
                  <a:pt x="70759" y="165160"/>
                </a:lnTo>
                <a:lnTo>
                  <a:pt x="76486" y="169069"/>
                </a:lnTo>
                <a:lnTo>
                  <a:pt x="39197" y="206207"/>
                </a:lnTo>
                <a:lnTo>
                  <a:pt x="49339" y="214074"/>
                </a:lnTo>
                <a:lnTo>
                  <a:pt x="59960" y="220815"/>
                </a:lnTo>
                <a:lnTo>
                  <a:pt x="62105" y="221843"/>
                </a:lnTo>
                <a:lnTo>
                  <a:pt x="93666" y="142681"/>
                </a:lnTo>
                <a:lnTo>
                  <a:pt x="98375" y="146591"/>
                </a:lnTo>
                <a:lnTo>
                  <a:pt x="104102" y="149523"/>
                </a:lnTo>
                <a:lnTo>
                  <a:pt x="110847" y="149523"/>
                </a:lnTo>
                <a:lnTo>
                  <a:pt x="78395" y="228684"/>
                </a:lnTo>
                <a:lnTo>
                  <a:pt x="90426" y="232135"/>
                </a:lnTo>
                <a:lnTo>
                  <a:pt x="103081" y="234323"/>
                </a:lnTo>
                <a:lnTo>
                  <a:pt x="105120" y="234549"/>
                </a:lnTo>
                <a:lnTo>
                  <a:pt x="105120" y="181774"/>
                </a:lnTo>
                <a:lnTo>
                  <a:pt x="107920" y="181774"/>
                </a:lnTo>
                <a:lnTo>
                  <a:pt x="110847" y="182751"/>
                </a:lnTo>
                <a:lnTo>
                  <a:pt x="117464" y="182751"/>
                </a:lnTo>
                <a:lnTo>
                  <a:pt x="120392" y="181774"/>
                </a:lnTo>
                <a:lnTo>
                  <a:pt x="123191" y="181774"/>
                </a:lnTo>
                <a:lnTo>
                  <a:pt x="123191" y="234549"/>
                </a:lnTo>
                <a:lnTo>
                  <a:pt x="135983" y="232556"/>
                </a:lnTo>
                <a:lnTo>
                  <a:pt x="148081" y="229300"/>
                </a:lnTo>
                <a:lnTo>
                  <a:pt x="149917" y="228684"/>
                </a:lnTo>
                <a:lnTo>
                  <a:pt x="117464" y="149523"/>
                </a:lnTo>
                <a:lnTo>
                  <a:pt x="124210" y="149523"/>
                </a:lnTo>
                <a:lnTo>
                  <a:pt x="129937" y="146591"/>
                </a:lnTo>
                <a:lnTo>
                  <a:pt x="134646" y="142681"/>
                </a:lnTo>
                <a:lnTo>
                  <a:pt x="166207" y="221843"/>
                </a:lnTo>
                <a:lnTo>
                  <a:pt x="177360" y="215432"/>
                </a:lnTo>
                <a:lnTo>
                  <a:pt x="187392" y="207687"/>
                </a:lnTo>
                <a:lnTo>
                  <a:pt x="189114" y="206207"/>
                </a:lnTo>
                <a:lnTo>
                  <a:pt x="151826" y="169069"/>
                </a:lnTo>
                <a:lnTo>
                  <a:pt x="157553" y="165160"/>
                </a:lnTo>
                <a:lnTo>
                  <a:pt x="161371" y="161250"/>
                </a:lnTo>
                <a:lnTo>
                  <a:pt x="165189" y="156364"/>
                </a:lnTo>
                <a:lnTo>
                  <a:pt x="201459" y="193502"/>
                </a:lnTo>
                <a:lnTo>
                  <a:pt x="208982" y="183370"/>
                </a:lnTo>
                <a:lnTo>
                  <a:pt x="215806" y="172556"/>
                </a:lnTo>
                <a:lnTo>
                  <a:pt x="216731" y="171023"/>
                </a:lnTo>
                <a:lnTo>
                  <a:pt x="139482" y="137796"/>
                </a:lnTo>
                <a:lnTo>
                  <a:pt x="143299" y="132909"/>
                </a:lnTo>
                <a:lnTo>
                  <a:pt x="145208" y="127044"/>
                </a:lnTo>
                <a:lnTo>
                  <a:pt x="146099" y="120207"/>
                </a:lnTo>
                <a:lnTo>
                  <a:pt x="223477" y="153432"/>
                </a:lnTo>
                <a:lnTo>
                  <a:pt x="226740" y="141354"/>
                </a:lnTo>
                <a:lnTo>
                  <a:pt x="228902" y="128726"/>
                </a:lnTo>
                <a:lnTo>
                  <a:pt x="229203" y="126068"/>
                </a:lnTo>
                <a:lnTo>
                  <a:pt x="177661" y="126068"/>
                </a:lnTo>
                <a:lnTo>
                  <a:pt x="177661" y="107499"/>
                </a:lnTo>
                <a:lnTo>
                  <a:pt x="229203" y="107499"/>
                </a:lnTo>
                <a:lnTo>
                  <a:pt x="227176" y="94744"/>
                </a:lnTo>
                <a:lnTo>
                  <a:pt x="223967" y="82523"/>
                </a:lnTo>
                <a:lnTo>
                  <a:pt x="223477" y="81106"/>
                </a:lnTo>
                <a:lnTo>
                  <a:pt x="146099" y="113358"/>
                </a:lnTo>
                <a:lnTo>
                  <a:pt x="145208" y="107499"/>
                </a:lnTo>
                <a:lnTo>
                  <a:pt x="143299" y="100663"/>
                </a:lnTo>
                <a:lnTo>
                  <a:pt x="139482" y="95767"/>
                </a:lnTo>
                <a:lnTo>
                  <a:pt x="216731" y="63515"/>
                </a:lnTo>
                <a:lnTo>
                  <a:pt x="209967" y="52654"/>
                </a:lnTo>
                <a:lnTo>
                  <a:pt x="202568" y="42390"/>
                </a:lnTo>
                <a:lnTo>
                  <a:pt x="201459" y="41041"/>
                </a:lnTo>
                <a:lnTo>
                  <a:pt x="165189" y="78176"/>
                </a:lnTo>
                <a:lnTo>
                  <a:pt x="161371" y="73293"/>
                </a:lnTo>
                <a:lnTo>
                  <a:pt x="157553" y="68411"/>
                </a:lnTo>
                <a:lnTo>
                  <a:pt x="151826" y="64491"/>
                </a:lnTo>
                <a:lnTo>
                  <a:pt x="189114" y="27356"/>
                </a:lnTo>
                <a:close/>
              </a:path>
            </a:pathLst>
          </a:custGeom>
          <a:solidFill>
            <a:srgbClr val="000000"/>
          </a:solidFill>
        </p:spPr>
        <p:txBody>
          <a:bodyPr wrap="square" lIns="0" tIns="0" rIns="0" bIns="0" rtlCol="0">
            <a:noAutofit/>
          </a:bodyPr>
          <a:lstStyle/>
          <a:p>
            <a:endParaRPr sz="2040"/>
          </a:p>
        </p:txBody>
      </p:sp>
      <p:sp>
        <p:nvSpPr>
          <p:cNvPr id="17" name="object 17"/>
          <p:cNvSpPr/>
          <p:nvPr/>
        </p:nvSpPr>
        <p:spPr>
          <a:xfrm>
            <a:off x="9844671" y="7338468"/>
            <a:ext cx="63840" cy="85291"/>
          </a:xfrm>
          <a:custGeom>
            <a:avLst/>
            <a:gdLst/>
            <a:ahLst/>
            <a:cxnLst/>
            <a:rect l="l" t="t" r="r" b="b"/>
            <a:pathLst>
              <a:path w="56329" h="75257">
                <a:moveTo>
                  <a:pt x="43921" y="25413"/>
                </a:moveTo>
                <a:lnTo>
                  <a:pt x="41057" y="26391"/>
                </a:lnTo>
                <a:lnTo>
                  <a:pt x="11457" y="26391"/>
                </a:lnTo>
                <a:lnTo>
                  <a:pt x="11999" y="23328"/>
                </a:lnTo>
                <a:lnTo>
                  <a:pt x="19651" y="4223"/>
                </a:lnTo>
                <a:lnTo>
                  <a:pt x="9548" y="12708"/>
                </a:lnTo>
                <a:lnTo>
                  <a:pt x="6782" y="16807"/>
                </a:lnTo>
                <a:lnTo>
                  <a:pt x="1622" y="29089"/>
                </a:lnTo>
                <a:lnTo>
                  <a:pt x="0" y="41051"/>
                </a:lnTo>
                <a:lnTo>
                  <a:pt x="1106" y="50761"/>
                </a:lnTo>
                <a:lnTo>
                  <a:pt x="6813" y="63335"/>
                </a:lnTo>
                <a:lnTo>
                  <a:pt x="17065" y="72018"/>
                </a:lnTo>
                <a:lnTo>
                  <a:pt x="31512" y="75257"/>
                </a:lnTo>
                <a:lnTo>
                  <a:pt x="33437" y="75082"/>
                </a:lnTo>
                <a:lnTo>
                  <a:pt x="43633" y="71181"/>
                </a:lnTo>
                <a:lnTo>
                  <a:pt x="56329" y="59620"/>
                </a:lnTo>
                <a:lnTo>
                  <a:pt x="54420" y="57664"/>
                </a:lnTo>
                <a:lnTo>
                  <a:pt x="47738" y="63529"/>
                </a:lnTo>
                <a:lnTo>
                  <a:pt x="42967" y="65483"/>
                </a:lnTo>
                <a:lnTo>
                  <a:pt x="37240" y="65483"/>
                </a:lnTo>
                <a:lnTo>
                  <a:pt x="32465" y="64989"/>
                </a:lnTo>
                <a:lnTo>
                  <a:pt x="22170" y="60174"/>
                </a:lnTo>
                <a:lnTo>
                  <a:pt x="14204" y="49313"/>
                </a:lnTo>
                <a:lnTo>
                  <a:pt x="11457" y="31278"/>
                </a:lnTo>
                <a:lnTo>
                  <a:pt x="17172" y="31227"/>
                </a:lnTo>
                <a:lnTo>
                  <a:pt x="34195" y="30538"/>
                </a:lnTo>
                <a:lnTo>
                  <a:pt x="47288" y="29416"/>
                </a:lnTo>
                <a:lnTo>
                  <a:pt x="43921" y="25413"/>
                </a:lnTo>
                <a:close/>
              </a:path>
              <a:path w="56329" h="75257">
                <a:moveTo>
                  <a:pt x="39148" y="4895"/>
                </a:moveTo>
                <a:lnTo>
                  <a:pt x="43921" y="13684"/>
                </a:lnTo>
                <a:lnTo>
                  <a:pt x="43921" y="25413"/>
                </a:lnTo>
                <a:lnTo>
                  <a:pt x="47288" y="29416"/>
                </a:lnTo>
                <a:lnTo>
                  <a:pt x="53466" y="28346"/>
                </a:lnTo>
                <a:lnTo>
                  <a:pt x="56329" y="28346"/>
                </a:lnTo>
                <a:lnTo>
                  <a:pt x="56329" y="23463"/>
                </a:lnTo>
                <a:lnTo>
                  <a:pt x="54827" y="16060"/>
                </a:lnTo>
                <a:lnTo>
                  <a:pt x="46481" y="4866"/>
                </a:lnTo>
                <a:lnTo>
                  <a:pt x="33421" y="0"/>
                </a:lnTo>
                <a:lnTo>
                  <a:pt x="31843" y="64"/>
                </a:lnTo>
                <a:lnTo>
                  <a:pt x="19651" y="4223"/>
                </a:lnTo>
                <a:lnTo>
                  <a:pt x="11999" y="23328"/>
                </a:lnTo>
                <a:lnTo>
                  <a:pt x="18635" y="9694"/>
                </a:lnTo>
                <a:lnTo>
                  <a:pt x="28649" y="4895"/>
                </a:lnTo>
                <a:lnTo>
                  <a:pt x="39148" y="4895"/>
                </a:lnTo>
                <a:close/>
              </a:path>
            </a:pathLst>
          </a:custGeom>
          <a:solidFill>
            <a:srgbClr val="000000"/>
          </a:solidFill>
        </p:spPr>
        <p:txBody>
          <a:bodyPr wrap="square" lIns="0" tIns="0" rIns="0" bIns="0" rtlCol="0">
            <a:noAutofit/>
          </a:bodyPr>
          <a:lstStyle/>
          <a:p>
            <a:endParaRPr sz="2040"/>
          </a:p>
        </p:txBody>
      </p:sp>
      <p:sp>
        <p:nvSpPr>
          <p:cNvPr id="18" name="object 18"/>
          <p:cNvSpPr/>
          <p:nvPr/>
        </p:nvSpPr>
        <p:spPr>
          <a:xfrm>
            <a:off x="9915014" y="7340679"/>
            <a:ext cx="124445" cy="83078"/>
          </a:xfrm>
          <a:custGeom>
            <a:avLst/>
            <a:gdLst/>
            <a:ahLst/>
            <a:cxnLst/>
            <a:rect l="l" t="t" r="r" b="b"/>
            <a:pathLst>
              <a:path w="109804" h="73304">
                <a:moveTo>
                  <a:pt x="32453" y="0"/>
                </a:moveTo>
                <a:lnTo>
                  <a:pt x="0" y="0"/>
                </a:lnTo>
                <a:lnTo>
                  <a:pt x="0" y="2942"/>
                </a:lnTo>
                <a:lnTo>
                  <a:pt x="7635" y="4895"/>
                </a:lnTo>
                <a:lnTo>
                  <a:pt x="8590" y="5872"/>
                </a:lnTo>
                <a:lnTo>
                  <a:pt x="11454" y="14661"/>
                </a:lnTo>
                <a:lnTo>
                  <a:pt x="31498" y="73304"/>
                </a:lnTo>
                <a:lnTo>
                  <a:pt x="34361" y="73304"/>
                </a:lnTo>
                <a:lnTo>
                  <a:pt x="35946" y="68896"/>
                </a:lnTo>
                <a:lnTo>
                  <a:pt x="40362" y="56549"/>
                </a:lnTo>
                <a:lnTo>
                  <a:pt x="44660" y="44630"/>
                </a:lnTo>
                <a:lnTo>
                  <a:pt x="48980" y="32998"/>
                </a:lnTo>
                <a:lnTo>
                  <a:pt x="53464" y="21510"/>
                </a:lnTo>
                <a:lnTo>
                  <a:pt x="74475" y="73304"/>
                </a:lnTo>
                <a:lnTo>
                  <a:pt x="77338" y="73304"/>
                </a:lnTo>
                <a:lnTo>
                  <a:pt x="81365" y="60405"/>
                </a:lnTo>
                <a:lnTo>
                  <a:pt x="85780" y="46515"/>
                </a:lnTo>
                <a:lnTo>
                  <a:pt x="90110" y="33359"/>
                </a:lnTo>
                <a:lnTo>
                  <a:pt x="94072" y="22045"/>
                </a:lnTo>
                <a:lnTo>
                  <a:pt x="97383" y="13684"/>
                </a:lnTo>
                <a:lnTo>
                  <a:pt x="100246" y="5872"/>
                </a:lnTo>
                <a:lnTo>
                  <a:pt x="102155" y="4895"/>
                </a:lnTo>
                <a:lnTo>
                  <a:pt x="109804" y="2942"/>
                </a:lnTo>
                <a:lnTo>
                  <a:pt x="109804" y="0"/>
                </a:lnTo>
                <a:lnTo>
                  <a:pt x="81157" y="0"/>
                </a:lnTo>
                <a:lnTo>
                  <a:pt x="81157" y="2942"/>
                </a:lnTo>
                <a:lnTo>
                  <a:pt x="88793" y="4895"/>
                </a:lnTo>
                <a:lnTo>
                  <a:pt x="91656" y="4895"/>
                </a:lnTo>
                <a:lnTo>
                  <a:pt x="92610" y="6848"/>
                </a:lnTo>
                <a:lnTo>
                  <a:pt x="91656" y="11731"/>
                </a:lnTo>
                <a:lnTo>
                  <a:pt x="90399" y="16600"/>
                </a:lnTo>
                <a:lnTo>
                  <a:pt x="86881" y="28832"/>
                </a:lnTo>
                <a:lnTo>
                  <a:pt x="82932" y="41741"/>
                </a:lnTo>
                <a:lnTo>
                  <a:pt x="79247" y="53757"/>
                </a:lnTo>
                <a:lnTo>
                  <a:pt x="58236" y="976"/>
                </a:lnTo>
                <a:lnTo>
                  <a:pt x="57281" y="976"/>
                </a:lnTo>
                <a:lnTo>
                  <a:pt x="55014" y="6797"/>
                </a:lnTo>
                <a:lnTo>
                  <a:pt x="50135" y="19430"/>
                </a:lnTo>
                <a:lnTo>
                  <a:pt x="45546" y="31467"/>
                </a:lnTo>
                <a:lnTo>
                  <a:pt x="41247" y="42909"/>
                </a:lnTo>
                <a:lnTo>
                  <a:pt x="37238" y="53757"/>
                </a:lnTo>
                <a:lnTo>
                  <a:pt x="22907" y="11731"/>
                </a:lnTo>
                <a:lnTo>
                  <a:pt x="21953" y="6848"/>
                </a:lnTo>
                <a:lnTo>
                  <a:pt x="22907" y="5872"/>
                </a:lnTo>
                <a:lnTo>
                  <a:pt x="25771" y="4895"/>
                </a:lnTo>
                <a:lnTo>
                  <a:pt x="32453" y="2942"/>
                </a:lnTo>
                <a:lnTo>
                  <a:pt x="32453" y="0"/>
                </a:lnTo>
                <a:close/>
              </a:path>
            </a:pathLst>
          </a:custGeom>
          <a:solidFill>
            <a:srgbClr val="000000"/>
          </a:solidFill>
        </p:spPr>
        <p:txBody>
          <a:bodyPr wrap="square" lIns="0" tIns="0" rIns="0" bIns="0" rtlCol="0">
            <a:noAutofit/>
          </a:bodyPr>
          <a:lstStyle/>
          <a:p>
            <a:endParaRPr sz="2040"/>
          </a:p>
        </p:txBody>
      </p:sp>
      <p:sp>
        <p:nvSpPr>
          <p:cNvPr id="19" name="object 19"/>
          <p:cNvSpPr/>
          <p:nvPr/>
        </p:nvSpPr>
        <p:spPr>
          <a:xfrm>
            <a:off x="10074077" y="7359510"/>
            <a:ext cx="68241" cy="93172"/>
          </a:xfrm>
          <a:custGeom>
            <a:avLst/>
            <a:gdLst/>
            <a:ahLst/>
            <a:cxnLst/>
            <a:rect l="l" t="t" r="r" b="b"/>
            <a:pathLst>
              <a:path w="60213" h="82211">
                <a:moveTo>
                  <a:pt x="43931" y="7824"/>
                </a:moveTo>
                <a:lnTo>
                  <a:pt x="47749" y="8800"/>
                </a:lnTo>
                <a:lnTo>
                  <a:pt x="50612" y="13687"/>
                </a:lnTo>
                <a:lnTo>
                  <a:pt x="53925" y="19292"/>
                </a:lnTo>
                <a:lnTo>
                  <a:pt x="60213" y="30414"/>
                </a:lnTo>
                <a:lnTo>
                  <a:pt x="57294" y="0"/>
                </a:lnTo>
                <a:lnTo>
                  <a:pt x="53475" y="2942"/>
                </a:lnTo>
                <a:lnTo>
                  <a:pt x="47749" y="3919"/>
                </a:lnTo>
                <a:lnTo>
                  <a:pt x="43931" y="7824"/>
                </a:lnTo>
                <a:close/>
              </a:path>
              <a:path w="60213" h="82211">
                <a:moveTo>
                  <a:pt x="78227" y="-12584"/>
                </a:moveTo>
                <a:lnTo>
                  <a:pt x="81168" y="-25403"/>
                </a:lnTo>
                <a:lnTo>
                  <a:pt x="81168" y="-34205"/>
                </a:lnTo>
                <a:lnTo>
                  <a:pt x="76396" y="-42017"/>
                </a:lnTo>
                <a:lnTo>
                  <a:pt x="70656" y="-45924"/>
                </a:lnTo>
                <a:lnTo>
                  <a:pt x="58697" y="-50442"/>
                </a:lnTo>
                <a:lnTo>
                  <a:pt x="44885" y="-51796"/>
                </a:lnTo>
                <a:lnTo>
                  <a:pt x="954" y="-51796"/>
                </a:lnTo>
                <a:lnTo>
                  <a:pt x="954" y="-49843"/>
                </a:lnTo>
                <a:lnTo>
                  <a:pt x="13375" y="-47877"/>
                </a:lnTo>
                <a:lnTo>
                  <a:pt x="14329" y="-45924"/>
                </a:lnTo>
                <a:lnTo>
                  <a:pt x="14328" y="32162"/>
                </a:lnTo>
                <a:lnTo>
                  <a:pt x="12081" y="48041"/>
                </a:lnTo>
                <a:lnTo>
                  <a:pt x="0" y="52780"/>
                </a:lnTo>
                <a:lnTo>
                  <a:pt x="0" y="54735"/>
                </a:lnTo>
                <a:lnTo>
                  <a:pt x="42022" y="54735"/>
                </a:lnTo>
                <a:lnTo>
                  <a:pt x="41351" y="52681"/>
                </a:lnTo>
                <a:lnTo>
                  <a:pt x="29745" y="47742"/>
                </a:lnTo>
                <a:lnTo>
                  <a:pt x="27692" y="31279"/>
                </a:lnTo>
                <a:lnTo>
                  <a:pt x="27692" y="7824"/>
                </a:lnTo>
                <a:lnTo>
                  <a:pt x="43931" y="7824"/>
                </a:lnTo>
                <a:lnTo>
                  <a:pt x="47749" y="3919"/>
                </a:lnTo>
                <a:lnTo>
                  <a:pt x="27692" y="3919"/>
                </a:lnTo>
                <a:lnTo>
                  <a:pt x="27692" y="-45924"/>
                </a:lnTo>
                <a:lnTo>
                  <a:pt x="29601" y="-47877"/>
                </a:lnTo>
                <a:lnTo>
                  <a:pt x="36283" y="-48853"/>
                </a:lnTo>
                <a:lnTo>
                  <a:pt x="42022" y="-48853"/>
                </a:lnTo>
                <a:lnTo>
                  <a:pt x="53231" y="-46684"/>
                </a:lnTo>
                <a:lnTo>
                  <a:pt x="63025" y="-38165"/>
                </a:lnTo>
                <a:lnTo>
                  <a:pt x="66839" y="-22473"/>
                </a:lnTo>
                <a:lnTo>
                  <a:pt x="66839" y="-13671"/>
                </a:lnTo>
                <a:lnTo>
                  <a:pt x="63975" y="-5859"/>
                </a:lnTo>
                <a:lnTo>
                  <a:pt x="57294" y="0"/>
                </a:lnTo>
                <a:lnTo>
                  <a:pt x="60213" y="30414"/>
                </a:lnTo>
                <a:lnTo>
                  <a:pt x="66839" y="42029"/>
                </a:lnTo>
                <a:lnTo>
                  <a:pt x="67804" y="43274"/>
                </a:lnTo>
                <a:lnTo>
                  <a:pt x="77391" y="52115"/>
                </a:lnTo>
                <a:lnTo>
                  <a:pt x="89759" y="55711"/>
                </a:lnTo>
                <a:lnTo>
                  <a:pt x="94531" y="55711"/>
                </a:lnTo>
                <a:lnTo>
                  <a:pt x="97395" y="56689"/>
                </a:lnTo>
                <a:lnTo>
                  <a:pt x="99304" y="54735"/>
                </a:lnTo>
                <a:lnTo>
                  <a:pt x="94531" y="53757"/>
                </a:lnTo>
                <a:lnTo>
                  <a:pt x="92623" y="51803"/>
                </a:lnTo>
                <a:lnTo>
                  <a:pt x="87850" y="45938"/>
                </a:lnTo>
                <a:lnTo>
                  <a:pt x="83077" y="41053"/>
                </a:lnTo>
                <a:lnTo>
                  <a:pt x="78305" y="35188"/>
                </a:lnTo>
                <a:lnTo>
                  <a:pt x="73520" y="27369"/>
                </a:lnTo>
                <a:lnTo>
                  <a:pt x="72408" y="25551"/>
                </a:lnTo>
                <a:lnTo>
                  <a:pt x="65055" y="13581"/>
                </a:lnTo>
                <a:lnTo>
                  <a:pt x="59203" y="3919"/>
                </a:lnTo>
                <a:lnTo>
                  <a:pt x="70044" y="-2583"/>
                </a:lnTo>
                <a:lnTo>
                  <a:pt x="78227" y="-12584"/>
                </a:lnTo>
                <a:close/>
              </a:path>
            </a:pathLst>
          </a:custGeom>
          <a:solidFill>
            <a:srgbClr val="000000"/>
          </a:solidFill>
        </p:spPr>
        <p:txBody>
          <a:bodyPr wrap="square" lIns="0" tIns="0" rIns="0" bIns="0" rtlCol="0">
            <a:noAutofit/>
          </a:bodyPr>
          <a:lstStyle/>
          <a:p>
            <a:endParaRPr sz="2040"/>
          </a:p>
        </p:txBody>
      </p:sp>
      <p:sp>
        <p:nvSpPr>
          <p:cNvPr id="20" name="object 20"/>
          <p:cNvSpPr/>
          <p:nvPr/>
        </p:nvSpPr>
        <p:spPr>
          <a:xfrm>
            <a:off x="10187702" y="7338468"/>
            <a:ext cx="64933" cy="85291"/>
          </a:xfrm>
          <a:custGeom>
            <a:avLst/>
            <a:gdLst/>
            <a:ahLst/>
            <a:cxnLst/>
            <a:rect l="l" t="t" r="r" b="b"/>
            <a:pathLst>
              <a:path w="57294" h="75257">
                <a:moveTo>
                  <a:pt x="11465" y="31278"/>
                </a:moveTo>
                <a:lnTo>
                  <a:pt x="17180" y="31227"/>
                </a:lnTo>
                <a:lnTo>
                  <a:pt x="34201" y="30538"/>
                </a:lnTo>
                <a:lnTo>
                  <a:pt x="47296" y="29416"/>
                </a:lnTo>
                <a:lnTo>
                  <a:pt x="43919" y="25413"/>
                </a:lnTo>
                <a:lnTo>
                  <a:pt x="41054" y="26391"/>
                </a:lnTo>
                <a:lnTo>
                  <a:pt x="12420" y="26391"/>
                </a:lnTo>
                <a:lnTo>
                  <a:pt x="12757" y="23337"/>
                </a:lnTo>
                <a:lnTo>
                  <a:pt x="18880" y="9697"/>
                </a:lnTo>
                <a:lnTo>
                  <a:pt x="29601" y="4895"/>
                </a:lnTo>
                <a:lnTo>
                  <a:pt x="31817" y="137"/>
                </a:lnTo>
                <a:lnTo>
                  <a:pt x="19391" y="4433"/>
                </a:lnTo>
                <a:lnTo>
                  <a:pt x="9544" y="12708"/>
                </a:lnTo>
                <a:lnTo>
                  <a:pt x="6780" y="16807"/>
                </a:lnTo>
                <a:lnTo>
                  <a:pt x="1622" y="29089"/>
                </a:lnTo>
                <a:lnTo>
                  <a:pt x="0" y="41051"/>
                </a:lnTo>
                <a:lnTo>
                  <a:pt x="1183" y="50759"/>
                </a:lnTo>
                <a:lnTo>
                  <a:pt x="7137" y="63334"/>
                </a:lnTo>
                <a:lnTo>
                  <a:pt x="17480" y="72017"/>
                </a:lnTo>
                <a:lnTo>
                  <a:pt x="31510" y="75257"/>
                </a:lnTo>
                <a:lnTo>
                  <a:pt x="33773" y="75081"/>
                </a:lnTo>
                <a:lnTo>
                  <a:pt x="44345" y="71179"/>
                </a:lnTo>
                <a:lnTo>
                  <a:pt x="56339" y="59620"/>
                </a:lnTo>
                <a:lnTo>
                  <a:pt x="54430" y="57664"/>
                </a:lnTo>
                <a:lnTo>
                  <a:pt x="48704" y="63529"/>
                </a:lnTo>
                <a:lnTo>
                  <a:pt x="42964" y="65483"/>
                </a:lnTo>
                <a:lnTo>
                  <a:pt x="38191" y="65483"/>
                </a:lnTo>
                <a:lnTo>
                  <a:pt x="32941" y="64897"/>
                </a:lnTo>
                <a:lnTo>
                  <a:pt x="22493" y="59967"/>
                </a:lnTo>
                <a:lnTo>
                  <a:pt x="14321" y="49121"/>
                </a:lnTo>
                <a:lnTo>
                  <a:pt x="11465" y="31278"/>
                </a:lnTo>
                <a:close/>
              </a:path>
              <a:path w="57294" h="75257">
                <a:moveTo>
                  <a:pt x="57294" y="27368"/>
                </a:moveTo>
                <a:lnTo>
                  <a:pt x="57294" y="23463"/>
                </a:lnTo>
                <a:lnTo>
                  <a:pt x="55789" y="16053"/>
                </a:lnTo>
                <a:lnTo>
                  <a:pt x="47439" y="4864"/>
                </a:lnTo>
                <a:lnTo>
                  <a:pt x="34373" y="0"/>
                </a:lnTo>
                <a:lnTo>
                  <a:pt x="31817" y="137"/>
                </a:lnTo>
                <a:lnTo>
                  <a:pt x="29601" y="4895"/>
                </a:lnTo>
                <a:lnTo>
                  <a:pt x="39146" y="4895"/>
                </a:lnTo>
                <a:lnTo>
                  <a:pt x="43919" y="13684"/>
                </a:lnTo>
                <a:lnTo>
                  <a:pt x="43919" y="25413"/>
                </a:lnTo>
                <a:lnTo>
                  <a:pt x="47296" y="29416"/>
                </a:lnTo>
                <a:lnTo>
                  <a:pt x="53476" y="28346"/>
                </a:lnTo>
                <a:lnTo>
                  <a:pt x="56339" y="28346"/>
                </a:lnTo>
                <a:lnTo>
                  <a:pt x="57294" y="27368"/>
                </a:lnTo>
                <a:close/>
              </a:path>
            </a:pathLst>
          </a:custGeom>
          <a:solidFill>
            <a:srgbClr val="000000"/>
          </a:solidFill>
        </p:spPr>
        <p:txBody>
          <a:bodyPr wrap="square" lIns="0" tIns="0" rIns="0" bIns="0" rtlCol="0">
            <a:noAutofit/>
          </a:bodyPr>
          <a:lstStyle/>
          <a:p>
            <a:endParaRPr sz="2040"/>
          </a:p>
        </p:txBody>
      </p:sp>
      <p:sp>
        <p:nvSpPr>
          <p:cNvPr id="21" name="object 21"/>
          <p:cNvSpPr/>
          <p:nvPr/>
        </p:nvSpPr>
        <p:spPr>
          <a:xfrm>
            <a:off x="10265615" y="7338468"/>
            <a:ext cx="53020" cy="85291"/>
          </a:xfrm>
          <a:custGeom>
            <a:avLst/>
            <a:gdLst/>
            <a:ahLst/>
            <a:cxnLst/>
            <a:rect l="l" t="t" r="r" b="b"/>
            <a:pathLst>
              <a:path w="46782" h="75257">
                <a:moveTo>
                  <a:pt x="42010" y="6848"/>
                </a:moveTo>
                <a:lnTo>
                  <a:pt x="41055" y="2929"/>
                </a:lnTo>
                <a:lnTo>
                  <a:pt x="37238" y="1953"/>
                </a:lnTo>
                <a:lnTo>
                  <a:pt x="32465" y="0"/>
                </a:lnTo>
                <a:lnTo>
                  <a:pt x="27692" y="0"/>
                </a:lnTo>
                <a:lnTo>
                  <a:pt x="18070" y="1617"/>
                </a:lnTo>
                <a:lnTo>
                  <a:pt x="7030" y="9669"/>
                </a:lnTo>
                <a:lnTo>
                  <a:pt x="2863" y="22486"/>
                </a:lnTo>
                <a:lnTo>
                  <a:pt x="3227" y="26262"/>
                </a:lnTo>
                <a:lnTo>
                  <a:pt x="10274" y="36732"/>
                </a:lnTo>
                <a:lnTo>
                  <a:pt x="22920" y="43006"/>
                </a:lnTo>
                <a:lnTo>
                  <a:pt x="30556" y="46915"/>
                </a:lnTo>
                <a:lnTo>
                  <a:pt x="36283" y="50823"/>
                </a:lnTo>
                <a:lnTo>
                  <a:pt x="36283" y="67438"/>
                </a:lnTo>
                <a:lnTo>
                  <a:pt x="30556" y="71348"/>
                </a:lnTo>
                <a:lnTo>
                  <a:pt x="23875" y="71348"/>
                </a:lnTo>
                <a:lnTo>
                  <a:pt x="20065" y="70787"/>
                </a:lnTo>
                <a:lnTo>
                  <a:pt x="9408" y="63101"/>
                </a:lnTo>
                <a:lnTo>
                  <a:pt x="2863" y="50823"/>
                </a:lnTo>
                <a:lnTo>
                  <a:pt x="954" y="51801"/>
                </a:lnTo>
                <a:lnTo>
                  <a:pt x="0" y="57664"/>
                </a:lnTo>
                <a:lnTo>
                  <a:pt x="1909" y="67438"/>
                </a:lnTo>
                <a:lnTo>
                  <a:pt x="2863" y="69392"/>
                </a:lnTo>
                <a:lnTo>
                  <a:pt x="5726" y="72325"/>
                </a:lnTo>
                <a:lnTo>
                  <a:pt x="13375" y="75257"/>
                </a:lnTo>
                <a:lnTo>
                  <a:pt x="21011" y="75257"/>
                </a:lnTo>
                <a:lnTo>
                  <a:pt x="30532" y="73721"/>
                </a:lnTo>
                <a:lnTo>
                  <a:pt x="41986" y="66231"/>
                </a:lnTo>
                <a:lnTo>
                  <a:pt x="46782" y="52779"/>
                </a:lnTo>
                <a:lnTo>
                  <a:pt x="46511" y="48945"/>
                </a:lnTo>
                <a:lnTo>
                  <a:pt x="40700" y="38343"/>
                </a:lnTo>
                <a:lnTo>
                  <a:pt x="27692" y="31278"/>
                </a:lnTo>
                <a:lnTo>
                  <a:pt x="20056" y="27368"/>
                </a:lnTo>
                <a:lnTo>
                  <a:pt x="13375" y="23463"/>
                </a:lnTo>
                <a:lnTo>
                  <a:pt x="13375" y="8802"/>
                </a:lnTo>
                <a:lnTo>
                  <a:pt x="17193" y="4895"/>
                </a:lnTo>
                <a:lnTo>
                  <a:pt x="30556" y="4895"/>
                </a:lnTo>
                <a:lnTo>
                  <a:pt x="36283" y="8802"/>
                </a:lnTo>
                <a:lnTo>
                  <a:pt x="42010" y="20533"/>
                </a:lnTo>
                <a:lnTo>
                  <a:pt x="43919" y="19544"/>
                </a:lnTo>
                <a:lnTo>
                  <a:pt x="43919" y="16614"/>
                </a:lnTo>
                <a:lnTo>
                  <a:pt x="42010" y="6848"/>
                </a:lnTo>
                <a:close/>
              </a:path>
            </a:pathLst>
          </a:custGeom>
          <a:solidFill>
            <a:srgbClr val="000000"/>
          </a:solidFill>
        </p:spPr>
        <p:txBody>
          <a:bodyPr wrap="square" lIns="0" tIns="0" rIns="0" bIns="0" rtlCol="0">
            <a:noAutofit/>
          </a:bodyPr>
          <a:lstStyle/>
          <a:p>
            <a:endParaRPr sz="2040"/>
          </a:p>
        </p:txBody>
      </p:sp>
      <p:sp>
        <p:nvSpPr>
          <p:cNvPr id="22" name="object 22"/>
          <p:cNvSpPr/>
          <p:nvPr/>
        </p:nvSpPr>
        <p:spPr>
          <a:xfrm>
            <a:off x="10333798" y="7338468"/>
            <a:ext cx="63837" cy="85291"/>
          </a:xfrm>
          <a:custGeom>
            <a:avLst/>
            <a:gdLst/>
            <a:ahLst/>
            <a:cxnLst/>
            <a:rect l="l" t="t" r="r" b="b"/>
            <a:pathLst>
              <a:path w="56327" h="75257">
                <a:moveTo>
                  <a:pt x="11453" y="31278"/>
                </a:moveTo>
                <a:lnTo>
                  <a:pt x="17170" y="31227"/>
                </a:lnTo>
                <a:lnTo>
                  <a:pt x="34193" y="30538"/>
                </a:lnTo>
                <a:lnTo>
                  <a:pt x="47285" y="29416"/>
                </a:lnTo>
                <a:lnTo>
                  <a:pt x="43919" y="25413"/>
                </a:lnTo>
                <a:lnTo>
                  <a:pt x="41055" y="26391"/>
                </a:lnTo>
                <a:lnTo>
                  <a:pt x="12407" y="26391"/>
                </a:lnTo>
                <a:lnTo>
                  <a:pt x="12635" y="24102"/>
                </a:lnTo>
                <a:lnTo>
                  <a:pt x="18537" y="9900"/>
                </a:lnTo>
                <a:lnTo>
                  <a:pt x="28647" y="4895"/>
                </a:lnTo>
                <a:lnTo>
                  <a:pt x="31817" y="137"/>
                </a:lnTo>
                <a:lnTo>
                  <a:pt x="19387" y="4433"/>
                </a:lnTo>
                <a:lnTo>
                  <a:pt x="9544" y="12708"/>
                </a:lnTo>
                <a:lnTo>
                  <a:pt x="6780" y="16807"/>
                </a:lnTo>
                <a:lnTo>
                  <a:pt x="1622" y="29089"/>
                </a:lnTo>
                <a:lnTo>
                  <a:pt x="0" y="41051"/>
                </a:lnTo>
                <a:lnTo>
                  <a:pt x="1182" y="50759"/>
                </a:lnTo>
                <a:lnTo>
                  <a:pt x="7133" y="63334"/>
                </a:lnTo>
                <a:lnTo>
                  <a:pt x="17475" y="72017"/>
                </a:lnTo>
                <a:lnTo>
                  <a:pt x="31510" y="75257"/>
                </a:lnTo>
                <a:lnTo>
                  <a:pt x="33767" y="75082"/>
                </a:lnTo>
                <a:lnTo>
                  <a:pt x="44333" y="71181"/>
                </a:lnTo>
                <a:lnTo>
                  <a:pt x="56327" y="59620"/>
                </a:lnTo>
                <a:lnTo>
                  <a:pt x="54418" y="57664"/>
                </a:lnTo>
                <a:lnTo>
                  <a:pt x="48691" y="63529"/>
                </a:lnTo>
                <a:lnTo>
                  <a:pt x="42964" y="65483"/>
                </a:lnTo>
                <a:lnTo>
                  <a:pt x="38192" y="65483"/>
                </a:lnTo>
                <a:lnTo>
                  <a:pt x="32630" y="64896"/>
                </a:lnTo>
                <a:lnTo>
                  <a:pt x="22085" y="59964"/>
                </a:lnTo>
                <a:lnTo>
                  <a:pt x="14144" y="49118"/>
                </a:lnTo>
                <a:lnTo>
                  <a:pt x="11453" y="31278"/>
                </a:lnTo>
                <a:close/>
              </a:path>
              <a:path w="56327" h="75257">
                <a:moveTo>
                  <a:pt x="56327" y="27368"/>
                </a:moveTo>
                <a:lnTo>
                  <a:pt x="56327" y="23463"/>
                </a:lnTo>
                <a:lnTo>
                  <a:pt x="55131" y="16580"/>
                </a:lnTo>
                <a:lnTo>
                  <a:pt x="47332" y="5050"/>
                </a:lnTo>
                <a:lnTo>
                  <a:pt x="34373" y="0"/>
                </a:lnTo>
                <a:lnTo>
                  <a:pt x="31817" y="137"/>
                </a:lnTo>
                <a:lnTo>
                  <a:pt x="28647" y="4895"/>
                </a:lnTo>
                <a:lnTo>
                  <a:pt x="39146" y="4895"/>
                </a:lnTo>
                <a:lnTo>
                  <a:pt x="43919" y="13684"/>
                </a:lnTo>
                <a:lnTo>
                  <a:pt x="43919" y="25413"/>
                </a:lnTo>
                <a:lnTo>
                  <a:pt x="47285" y="29416"/>
                </a:lnTo>
                <a:lnTo>
                  <a:pt x="53463"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3" name="object 23"/>
          <p:cNvSpPr/>
          <p:nvPr/>
        </p:nvSpPr>
        <p:spPr>
          <a:xfrm>
            <a:off x="10411710" y="7338468"/>
            <a:ext cx="71423" cy="85291"/>
          </a:xfrm>
          <a:custGeom>
            <a:avLst/>
            <a:gdLst/>
            <a:ahLst/>
            <a:cxnLst/>
            <a:rect l="l" t="t" r="r" b="b"/>
            <a:pathLst>
              <a:path w="63020" h="75257">
                <a:moveTo>
                  <a:pt x="63020" y="67438"/>
                </a:moveTo>
                <a:lnTo>
                  <a:pt x="61099" y="64506"/>
                </a:lnTo>
                <a:lnTo>
                  <a:pt x="58235" y="66461"/>
                </a:lnTo>
                <a:lnTo>
                  <a:pt x="52509" y="66461"/>
                </a:lnTo>
                <a:lnTo>
                  <a:pt x="49645" y="63529"/>
                </a:lnTo>
                <a:lnTo>
                  <a:pt x="49645" y="8802"/>
                </a:lnTo>
                <a:lnTo>
                  <a:pt x="43919" y="3919"/>
                </a:lnTo>
                <a:lnTo>
                  <a:pt x="41054" y="1953"/>
                </a:lnTo>
                <a:lnTo>
                  <a:pt x="35328" y="0"/>
                </a:lnTo>
                <a:lnTo>
                  <a:pt x="31510" y="0"/>
                </a:lnTo>
                <a:lnTo>
                  <a:pt x="28962" y="707"/>
                </a:lnTo>
                <a:lnTo>
                  <a:pt x="15276" y="6361"/>
                </a:lnTo>
                <a:lnTo>
                  <a:pt x="6680" y="11731"/>
                </a:lnTo>
                <a:lnTo>
                  <a:pt x="3817" y="14661"/>
                </a:lnTo>
                <a:lnTo>
                  <a:pt x="1908" y="18567"/>
                </a:lnTo>
                <a:lnTo>
                  <a:pt x="1908" y="21510"/>
                </a:lnTo>
                <a:lnTo>
                  <a:pt x="5726" y="24437"/>
                </a:lnTo>
                <a:lnTo>
                  <a:pt x="10499" y="24437"/>
                </a:lnTo>
                <a:lnTo>
                  <a:pt x="12407" y="20533"/>
                </a:lnTo>
                <a:lnTo>
                  <a:pt x="14316" y="13684"/>
                </a:lnTo>
                <a:lnTo>
                  <a:pt x="16226" y="10755"/>
                </a:lnTo>
                <a:lnTo>
                  <a:pt x="19089" y="7825"/>
                </a:lnTo>
                <a:lnTo>
                  <a:pt x="21952" y="6848"/>
                </a:lnTo>
                <a:lnTo>
                  <a:pt x="34373" y="6848"/>
                </a:lnTo>
                <a:lnTo>
                  <a:pt x="38191" y="12708"/>
                </a:lnTo>
                <a:lnTo>
                  <a:pt x="38191" y="29324"/>
                </a:lnTo>
                <a:lnTo>
                  <a:pt x="36242" y="30535"/>
                </a:lnTo>
                <a:lnTo>
                  <a:pt x="24920" y="35793"/>
                </a:lnTo>
                <a:lnTo>
                  <a:pt x="12407" y="41051"/>
                </a:lnTo>
                <a:lnTo>
                  <a:pt x="13362" y="62551"/>
                </a:lnTo>
                <a:lnTo>
                  <a:pt x="13362" y="46915"/>
                </a:lnTo>
                <a:lnTo>
                  <a:pt x="16226" y="43982"/>
                </a:lnTo>
                <a:lnTo>
                  <a:pt x="21952" y="41051"/>
                </a:lnTo>
                <a:lnTo>
                  <a:pt x="24816" y="39096"/>
                </a:lnTo>
                <a:lnTo>
                  <a:pt x="34373" y="35187"/>
                </a:lnTo>
                <a:lnTo>
                  <a:pt x="38191" y="33232"/>
                </a:lnTo>
                <a:lnTo>
                  <a:pt x="38191" y="61575"/>
                </a:lnTo>
                <a:lnTo>
                  <a:pt x="33419" y="65483"/>
                </a:lnTo>
                <a:lnTo>
                  <a:pt x="28647" y="67438"/>
                </a:lnTo>
                <a:lnTo>
                  <a:pt x="31510" y="69392"/>
                </a:lnTo>
                <a:lnTo>
                  <a:pt x="38191" y="64506"/>
                </a:lnTo>
                <a:lnTo>
                  <a:pt x="39146" y="69392"/>
                </a:lnTo>
                <a:lnTo>
                  <a:pt x="42009" y="74279"/>
                </a:lnTo>
                <a:lnTo>
                  <a:pt x="47736" y="75257"/>
                </a:lnTo>
                <a:lnTo>
                  <a:pt x="63020" y="67438"/>
                </a:lnTo>
                <a:close/>
              </a:path>
              <a:path w="63020" h="75257">
                <a:moveTo>
                  <a:pt x="3817" y="43982"/>
                </a:moveTo>
                <a:lnTo>
                  <a:pt x="0" y="48869"/>
                </a:lnTo>
                <a:lnTo>
                  <a:pt x="112" y="58556"/>
                </a:lnTo>
                <a:lnTo>
                  <a:pt x="6122" y="70002"/>
                </a:lnTo>
                <a:lnTo>
                  <a:pt x="20043" y="75257"/>
                </a:lnTo>
                <a:lnTo>
                  <a:pt x="22907" y="75257"/>
                </a:lnTo>
                <a:lnTo>
                  <a:pt x="31510" y="69392"/>
                </a:lnTo>
                <a:lnTo>
                  <a:pt x="28647" y="67438"/>
                </a:lnTo>
                <a:lnTo>
                  <a:pt x="19089" y="67438"/>
                </a:lnTo>
                <a:lnTo>
                  <a:pt x="13362" y="62551"/>
                </a:lnTo>
                <a:lnTo>
                  <a:pt x="12407" y="41051"/>
                </a:lnTo>
                <a:lnTo>
                  <a:pt x="3817" y="43982"/>
                </a:lnTo>
                <a:close/>
              </a:path>
            </a:pathLst>
          </a:custGeom>
          <a:solidFill>
            <a:srgbClr val="000000"/>
          </a:solidFill>
        </p:spPr>
        <p:txBody>
          <a:bodyPr wrap="square" lIns="0" tIns="0" rIns="0" bIns="0" rtlCol="0">
            <a:noAutofit/>
          </a:bodyPr>
          <a:lstStyle/>
          <a:p>
            <a:endParaRPr sz="2040"/>
          </a:p>
        </p:txBody>
      </p:sp>
      <p:sp>
        <p:nvSpPr>
          <p:cNvPr id="24" name="object 24"/>
          <p:cNvSpPr/>
          <p:nvPr/>
        </p:nvSpPr>
        <p:spPr>
          <a:xfrm>
            <a:off x="10489624" y="7338466"/>
            <a:ext cx="57347" cy="83076"/>
          </a:xfrm>
          <a:custGeom>
            <a:avLst/>
            <a:gdLst/>
            <a:ahLst/>
            <a:cxnLst/>
            <a:rect l="l" t="t" r="r" b="b"/>
            <a:pathLst>
              <a:path w="50600" h="73302">
                <a:moveTo>
                  <a:pt x="42964" y="16614"/>
                </a:moveTo>
                <a:lnTo>
                  <a:pt x="45828" y="15637"/>
                </a:lnTo>
                <a:lnTo>
                  <a:pt x="48691" y="14661"/>
                </a:lnTo>
                <a:lnTo>
                  <a:pt x="50600" y="10755"/>
                </a:lnTo>
                <a:lnTo>
                  <a:pt x="50600" y="4895"/>
                </a:lnTo>
                <a:lnTo>
                  <a:pt x="46782" y="0"/>
                </a:lnTo>
                <a:lnTo>
                  <a:pt x="41509" y="15"/>
                </a:lnTo>
                <a:lnTo>
                  <a:pt x="30808" y="6465"/>
                </a:lnTo>
                <a:lnTo>
                  <a:pt x="22907" y="17591"/>
                </a:lnTo>
                <a:lnTo>
                  <a:pt x="22907" y="0"/>
                </a:lnTo>
                <a:lnTo>
                  <a:pt x="14317" y="2929"/>
                </a:lnTo>
                <a:lnTo>
                  <a:pt x="6681" y="4895"/>
                </a:lnTo>
                <a:lnTo>
                  <a:pt x="0" y="6848"/>
                </a:lnTo>
                <a:lnTo>
                  <a:pt x="0" y="8802"/>
                </a:lnTo>
                <a:lnTo>
                  <a:pt x="10499" y="9778"/>
                </a:lnTo>
                <a:lnTo>
                  <a:pt x="10499" y="68416"/>
                </a:lnTo>
                <a:lnTo>
                  <a:pt x="9545" y="69392"/>
                </a:lnTo>
                <a:lnTo>
                  <a:pt x="0" y="71348"/>
                </a:lnTo>
                <a:lnTo>
                  <a:pt x="0" y="73302"/>
                </a:lnTo>
                <a:lnTo>
                  <a:pt x="36283" y="73302"/>
                </a:lnTo>
                <a:lnTo>
                  <a:pt x="36283" y="71348"/>
                </a:lnTo>
                <a:lnTo>
                  <a:pt x="23862" y="69392"/>
                </a:lnTo>
                <a:lnTo>
                  <a:pt x="22907" y="68416"/>
                </a:lnTo>
                <a:lnTo>
                  <a:pt x="22907" y="23463"/>
                </a:lnTo>
                <a:lnTo>
                  <a:pt x="26725" y="14661"/>
                </a:lnTo>
                <a:lnTo>
                  <a:pt x="31511" y="12708"/>
                </a:lnTo>
                <a:lnTo>
                  <a:pt x="38192" y="12708"/>
                </a:lnTo>
                <a:lnTo>
                  <a:pt x="39147" y="13684"/>
                </a:lnTo>
                <a:lnTo>
                  <a:pt x="42010" y="15637"/>
                </a:lnTo>
                <a:lnTo>
                  <a:pt x="42964" y="16614"/>
                </a:lnTo>
                <a:close/>
              </a:path>
            </a:pathLst>
          </a:custGeom>
          <a:solidFill>
            <a:srgbClr val="000000"/>
          </a:solidFill>
        </p:spPr>
        <p:txBody>
          <a:bodyPr wrap="square" lIns="0" tIns="0" rIns="0" bIns="0" rtlCol="0">
            <a:noAutofit/>
          </a:bodyPr>
          <a:lstStyle/>
          <a:p>
            <a:endParaRPr sz="2040"/>
          </a:p>
        </p:txBody>
      </p:sp>
      <p:sp>
        <p:nvSpPr>
          <p:cNvPr id="25" name="object 25"/>
          <p:cNvSpPr/>
          <p:nvPr/>
        </p:nvSpPr>
        <p:spPr>
          <a:xfrm>
            <a:off x="10552382" y="7338468"/>
            <a:ext cx="67097" cy="85291"/>
          </a:xfrm>
          <a:custGeom>
            <a:avLst/>
            <a:gdLst/>
            <a:ahLst/>
            <a:cxnLst/>
            <a:rect l="l" t="t" r="r" b="b"/>
            <a:pathLst>
              <a:path w="59203" h="75257">
                <a:moveTo>
                  <a:pt x="49532" y="68648"/>
                </a:moveTo>
                <a:lnTo>
                  <a:pt x="59203" y="57664"/>
                </a:lnTo>
                <a:lnTo>
                  <a:pt x="57294" y="55710"/>
                </a:lnTo>
                <a:lnTo>
                  <a:pt x="48704" y="63529"/>
                </a:lnTo>
                <a:lnTo>
                  <a:pt x="44873" y="65483"/>
                </a:lnTo>
                <a:lnTo>
                  <a:pt x="36715" y="65418"/>
                </a:lnTo>
                <a:lnTo>
                  <a:pt x="26744" y="62322"/>
                </a:lnTo>
                <a:lnTo>
                  <a:pt x="16883" y="52762"/>
                </a:lnTo>
                <a:lnTo>
                  <a:pt x="12420" y="34210"/>
                </a:lnTo>
                <a:lnTo>
                  <a:pt x="13922" y="22165"/>
                </a:lnTo>
                <a:lnTo>
                  <a:pt x="21136" y="10461"/>
                </a:lnTo>
                <a:lnTo>
                  <a:pt x="31510" y="6848"/>
                </a:lnTo>
                <a:lnTo>
                  <a:pt x="37237" y="6848"/>
                </a:lnTo>
                <a:lnTo>
                  <a:pt x="42964" y="8802"/>
                </a:lnTo>
                <a:lnTo>
                  <a:pt x="48704" y="14661"/>
                </a:lnTo>
                <a:lnTo>
                  <a:pt x="50613" y="15637"/>
                </a:lnTo>
                <a:lnTo>
                  <a:pt x="53476" y="15637"/>
                </a:lnTo>
                <a:lnTo>
                  <a:pt x="56339" y="11731"/>
                </a:lnTo>
                <a:lnTo>
                  <a:pt x="56339" y="8802"/>
                </a:lnTo>
                <a:lnTo>
                  <a:pt x="55384" y="4895"/>
                </a:lnTo>
                <a:lnTo>
                  <a:pt x="51567" y="1953"/>
                </a:lnTo>
                <a:lnTo>
                  <a:pt x="44873" y="0"/>
                </a:lnTo>
                <a:lnTo>
                  <a:pt x="39603" y="51"/>
                </a:lnTo>
                <a:lnTo>
                  <a:pt x="28683" y="2535"/>
                </a:lnTo>
                <a:lnTo>
                  <a:pt x="15284" y="10755"/>
                </a:lnTo>
                <a:lnTo>
                  <a:pt x="8411" y="17293"/>
                </a:lnTo>
                <a:lnTo>
                  <a:pt x="2194" y="28701"/>
                </a:lnTo>
                <a:lnTo>
                  <a:pt x="0" y="42028"/>
                </a:lnTo>
                <a:lnTo>
                  <a:pt x="1425" y="51459"/>
                </a:lnTo>
                <a:lnTo>
                  <a:pt x="7871" y="63380"/>
                </a:lnTo>
                <a:lnTo>
                  <a:pt x="18799" y="71962"/>
                </a:lnTo>
                <a:lnTo>
                  <a:pt x="33419" y="75257"/>
                </a:lnTo>
                <a:lnTo>
                  <a:pt x="38382" y="74564"/>
                </a:lnTo>
                <a:lnTo>
                  <a:pt x="49532" y="68648"/>
                </a:lnTo>
                <a:close/>
              </a:path>
            </a:pathLst>
          </a:custGeom>
          <a:solidFill>
            <a:srgbClr val="000000"/>
          </a:solidFill>
        </p:spPr>
        <p:txBody>
          <a:bodyPr wrap="square" lIns="0" tIns="0" rIns="0" bIns="0" rtlCol="0">
            <a:noAutofit/>
          </a:bodyPr>
          <a:lstStyle/>
          <a:p>
            <a:endParaRPr sz="2040"/>
          </a:p>
        </p:txBody>
      </p:sp>
      <p:sp>
        <p:nvSpPr>
          <p:cNvPr id="26" name="object 26"/>
          <p:cNvSpPr/>
          <p:nvPr/>
        </p:nvSpPr>
        <p:spPr>
          <a:xfrm>
            <a:off x="10624887" y="7289740"/>
            <a:ext cx="88731" cy="131803"/>
          </a:xfrm>
          <a:custGeom>
            <a:avLst/>
            <a:gdLst/>
            <a:ahLst/>
            <a:cxnLst/>
            <a:rect l="l" t="t" r="r" b="b"/>
            <a:pathLst>
              <a:path w="78292" h="116297">
                <a:moveTo>
                  <a:pt x="54430" y="112387"/>
                </a:moveTo>
                <a:lnTo>
                  <a:pt x="44873" y="114343"/>
                </a:lnTo>
                <a:lnTo>
                  <a:pt x="44873" y="116297"/>
                </a:lnTo>
                <a:lnTo>
                  <a:pt x="78292" y="116297"/>
                </a:lnTo>
                <a:lnTo>
                  <a:pt x="78292" y="114343"/>
                </a:lnTo>
                <a:lnTo>
                  <a:pt x="68747" y="112387"/>
                </a:lnTo>
                <a:lnTo>
                  <a:pt x="67793" y="111410"/>
                </a:lnTo>
                <a:lnTo>
                  <a:pt x="67793" y="67431"/>
                </a:lnTo>
                <a:lnTo>
                  <a:pt x="66510" y="57863"/>
                </a:lnTo>
                <a:lnTo>
                  <a:pt x="58972" y="46825"/>
                </a:lnTo>
                <a:lnTo>
                  <a:pt x="45827" y="42994"/>
                </a:lnTo>
                <a:lnTo>
                  <a:pt x="45044" y="43096"/>
                </a:lnTo>
                <a:lnTo>
                  <a:pt x="32942" y="47731"/>
                </a:lnTo>
                <a:lnTo>
                  <a:pt x="22920" y="55702"/>
                </a:lnTo>
                <a:lnTo>
                  <a:pt x="22920" y="0"/>
                </a:lnTo>
                <a:lnTo>
                  <a:pt x="17180" y="1953"/>
                </a:lnTo>
                <a:lnTo>
                  <a:pt x="6680" y="3906"/>
                </a:lnTo>
                <a:lnTo>
                  <a:pt x="0" y="5859"/>
                </a:lnTo>
                <a:lnTo>
                  <a:pt x="0" y="7812"/>
                </a:lnTo>
                <a:lnTo>
                  <a:pt x="10499" y="8788"/>
                </a:lnTo>
                <a:lnTo>
                  <a:pt x="10499" y="111410"/>
                </a:lnTo>
                <a:lnTo>
                  <a:pt x="9544" y="112387"/>
                </a:lnTo>
                <a:lnTo>
                  <a:pt x="0" y="114343"/>
                </a:lnTo>
                <a:lnTo>
                  <a:pt x="0" y="116297"/>
                </a:lnTo>
                <a:lnTo>
                  <a:pt x="33419" y="116297"/>
                </a:lnTo>
                <a:lnTo>
                  <a:pt x="33419" y="114343"/>
                </a:lnTo>
                <a:lnTo>
                  <a:pt x="22920" y="112387"/>
                </a:lnTo>
                <a:lnTo>
                  <a:pt x="22920" y="58632"/>
                </a:lnTo>
                <a:lnTo>
                  <a:pt x="26737" y="54726"/>
                </a:lnTo>
                <a:lnTo>
                  <a:pt x="32464" y="51796"/>
                </a:lnTo>
                <a:lnTo>
                  <a:pt x="40218" y="51816"/>
                </a:lnTo>
                <a:lnTo>
                  <a:pt x="52136" y="57608"/>
                </a:lnTo>
                <a:lnTo>
                  <a:pt x="55384" y="72318"/>
                </a:lnTo>
                <a:lnTo>
                  <a:pt x="55384" y="111410"/>
                </a:lnTo>
                <a:lnTo>
                  <a:pt x="54430" y="112387"/>
                </a:lnTo>
                <a:close/>
              </a:path>
            </a:pathLst>
          </a:custGeom>
          <a:solidFill>
            <a:srgbClr val="000000"/>
          </a:solidFill>
        </p:spPr>
        <p:txBody>
          <a:bodyPr wrap="square" lIns="0" tIns="0" rIns="0" bIns="0" rtlCol="0">
            <a:noAutofit/>
          </a:bodyPr>
          <a:lstStyle/>
          <a:p>
            <a:endParaRPr sz="2040"/>
          </a:p>
        </p:txBody>
      </p:sp>
      <p:sp>
        <p:nvSpPr>
          <p:cNvPr id="27" name="object 27"/>
          <p:cNvSpPr/>
          <p:nvPr/>
        </p:nvSpPr>
        <p:spPr>
          <a:xfrm>
            <a:off x="10748250" y="7298595"/>
            <a:ext cx="103890" cy="126270"/>
          </a:xfrm>
          <a:custGeom>
            <a:avLst/>
            <a:gdLst/>
            <a:ahLst/>
            <a:cxnLst/>
            <a:rect l="l" t="t" r="r" b="b"/>
            <a:pathLst>
              <a:path w="91668" h="111415">
                <a:moveTo>
                  <a:pt x="38062" y="103830"/>
                </a:moveTo>
                <a:lnTo>
                  <a:pt x="28388" y="96088"/>
                </a:lnTo>
                <a:lnTo>
                  <a:pt x="21233" y="84648"/>
                </a:lnTo>
                <a:lnTo>
                  <a:pt x="16795" y="70035"/>
                </a:lnTo>
                <a:lnTo>
                  <a:pt x="15271" y="52773"/>
                </a:lnTo>
                <a:lnTo>
                  <a:pt x="16605" y="39030"/>
                </a:lnTo>
                <a:lnTo>
                  <a:pt x="21132" y="25033"/>
                </a:lnTo>
                <a:lnTo>
                  <a:pt x="28724" y="13552"/>
                </a:lnTo>
                <a:lnTo>
                  <a:pt x="39232" y="5784"/>
                </a:lnTo>
                <a:lnTo>
                  <a:pt x="52509" y="2929"/>
                </a:lnTo>
                <a:lnTo>
                  <a:pt x="57451" y="3164"/>
                </a:lnTo>
                <a:lnTo>
                  <a:pt x="69491" y="6659"/>
                </a:lnTo>
                <a:lnTo>
                  <a:pt x="78881" y="15069"/>
                </a:lnTo>
                <a:lnTo>
                  <a:pt x="85928" y="29322"/>
                </a:lnTo>
                <a:lnTo>
                  <a:pt x="88805" y="28346"/>
                </a:lnTo>
                <a:lnTo>
                  <a:pt x="87838" y="20520"/>
                </a:lnTo>
                <a:lnTo>
                  <a:pt x="86883" y="12708"/>
                </a:lnTo>
                <a:lnTo>
                  <a:pt x="85928" y="3906"/>
                </a:lnTo>
                <a:lnTo>
                  <a:pt x="83421" y="3355"/>
                </a:lnTo>
                <a:lnTo>
                  <a:pt x="72396" y="1215"/>
                </a:lnTo>
                <a:lnTo>
                  <a:pt x="56339" y="0"/>
                </a:lnTo>
                <a:lnTo>
                  <a:pt x="51856" y="151"/>
                </a:lnTo>
                <a:lnTo>
                  <a:pt x="37544" y="2854"/>
                </a:lnTo>
                <a:lnTo>
                  <a:pt x="25009" y="8684"/>
                </a:lnTo>
                <a:lnTo>
                  <a:pt x="14619" y="17313"/>
                </a:lnTo>
                <a:lnTo>
                  <a:pt x="6742" y="28410"/>
                </a:lnTo>
                <a:lnTo>
                  <a:pt x="1747" y="41647"/>
                </a:lnTo>
                <a:lnTo>
                  <a:pt x="0" y="56692"/>
                </a:lnTo>
                <a:lnTo>
                  <a:pt x="0" y="57017"/>
                </a:lnTo>
                <a:lnTo>
                  <a:pt x="1501" y="70175"/>
                </a:lnTo>
                <a:lnTo>
                  <a:pt x="5897" y="82805"/>
                </a:lnTo>
                <a:lnTo>
                  <a:pt x="13241" y="94075"/>
                </a:lnTo>
                <a:lnTo>
                  <a:pt x="23584" y="103154"/>
                </a:lnTo>
                <a:lnTo>
                  <a:pt x="36978" y="109212"/>
                </a:lnTo>
                <a:lnTo>
                  <a:pt x="53476" y="111415"/>
                </a:lnTo>
                <a:lnTo>
                  <a:pt x="59824" y="111080"/>
                </a:lnTo>
                <a:lnTo>
                  <a:pt x="74173" y="108742"/>
                </a:lnTo>
                <a:lnTo>
                  <a:pt x="84019" y="106530"/>
                </a:lnTo>
                <a:lnTo>
                  <a:pt x="88169" y="92567"/>
                </a:lnTo>
                <a:lnTo>
                  <a:pt x="91668" y="80142"/>
                </a:lnTo>
                <a:lnTo>
                  <a:pt x="89759" y="80142"/>
                </a:lnTo>
                <a:lnTo>
                  <a:pt x="85156" y="87718"/>
                </a:lnTo>
                <a:lnTo>
                  <a:pt x="76775" y="98285"/>
                </a:lnTo>
                <a:lnTo>
                  <a:pt x="66673" y="105095"/>
                </a:lnTo>
                <a:lnTo>
                  <a:pt x="53476" y="107507"/>
                </a:lnTo>
                <a:lnTo>
                  <a:pt x="50058" y="107348"/>
                </a:lnTo>
                <a:lnTo>
                  <a:pt x="38062" y="103830"/>
                </a:lnTo>
                <a:close/>
              </a:path>
            </a:pathLst>
          </a:custGeom>
          <a:solidFill>
            <a:srgbClr val="000000"/>
          </a:solidFill>
        </p:spPr>
        <p:txBody>
          <a:bodyPr wrap="square" lIns="0" tIns="0" rIns="0" bIns="0" rtlCol="0">
            <a:noAutofit/>
          </a:bodyPr>
          <a:lstStyle/>
          <a:p>
            <a:endParaRPr sz="2040"/>
          </a:p>
        </p:txBody>
      </p:sp>
      <p:sp>
        <p:nvSpPr>
          <p:cNvPr id="28" name="object 28"/>
          <p:cNvSpPr/>
          <p:nvPr/>
        </p:nvSpPr>
        <p:spPr>
          <a:xfrm>
            <a:off x="10862960" y="7338468"/>
            <a:ext cx="63837" cy="85291"/>
          </a:xfrm>
          <a:custGeom>
            <a:avLst/>
            <a:gdLst/>
            <a:ahLst/>
            <a:cxnLst/>
            <a:rect l="l" t="t" r="r" b="b"/>
            <a:pathLst>
              <a:path w="56327" h="75257">
                <a:moveTo>
                  <a:pt x="11454" y="31278"/>
                </a:moveTo>
                <a:lnTo>
                  <a:pt x="17170" y="31227"/>
                </a:lnTo>
                <a:lnTo>
                  <a:pt x="34194" y="30538"/>
                </a:lnTo>
                <a:lnTo>
                  <a:pt x="47285" y="29416"/>
                </a:lnTo>
                <a:lnTo>
                  <a:pt x="43919" y="25413"/>
                </a:lnTo>
                <a:lnTo>
                  <a:pt x="41055" y="26391"/>
                </a:lnTo>
                <a:lnTo>
                  <a:pt x="12408" y="26391"/>
                </a:lnTo>
                <a:lnTo>
                  <a:pt x="12636" y="24102"/>
                </a:lnTo>
                <a:lnTo>
                  <a:pt x="18537" y="9900"/>
                </a:lnTo>
                <a:lnTo>
                  <a:pt x="28647" y="4895"/>
                </a:lnTo>
                <a:lnTo>
                  <a:pt x="31818" y="137"/>
                </a:lnTo>
                <a:lnTo>
                  <a:pt x="19387" y="4433"/>
                </a:lnTo>
                <a:lnTo>
                  <a:pt x="9545" y="12708"/>
                </a:lnTo>
                <a:lnTo>
                  <a:pt x="6781" y="16807"/>
                </a:lnTo>
                <a:lnTo>
                  <a:pt x="1622" y="29089"/>
                </a:lnTo>
                <a:lnTo>
                  <a:pt x="0" y="41051"/>
                </a:lnTo>
                <a:lnTo>
                  <a:pt x="1182" y="50760"/>
                </a:lnTo>
                <a:lnTo>
                  <a:pt x="7133" y="63334"/>
                </a:lnTo>
                <a:lnTo>
                  <a:pt x="17475" y="72018"/>
                </a:lnTo>
                <a:lnTo>
                  <a:pt x="31511" y="75257"/>
                </a:lnTo>
                <a:lnTo>
                  <a:pt x="33767" y="75082"/>
                </a:lnTo>
                <a:lnTo>
                  <a:pt x="44333" y="71182"/>
                </a:lnTo>
                <a:lnTo>
                  <a:pt x="56327" y="59620"/>
                </a:lnTo>
                <a:lnTo>
                  <a:pt x="54418" y="57664"/>
                </a:lnTo>
                <a:lnTo>
                  <a:pt x="48691" y="63529"/>
                </a:lnTo>
                <a:lnTo>
                  <a:pt x="42964" y="65483"/>
                </a:lnTo>
                <a:lnTo>
                  <a:pt x="38192" y="65483"/>
                </a:lnTo>
                <a:lnTo>
                  <a:pt x="32630" y="64896"/>
                </a:lnTo>
                <a:lnTo>
                  <a:pt x="22085" y="59964"/>
                </a:lnTo>
                <a:lnTo>
                  <a:pt x="14145" y="49118"/>
                </a:lnTo>
                <a:lnTo>
                  <a:pt x="11454" y="31278"/>
                </a:lnTo>
                <a:close/>
              </a:path>
              <a:path w="56327" h="75257">
                <a:moveTo>
                  <a:pt x="56327" y="27368"/>
                </a:moveTo>
                <a:lnTo>
                  <a:pt x="56327" y="23463"/>
                </a:lnTo>
                <a:lnTo>
                  <a:pt x="55132" y="16581"/>
                </a:lnTo>
                <a:lnTo>
                  <a:pt x="47332" y="5050"/>
                </a:lnTo>
                <a:lnTo>
                  <a:pt x="34374" y="0"/>
                </a:lnTo>
                <a:lnTo>
                  <a:pt x="31818" y="137"/>
                </a:lnTo>
                <a:lnTo>
                  <a:pt x="28647" y="4895"/>
                </a:lnTo>
                <a:lnTo>
                  <a:pt x="39147" y="4895"/>
                </a:lnTo>
                <a:lnTo>
                  <a:pt x="43919" y="13684"/>
                </a:lnTo>
                <a:lnTo>
                  <a:pt x="43919" y="25413"/>
                </a:lnTo>
                <a:lnTo>
                  <a:pt x="47285" y="29416"/>
                </a:lnTo>
                <a:lnTo>
                  <a:pt x="53464"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9" name="object 29"/>
          <p:cNvSpPr/>
          <p:nvPr/>
        </p:nvSpPr>
        <p:spPr>
          <a:xfrm>
            <a:off x="10937628" y="7338466"/>
            <a:ext cx="88731" cy="83076"/>
          </a:xfrm>
          <a:custGeom>
            <a:avLst/>
            <a:gdLst/>
            <a:ahLst/>
            <a:cxnLst/>
            <a:rect l="l" t="t" r="r" b="b"/>
            <a:pathLst>
              <a:path w="78292" h="73302">
                <a:moveTo>
                  <a:pt x="78292" y="73302"/>
                </a:moveTo>
                <a:lnTo>
                  <a:pt x="78292" y="71348"/>
                </a:lnTo>
                <a:lnTo>
                  <a:pt x="68748" y="69392"/>
                </a:lnTo>
                <a:lnTo>
                  <a:pt x="67794" y="68416"/>
                </a:lnTo>
                <a:lnTo>
                  <a:pt x="67794" y="22486"/>
                </a:lnTo>
                <a:lnTo>
                  <a:pt x="67299" y="16415"/>
                </a:lnTo>
                <a:lnTo>
                  <a:pt x="61077" y="4397"/>
                </a:lnTo>
                <a:lnTo>
                  <a:pt x="47736" y="0"/>
                </a:lnTo>
                <a:lnTo>
                  <a:pt x="42964" y="0"/>
                </a:lnTo>
                <a:lnTo>
                  <a:pt x="40101" y="1953"/>
                </a:lnTo>
                <a:lnTo>
                  <a:pt x="34374" y="4895"/>
                </a:lnTo>
                <a:lnTo>
                  <a:pt x="30556" y="7825"/>
                </a:lnTo>
                <a:lnTo>
                  <a:pt x="26725" y="10755"/>
                </a:lnTo>
                <a:lnTo>
                  <a:pt x="22907" y="12708"/>
                </a:lnTo>
                <a:lnTo>
                  <a:pt x="22907" y="0"/>
                </a:lnTo>
                <a:lnTo>
                  <a:pt x="15271" y="2929"/>
                </a:lnTo>
                <a:lnTo>
                  <a:pt x="7635" y="4895"/>
                </a:lnTo>
                <a:lnTo>
                  <a:pt x="954" y="6848"/>
                </a:lnTo>
                <a:lnTo>
                  <a:pt x="954" y="8802"/>
                </a:lnTo>
                <a:lnTo>
                  <a:pt x="10499" y="9778"/>
                </a:lnTo>
                <a:lnTo>
                  <a:pt x="11453" y="10755"/>
                </a:lnTo>
                <a:lnTo>
                  <a:pt x="11453" y="68416"/>
                </a:lnTo>
                <a:lnTo>
                  <a:pt x="10499" y="69392"/>
                </a:lnTo>
                <a:lnTo>
                  <a:pt x="0" y="71348"/>
                </a:lnTo>
                <a:lnTo>
                  <a:pt x="0" y="73302"/>
                </a:lnTo>
                <a:lnTo>
                  <a:pt x="34374" y="73302"/>
                </a:lnTo>
                <a:lnTo>
                  <a:pt x="34374" y="71348"/>
                </a:lnTo>
                <a:lnTo>
                  <a:pt x="23862" y="69392"/>
                </a:lnTo>
                <a:lnTo>
                  <a:pt x="22907" y="68416"/>
                </a:lnTo>
                <a:lnTo>
                  <a:pt x="22907" y="16614"/>
                </a:lnTo>
                <a:lnTo>
                  <a:pt x="28634" y="12708"/>
                </a:lnTo>
                <a:lnTo>
                  <a:pt x="34374" y="8802"/>
                </a:lnTo>
                <a:lnTo>
                  <a:pt x="53464" y="8802"/>
                </a:lnTo>
                <a:lnTo>
                  <a:pt x="56327" y="17591"/>
                </a:lnTo>
                <a:lnTo>
                  <a:pt x="56327" y="68416"/>
                </a:lnTo>
                <a:lnTo>
                  <a:pt x="55372" y="69392"/>
                </a:lnTo>
                <a:lnTo>
                  <a:pt x="44873" y="71348"/>
                </a:lnTo>
                <a:lnTo>
                  <a:pt x="44873" y="73302"/>
                </a:lnTo>
                <a:lnTo>
                  <a:pt x="78292" y="73302"/>
                </a:lnTo>
                <a:close/>
              </a:path>
            </a:pathLst>
          </a:custGeom>
          <a:solidFill>
            <a:srgbClr val="000000"/>
          </a:solidFill>
        </p:spPr>
        <p:txBody>
          <a:bodyPr wrap="square" lIns="0" tIns="0" rIns="0" bIns="0" rtlCol="0">
            <a:noAutofit/>
          </a:bodyPr>
          <a:lstStyle/>
          <a:p>
            <a:endParaRPr sz="2040"/>
          </a:p>
        </p:txBody>
      </p:sp>
      <p:sp>
        <p:nvSpPr>
          <p:cNvPr id="30" name="object 30"/>
          <p:cNvSpPr/>
          <p:nvPr/>
        </p:nvSpPr>
        <p:spPr>
          <a:xfrm>
            <a:off x="11029606" y="7316318"/>
            <a:ext cx="53021" cy="107441"/>
          </a:xfrm>
          <a:custGeom>
            <a:avLst/>
            <a:gdLst/>
            <a:ahLst/>
            <a:cxnLst/>
            <a:rect l="l" t="t" r="r" b="b"/>
            <a:pathLst>
              <a:path w="46783" h="94801">
                <a:moveTo>
                  <a:pt x="44874" y="84050"/>
                </a:moveTo>
                <a:lnTo>
                  <a:pt x="42010" y="86005"/>
                </a:lnTo>
                <a:lnTo>
                  <a:pt x="37238" y="86982"/>
                </a:lnTo>
                <a:lnTo>
                  <a:pt x="30556" y="86982"/>
                </a:lnTo>
                <a:lnTo>
                  <a:pt x="24829" y="85028"/>
                </a:lnTo>
                <a:lnTo>
                  <a:pt x="24829" y="27369"/>
                </a:lnTo>
                <a:lnTo>
                  <a:pt x="42010" y="27369"/>
                </a:lnTo>
                <a:lnTo>
                  <a:pt x="43919" y="25416"/>
                </a:lnTo>
                <a:lnTo>
                  <a:pt x="43919" y="21497"/>
                </a:lnTo>
                <a:lnTo>
                  <a:pt x="24829" y="21497"/>
                </a:lnTo>
                <a:lnTo>
                  <a:pt x="24829" y="976"/>
                </a:lnTo>
                <a:lnTo>
                  <a:pt x="21966" y="0"/>
                </a:lnTo>
                <a:lnTo>
                  <a:pt x="12408" y="12708"/>
                </a:lnTo>
                <a:lnTo>
                  <a:pt x="12408" y="21497"/>
                </a:lnTo>
                <a:lnTo>
                  <a:pt x="4772" y="21497"/>
                </a:lnTo>
                <a:lnTo>
                  <a:pt x="0" y="25416"/>
                </a:lnTo>
                <a:lnTo>
                  <a:pt x="954" y="27369"/>
                </a:lnTo>
                <a:lnTo>
                  <a:pt x="12408" y="27369"/>
                </a:lnTo>
                <a:lnTo>
                  <a:pt x="12408" y="88936"/>
                </a:lnTo>
                <a:lnTo>
                  <a:pt x="17181" y="94801"/>
                </a:lnTo>
                <a:lnTo>
                  <a:pt x="29602" y="94801"/>
                </a:lnTo>
                <a:lnTo>
                  <a:pt x="33419" y="93823"/>
                </a:lnTo>
                <a:lnTo>
                  <a:pt x="46783" y="86005"/>
                </a:lnTo>
                <a:lnTo>
                  <a:pt x="44874" y="84050"/>
                </a:lnTo>
                <a:close/>
              </a:path>
            </a:pathLst>
          </a:custGeom>
          <a:solidFill>
            <a:srgbClr val="000000"/>
          </a:solidFill>
        </p:spPr>
        <p:txBody>
          <a:bodyPr wrap="square" lIns="0" tIns="0" rIns="0" bIns="0" rtlCol="0">
            <a:noAutofit/>
          </a:bodyPr>
          <a:lstStyle/>
          <a:p>
            <a:endParaRPr sz="2040"/>
          </a:p>
        </p:txBody>
      </p:sp>
      <p:sp>
        <p:nvSpPr>
          <p:cNvPr id="31" name="object 31"/>
          <p:cNvSpPr/>
          <p:nvPr/>
        </p:nvSpPr>
        <p:spPr>
          <a:xfrm>
            <a:off x="11089116" y="7338468"/>
            <a:ext cx="64933" cy="85291"/>
          </a:xfrm>
          <a:custGeom>
            <a:avLst/>
            <a:gdLst/>
            <a:ahLst/>
            <a:cxnLst/>
            <a:rect l="l" t="t" r="r" b="b"/>
            <a:pathLst>
              <a:path w="57294" h="75257">
                <a:moveTo>
                  <a:pt x="48704" y="63529"/>
                </a:moveTo>
                <a:lnTo>
                  <a:pt x="42977" y="65483"/>
                </a:lnTo>
                <a:lnTo>
                  <a:pt x="38191" y="65483"/>
                </a:lnTo>
                <a:lnTo>
                  <a:pt x="33853" y="65075"/>
                </a:lnTo>
                <a:lnTo>
                  <a:pt x="23328" y="60384"/>
                </a:lnTo>
                <a:lnTo>
                  <a:pt x="14909" y="49510"/>
                </a:lnTo>
                <a:lnTo>
                  <a:pt x="11465" y="31278"/>
                </a:lnTo>
                <a:lnTo>
                  <a:pt x="18372" y="31205"/>
                </a:lnTo>
                <a:lnTo>
                  <a:pt x="34950" y="30494"/>
                </a:lnTo>
                <a:lnTo>
                  <a:pt x="47852" y="29390"/>
                </a:lnTo>
                <a:lnTo>
                  <a:pt x="43931" y="26391"/>
                </a:lnTo>
                <a:lnTo>
                  <a:pt x="12420" y="26391"/>
                </a:lnTo>
                <a:lnTo>
                  <a:pt x="12960" y="23337"/>
                </a:lnTo>
                <a:lnTo>
                  <a:pt x="20280" y="4221"/>
                </a:lnTo>
                <a:lnTo>
                  <a:pt x="10511" y="12708"/>
                </a:lnTo>
                <a:lnTo>
                  <a:pt x="7204" y="17060"/>
                </a:lnTo>
                <a:lnTo>
                  <a:pt x="1658" y="29221"/>
                </a:lnTo>
                <a:lnTo>
                  <a:pt x="0" y="41051"/>
                </a:lnTo>
                <a:lnTo>
                  <a:pt x="1341" y="51338"/>
                </a:lnTo>
                <a:lnTo>
                  <a:pt x="7461" y="63634"/>
                </a:lnTo>
                <a:lnTo>
                  <a:pt x="18023" y="72103"/>
                </a:lnTo>
                <a:lnTo>
                  <a:pt x="32464" y="75257"/>
                </a:lnTo>
                <a:lnTo>
                  <a:pt x="33988" y="75141"/>
                </a:lnTo>
                <a:lnTo>
                  <a:pt x="44090" y="71378"/>
                </a:lnTo>
                <a:lnTo>
                  <a:pt x="56339" y="59620"/>
                </a:lnTo>
                <a:lnTo>
                  <a:pt x="55385" y="57664"/>
                </a:lnTo>
                <a:lnTo>
                  <a:pt x="48704" y="63529"/>
                </a:lnTo>
                <a:close/>
              </a:path>
              <a:path w="57294" h="75257">
                <a:moveTo>
                  <a:pt x="39158" y="4895"/>
                </a:moveTo>
                <a:lnTo>
                  <a:pt x="43931" y="13684"/>
                </a:lnTo>
                <a:lnTo>
                  <a:pt x="43931" y="26391"/>
                </a:lnTo>
                <a:lnTo>
                  <a:pt x="47852" y="29390"/>
                </a:lnTo>
                <a:lnTo>
                  <a:pt x="54430" y="28346"/>
                </a:lnTo>
                <a:lnTo>
                  <a:pt x="57294" y="27368"/>
                </a:lnTo>
                <a:lnTo>
                  <a:pt x="57294" y="23463"/>
                </a:lnTo>
                <a:lnTo>
                  <a:pt x="55789" y="16053"/>
                </a:lnTo>
                <a:lnTo>
                  <a:pt x="47439" y="4864"/>
                </a:lnTo>
                <a:lnTo>
                  <a:pt x="34373" y="0"/>
                </a:lnTo>
                <a:lnTo>
                  <a:pt x="32652" y="63"/>
                </a:lnTo>
                <a:lnTo>
                  <a:pt x="20280" y="4221"/>
                </a:lnTo>
                <a:lnTo>
                  <a:pt x="12960" y="23337"/>
                </a:lnTo>
                <a:lnTo>
                  <a:pt x="19592" y="9697"/>
                </a:lnTo>
                <a:lnTo>
                  <a:pt x="29601" y="4895"/>
                </a:lnTo>
                <a:lnTo>
                  <a:pt x="39158" y="4895"/>
                </a:lnTo>
                <a:close/>
              </a:path>
            </a:pathLst>
          </a:custGeom>
          <a:solidFill>
            <a:srgbClr val="000000"/>
          </a:solidFill>
        </p:spPr>
        <p:txBody>
          <a:bodyPr wrap="square" lIns="0" tIns="0" rIns="0" bIns="0" rtlCol="0">
            <a:noAutofit/>
          </a:bodyPr>
          <a:lstStyle/>
          <a:p>
            <a:endParaRPr sz="2040"/>
          </a:p>
        </p:txBody>
      </p:sp>
      <p:sp>
        <p:nvSpPr>
          <p:cNvPr id="32" name="object 32"/>
          <p:cNvSpPr/>
          <p:nvPr/>
        </p:nvSpPr>
        <p:spPr>
          <a:xfrm>
            <a:off x="11164869" y="7338466"/>
            <a:ext cx="57404" cy="83076"/>
          </a:xfrm>
          <a:custGeom>
            <a:avLst/>
            <a:gdLst/>
            <a:ahLst/>
            <a:cxnLst/>
            <a:rect l="l" t="t" r="r" b="b"/>
            <a:pathLst>
              <a:path w="50651" h="73302">
                <a:moveTo>
                  <a:pt x="43015" y="16614"/>
                </a:moveTo>
                <a:lnTo>
                  <a:pt x="45815" y="15637"/>
                </a:lnTo>
                <a:lnTo>
                  <a:pt x="48741" y="14661"/>
                </a:lnTo>
                <a:lnTo>
                  <a:pt x="50651" y="10755"/>
                </a:lnTo>
                <a:lnTo>
                  <a:pt x="50651" y="4895"/>
                </a:lnTo>
                <a:lnTo>
                  <a:pt x="46832" y="0"/>
                </a:lnTo>
                <a:lnTo>
                  <a:pt x="41503" y="14"/>
                </a:lnTo>
                <a:lnTo>
                  <a:pt x="30805" y="6462"/>
                </a:lnTo>
                <a:lnTo>
                  <a:pt x="22907" y="17591"/>
                </a:lnTo>
                <a:lnTo>
                  <a:pt x="22907" y="0"/>
                </a:lnTo>
                <a:lnTo>
                  <a:pt x="14380" y="2929"/>
                </a:lnTo>
                <a:lnTo>
                  <a:pt x="6680" y="4895"/>
                </a:lnTo>
                <a:lnTo>
                  <a:pt x="0" y="6848"/>
                </a:lnTo>
                <a:lnTo>
                  <a:pt x="0" y="8802"/>
                </a:lnTo>
                <a:lnTo>
                  <a:pt x="10562" y="9778"/>
                </a:lnTo>
                <a:lnTo>
                  <a:pt x="10562" y="68416"/>
                </a:lnTo>
                <a:lnTo>
                  <a:pt x="9545" y="69392"/>
                </a:lnTo>
                <a:lnTo>
                  <a:pt x="0" y="71348"/>
                </a:lnTo>
                <a:lnTo>
                  <a:pt x="0" y="73302"/>
                </a:lnTo>
                <a:lnTo>
                  <a:pt x="36270" y="73302"/>
                </a:lnTo>
                <a:lnTo>
                  <a:pt x="36270" y="71348"/>
                </a:lnTo>
                <a:lnTo>
                  <a:pt x="23925" y="69392"/>
                </a:lnTo>
                <a:lnTo>
                  <a:pt x="22907" y="68416"/>
                </a:lnTo>
                <a:lnTo>
                  <a:pt x="22907" y="23463"/>
                </a:lnTo>
                <a:lnTo>
                  <a:pt x="27743" y="14661"/>
                </a:lnTo>
                <a:lnTo>
                  <a:pt x="31561" y="12708"/>
                </a:lnTo>
                <a:lnTo>
                  <a:pt x="38179" y="12708"/>
                </a:lnTo>
                <a:lnTo>
                  <a:pt x="40088" y="13684"/>
                </a:lnTo>
                <a:lnTo>
                  <a:pt x="43015" y="16614"/>
                </a:lnTo>
                <a:close/>
              </a:path>
            </a:pathLst>
          </a:custGeom>
          <a:solidFill>
            <a:srgbClr val="000000"/>
          </a:solidFill>
        </p:spPr>
        <p:txBody>
          <a:bodyPr wrap="square" lIns="0" tIns="0" rIns="0" bIns="0" rtlCol="0">
            <a:noAutofit/>
          </a:bodyPr>
          <a:lstStyle/>
          <a:p>
            <a:endParaRPr sz="2040"/>
          </a:p>
        </p:txBody>
      </p:sp>
      <p:sp>
        <p:nvSpPr>
          <p:cNvPr id="33" name="object 33"/>
          <p:cNvSpPr/>
          <p:nvPr/>
        </p:nvSpPr>
        <p:spPr>
          <a:xfrm>
            <a:off x="9747277" y="7363460"/>
            <a:ext cx="60531" cy="70893"/>
          </a:xfrm>
          <a:custGeom>
            <a:avLst/>
            <a:gdLst/>
            <a:ahLst/>
            <a:cxnLst/>
            <a:rect l="l" t="t" r="r" b="b"/>
            <a:pathLst>
              <a:path w="53410" h="62553">
                <a:moveTo>
                  <a:pt x="53410" y="0"/>
                </a:moveTo>
                <a:lnTo>
                  <a:pt x="41057" y="2385"/>
                </a:lnTo>
                <a:lnTo>
                  <a:pt x="42012" y="7271"/>
                </a:lnTo>
                <a:lnTo>
                  <a:pt x="47740" y="7271"/>
                </a:lnTo>
                <a:lnTo>
                  <a:pt x="53410" y="0"/>
                </a:lnTo>
                <a:close/>
              </a:path>
              <a:path w="53410" h="62553">
                <a:moveTo>
                  <a:pt x="43921" y="51250"/>
                </a:moveTo>
                <a:lnTo>
                  <a:pt x="43921" y="49296"/>
                </a:lnTo>
                <a:lnTo>
                  <a:pt x="40615" y="48836"/>
                </a:lnTo>
                <a:lnTo>
                  <a:pt x="29079" y="43693"/>
                </a:lnTo>
                <a:lnTo>
                  <a:pt x="26734" y="27795"/>
                </a:lnTo>
                <a:lnTo>
                  <a:pt x="26734" y="3361"/>
                </a:lnTo>
                <a:lnTo>
                  <a:pt x="42012" y="7271"/>
                </a:lnTo>
                <a:lnTo>
                  <a:pt x="41057" y="2385"/>
                </a:lnTo>
                <a:lnTo>
                  <a:pt x="35328" y="2385"/>
                </a:lnTo>
                <a:lnTo>
                  <a:pt x="28644" y="1411"/>
                </a:lnTo>
                <a:lnTo>
                  <a:pt x="26734" y="434"/>
                </a:lnTo>
                <a:lnTo>
                  <a:pt x="26734" y="-49408"/>
                </a:lnTo>
                <a:lnTo>
                  <a:pt x="29598" y="-51361"/>
                </a:lnTo>
                <a:lnTo>
                  <a:pt x="36283" y="-52338"/>
                </a:lnTo>
                <a:lnTo>
                  <a:pt x="41057" y="-52338"/>
                </a:lnTo>
                <a:lnTo>
                  <a:pt x="54642" y="-49739"/>
                </a:lnTo>
                <a:lnTo>
                  <a:pt x="63678" y="-40924"/>
                </a:lnTo>
                <a:lnTo>
                  <a:pt x="66837" y="-24981"/>
                </a:lnTo>
                <a:lnTo>
                  <a:pt x="63105" y="-8660"/>
                </a:lnTo>
                <a:lnTo>
                  <a:pt x="53410" y="0"/>
                </a:lnTo>
                <a:lnTo>
                  <a:pt x="47740" y="7271"/>
                </a:lnTo>
                <a:lnTo>
                  <a:pt x="50605" y="7271"/>
                </a:lnTo>
                <a:lnTo>
                  <a:pt x="57697" y="5650"/>
                </a:lnTo>
                <a:lnTo>
                  <a:pt x="69371" y="-738"/>
                </a:lnTo>
                <a:lnTo>
                  <a:pt x="77872" y="-11362"/>
                </a:lnTo>
                <a:lnTo>
                  <a:pt x="81160" y="-25958"/>
                </a:lnTo>
                <a:lnTo>
                  <a:pt x="81160" y="-35723"/>
                </a:lnTo>
                <a:lnTo>
                  <a:pt x="77341" y="-43549"/>
                </a:lnTo>
                <a:lnTo>
                  <a:pt x="71611" y="-48432"/>
                </a:lnTo>
                <a:lnTo>
                  <a:pt x="58583" y="-53943"/>
                </a:lnTo>
                <a:lnTo>
                  <a:pt x="44877" y="-55281"/>
                </a:lnTo>
                <a:lnTo>
                  <a:pt x="0" y="-55281"/>
                </a:lnTo>
                <a:lnTo>
                  <a:pt x="628" y="-53226"/>
                </a:lnTo>
                <a:lnTo>
                  <a:pt x="11918" y="-48279"/>
                </a:lnTo>
                <a:lnTo>
                  <a:pt x="14322" y="-31817"/>
                </a:lnTo>
                <a:lnTo>
                  <a:pt x="14320" y="28670"/>
                </a:lnTo>
                <a:lnTo>
                  <a:pt x="11712" y="44555"/>
                </a:lnTo>
                <a:lnTo>
                  <a:pt x="0" y="49296"/>
                </a:lnTo>
                <a:lnTo>
                  <a:pt x="0" y="51250"/>
                </a:lnTo>
                <a:lnTo>
                  <a:pt x="43921" y="51250"/>
                </a:lnTo>
                <a:close/>
              </a:path>
            </a:pathLst>
          </a:custGeom>
          <a:solidFill>
            <a:srgbClr val="000000"/>
          </a:solidFill>
        </p:spPr>
        <p:txBody>
          <a:bodyPr wrap="square" lIns="0" tIns="0" rIns="0" bIns="0" rtlCol="0">
            <a:noAutofit/>
          </a:bodyPr>
          <a:lstStyle/>
          <a:p>
            <a:endParaRPr sz="2040"/>
          </a:p>
        </p:txBody>
      </p:sp>
      <p:sp>
        <p:nvSpPr>
          <p:cNvPr id="34" name="object 34"/>
          <p:cNvSpPr/>
          <p:nvPr/>
        </p:nvSpPr>
        <p:spPr>
          <a:xfrm>
            <a:off x="2818789" y="1381760"/>
            <a:ext cx="8180019" cy="5181600"/>
          </a:xfrm>
          <a:prstGeom prst="rect">
            <a:avLst/>
          </a:prstGeom>
          <a:blipFill>
            <a:blip r:embed="rId2" cstate="print"/>
            <a:stretch>
              <a:fillRect/>
            </a:stretch>
          </a:blipFill>
        </p:spPr>
        <p:txBody>
          <a:bodyPr wrap="square" lIns="0" tIns="0" rIns="0" bIns="0" rtlCol="0">
            <a:noAutofit/>
          </a:bodyPr>
          <a:lstStyle/>
          <a:p>
            <a:endParaRPr sz="2040"/>
          </a:p>
        </p:txBody>
      </p:sp>
      <p:sp>
        <p:nvSpPr>
          <p:cNvPr id="10" name="object 10"/>
          <p:cNvSpPr txBox="1"/>
          <p:nvPr/>
        </p:nvSpPr>
        <p:spPr>
          <a:xfrm>
            <a:off x="3994150" y="681327"/>
            <a:ext cx="962837" cy="374227"/>
          </a:xfrm>
          <a:prstGeom prst="rect">
            <a:avLst/>
          </a:prstGeom>
        </p:spPr>
        <p:txBody>
          <a:bodyPr wrap="square" lIns="0" tIns="18423" rIns="0" bIns="0" rtlCol="0">
            <a:noAutofit/>
          </a:bodyPr>
          <a:lstStyle/>
          <a:p>
            <a:pPr marL="14393">
              <a:lnSpc>
                <a:spcPts val="2901"/>
              </a:lnSpc>
            </a:pPr>
            <a:r>
              <a:rPr sz="2720" spc="20" dirty="0">
                <a:latin typeface="Franklin Gothic Medium"/>
                <a:cs typeface="Franklin Gothic Medium"/>
              </a:rPr>
              <a:t>South</a:t>
            </a:r>
            <a:endParaRPr sz="2720">
              <a:latin typeface="Franklin Gothic Medium"/>
              <a:cs typeface="Franklin Gothic Medium"/>
            </a:endParaRPr>
          </a:p>
        </p:txBody>
      </p:sp>
      <p:sp>
        <p:nvSpPr>
          <p:cNvPr id="9" name="object 9"/>
          <p:cNvSpPr txBox="1"/>
          <p:nvPr/>
        </p:nvSpPr>
        <p:spPr>
          <a:xfrm>
            <a:off x="4961384" y="681327"/>
            <a:ext cx="643859" cy="374227"/>
          </a:xfrm>
          <a:prstGeom prst="rect">
            <a:avLst/>
          </a:prstGeom>
        </p:spPr>
        <p:txBody>
          <a:bodyPr wrap="square" lIns="0" tIns="18423" rIns="0" bIns="0" rtlCol="0">
            <a:noAutofit/>
          </a:bodyPr>
          <a:lstStyle/>
          <a:p>
            <a:pPr marL="14393">
              <a:lnSpc>
                <a:spcPts val="2901"/>
              </a:lnSpc>
            </a:pPr>
            <a:r>
              <a:rPr sz="2720" spc="3" dirty="0">
                <a:latin typeface="Franklin Gothic Medium"/>
                <a:cs typeface="Franklin Gothic Medium"/>
              </a:rPr>
              <a:t>and</a:t>
            </a:r>
            <a:endParaRPr sz="2720">
              <a:latin typeface="Franklin Gothic Medium"/>
              <a:cs typeface="Franklin Gothic Medium"/>
            </a:endParaRPr>
          </a:p>
        </p:txBody>
      </p:sp>
      <p:sp>
        <p:nvSpPr>
          <p:cNvPr id="8" name="object 8"/>
          <p:cNvSpPr txBox="1"/>
          <p:nvPr/>
        </p:nvSpPr>
        <p:spPr>
          <a:xfrm>
            <a:off x="5611157" y="681327"/>
            <a:ext cx="840764" cy="374227"/>
          </a:xfrm>
          <a:prstGeom prst="rect">
            <a:avLst/>
          </a:prstGeom>
        </p:spPr>
        <p:txBody>
          <a:bodyPr wrap="square" lIns="0" tIns="18423" rIns="0" bIns="0" rtlCol="0">
            <a:noAutofit/>
          </a:bodyPr>
          <a:lstStyle/>
          <a:p>
            <a:pPr marL="14393">
              <a:lnSpc>
                <a:spcPts val="2901"/>
              </a:lnSpc>
            </a:pPr>
            <a:r>
              <a:rPr sz="2720" spc="5" dirty="0">
                <a:latin typeface="Franklin Gothic Medium"/>
                <a:cs typeface="Franklin Gothic Medium"/>
              </a:rPr>
              <a:t>West</a:t>
            </a:r>
            <a:endParaRPr sz="2720">
              <a:latin typeface="Franklin Gothic Medium"/>
              <a:cs typeface="Franklin Gothic Medium"/>
            </a:endParaRPr>
          </a:p>
        </p:txBody>
      </p:sp>
      <p:sp>
        <p:nvSpPr>
          <p:cNvPr id="7" name="object 7"/>
          <p:cNvSpPr txBox="1"/>
          <p:nvPr/>
        </p:nvSpPr>
        <p:spPr>
          <a:xfrm>
            <a:off x="6463702" y="681327"/>
            <a:ext cx="1308181" cy="374227"/>
          </a:xfrm>
          <a:prstGeom prst="rect">
            <a:avLst/>
          </a:prstGeom>
        </p:spPr>
        <p:txBody>
          <a:bodyPr wrap="square" lIns="0" tIns="18423" rIns="0" bIns="0" rtlCol="0">
            <a:noAutofit/>
          </a:bodyPr>
          <a:lstStyle/>
          <a:p>
            <a:pPr marL="14393">
              <a:lnSpc>
                <a:spcPts val="2901"/>
              </a:lnSpc>
            </a:pPr>
            <a:r>
              <a:rPr sz="2720" spc="33" dirty="0">
                <a:latin typeface="Franklin Gothic Medium"/>
                <a:cs typeface="Franklin Gothic Medium"/>
              </a:rPr>
              <a:t>outpace</a:t>
            </a:r>
            <a:endParaRPr sz="2720">
              <a:latin typeface="Franklin Gothic Medium"/>
              <a:cs typeface="Franklin Gothic Medium"/>
            </a:endParaRPr>
          </a:p>
        </p:txBody>
      </p:sp>
      <p:sp>
        <p:nvSpPr>
          <p:cNvPr id="6" name="object 6"/>
          <p:cNvSpPr txBox="1"/>
          <p:nvPr/>
        </p:nvSpPr>
        <p:spPr>
          <a:xfrm>
            <a:off x="7782590" y="681327"/>
            <a:ext cx="877245" cy="374227"/>
          </a:xfrm>
          <a:prstGeom prst="rect">
            <a:avLst/>
          </a:prstGeom>
        </p:spPr>
        <p:txBody>
          <a:bodyPr wrap="square" lIns="0" tIns="18423" rIns="0" bIns="0" rtlCol="0">
            <a:noAutofit/>
          </a:bodyPr>
          <a:lstStyle/>
          <a:p>
            <a:pPr marL="14393">
              <a:lnSpc>
                <a:spcPts val="2901"/>
              </a:lnSpc>
            </a:pPr>
            <a:r>
              <a:rPr sz="2720" spc="27" dirty="0">
                <a:latin typeface="Franklin Gothic Medium"/>
                <a:cs typeface="Franklin Gothic Medium"/>
              </a:rPr>
              <a:t>other</a:t>
            </a:r>
            <a:endParaRPr sz="2720">
              <a:latin typeface="Franklin Gothic Medium"/>
              <a:cs typeface="Franklin Gothic Medium"/>
            </a:endParaRPr>
          </a:p>
        </p:txBody>
      </p:sp>
      <p:sp>
        <p:nvSpPr>
          <p:cNvPr id="5" name="object 5"/>
          <p:cNvSpPr txBox="1"/>
          <p:nvPr/>
        </p:nvSpPr>
        <p:spPr>
          <a:xfrm>
            <a:off x="8669682" y="681327"/>
            <a:ext cx="1206786" cy="374227"/>
          </a:xfrm>
          <a:prstGeom prst="rect">
            <a:avLst/>
          </a:prstGeom>
        </p:spPr>
        <p:txBody>
          <a:bodyPr wrap="square" lIns="0" tIns="18423" rIns="0" bIns="0" rtlCol="0">
            <a:noAutofit/>
          </a:bodyPr>
          <a:lstStyle/>
          <a:p>
            <a:pPr marL="14393">
              <a:lnSpc>
                <a:spcPts val="2901"/>
              </a:lnSpc>
            </a:pPr>
            <a:r>
              <a:rPr sz="2720" spc="40" dirty="0">
                <a:latin typeface="Franklin Gothic Medium"/>
                <a:cs typeface="Franklin Gothic Medium"/>
              </a:rPr>
              <a:t>regions</a:t>
            </a:r>
            <a:endParaRPr sz="2720">
              <a:latin typeface="Franklin Gothic Medium"/>
              <a:cs typeface="Franklin Gothic Medium"/>
            </a:endParaRPr>
          </a:p>
        </p:txBody>
      </p:sp>
      <p:sp>
        <p:nvSpPr>
          <p:cNvPr id="4" name="object 4"/>
          <p:cNvSpPr txBox="1"/>
          <p:nvPr/>
        </p:nvSpPr>
        <p:spPr>
          <a:xfrm>
            <a:off x="2334945" y="6693572"/>
            <a:ext cx="6850301" cy="173871"/>
          </a:xfrm>
          <a:prstGeom prst="rect">
            <a:avLst/>
          </a:prstGeom>
        </p:spPr>
        <p:txBody>
          <a:bodyPr wrap="square" lIns="0" tIns="8132" rIns="0" bIns="0" rtlCol="0">
            <a:noAutofit/>
          </a:bodyPr>
          <a:lstStyle/>
          <a:p>
            <a:pPr marL="14393">
              <a:lnSpc>
                <a:spcPts val="1281"/>
              </a:lnSpc>
            </a:pPr>
            <a:r>
              <a:rPr sz="1133" spc="-9" dirty="0">
                <a:latin typeface="Franklin Gothic Medium"/>
                <a:cs typeface="Franklin Gothic Medium"/>
              </a:rPr>
              <a:t>“America’s Changing Population: What to Expect in the 2020 Census,” Population Reference Bureau, June 2019</a:t>
            </a:r>
            <a:endParaRPr sz="1133">
              <a:latin typeface="Franklin Gothic Medium"/>
              <a:cs typeface="Franklin Gothic Medium"/>
            </a:endParaRPr>
          </a:p>
        </p:txBody>
      </p:sp>
      <p:sp>
        <p:nvSpPr>
          <p:cNvPr id="3" name="object 3"/>
          <p:cNvSpPr txBox="1"/>
          <p:nvPr/>
        </p:nvSpPr>
        <p:spPr>
          <a:xfrm>
            <a:off x="6851945" y="7263893"/>
            <a:ext cx="135631" cy="173871"/>
          </a:xfrm>
          <a:prstGeom prst="rect">
            <a:avLst/>
          </a:prstGeom>
        </p:spPr>
        <p:txBody>
          <a:bodyPr wrap="square" lIns="0" tIns="8132" rIns="0" bIns="0" rtlCol="0">
            <a:noAutofit/>
          </a:bodyPr>
          <a:lstStyle/>
          <a:p>
            <a:pPr marL="14393">
              <a:lnSpc>
                <a:spcPts val="1281"/>
              </a:lnSpc>
            </a:pPr>
            <a:r>
              <a:rPr sz="1133" dirty="0">
                <a:solidFill>
                  <a:srgbClr val="585858"/>
                </a:solidFill>
                <a:latin typeface="Franklin Gothic Medium"/>
                <a:cs typeface="Franklin Gothic Medium"/>
              </a:rPr>
              <a:t>3</a:t>
            </a:r>
            <a:endParaRPr sz="1133">
              <a:latin typeface="Franklin Gothic Medium"/>
              <a:cs typeface="Franklin Gothic Medium"/>
            </a:endParaRPr>
          </a:p>
        </p:txBody>
      </p:sp>
      <p:sp>
        <p:nvSpPr>
          <p:cNvPr id="2" name="object 2"/>
          <p:cNvSpPr txBox="1"/>
          <p:nvPr/>
        </p:nvSpPr>
        <p:spPr>
          <a:xfrm>
            <a:off x="2334945" y="7269877"/>
            <a:ext cx="1029623" cy="160054"/>
          </a:xfrm>
          <a:prstGeom prst="rect">
            <a:avLst/>
          </a:prstGeom>
        </p:spPr>
        <p:txBody>
          <a:bodyPr wrap="square" lIns="0" tIns="1439" rIns="0" bIns="0" rtlCol="0">
            <a:noAutofit/>
          </a:bodyPr>
          <a:lstStyle/>
          <a:p>
            <a:pPr marL="14393">
              <a:lnSpc>
                <a:spcPct val="94482"/>
              </a:lnSpc>
            </a:pPr>
            <a:r>
              <a:rPr sz="1020" spc="-3" dirty="0">
                <a:solidFill>
                  <a:srgbClr val="585858"/>
                </a:solidFill>
                <a:latin typeface="Franklin Gothic Medium"/>
                <a:cs typeface="Franklin Gothic Medium"/>
              </a:rPr>
              <a:t>October 23, 2019</a:t>
            </a:r>
            <a:endParaRPr sz="1020">
              <a:latin typeface="Franklin Gothic Medium"/>
              <a:cs typeface="Franklin Gothic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727200" y="0"/>
            <a:ext cx="172720" cy="7772398"/>
          </a:xfrm>
          <a:custGeom>
            <a:avLst/>
            <a:gdLst/>
            <a:ahLst/>
            <a:cxnLst/>
            <a:rect l="l" t="t" r="r" b="b"/>
            <a:pathLst>
              <a:path w="152400" h="6857998">
                <a:moveTo>
                  <a:pt x="152400" y="6857998"/>
                </a:moveTo>
                <a:lnTo>
                  <a:pt x="152400" y="0"/>
                </a:lnTo>
                <a:lnTo>
                  <a:pt x="0" y="0"/>
                </a:lnTo>
                <a:lnTo>
                  <a:pt x="0" y="6857998"/>
                </a:lnTo>
                <a:lnTo>
                  <a:pt x="152400" y="6857998"/>
                </a:lnTo>
                <a:close/>
              </a:path>
            </a:pathLst>
          </a:custGeom>
          <a:solidFill>
            <a:srgbClr val="F2F2F2"/>
          </a:solidFill>
        </p:spPr>
        <p:txBody>
          <a:bodyPr wrap="square" lIns="0" tIns="0" rIns="0" bIns="0" rtlCol="0">
            <a:noAutofit/>
          </a:bodyPr>
          <a:lstStyle/>
          <a:p>
            <a:endParaRPr sz="2040"/>
          </a:p>
        </p:txBody>
      </p:sp>
      <p:sp>
        <p:nvSpPr>
          <p:cNvPr id="10" name="object 10"/>
          <p:cNvSpPr/>
          <p:nvPr/>
        </p:nvSpPr>
        <p:spPr>
          <a:xfrm>
            <a:off x="11917682" y="2"/>
            <a:ext cx="172719" cy="7599679"/>
          </a:xfrm>
          <a:custGeom>
            <a:avLst/>
            <a:gdLst/>
            <a:ahLst/>
            <a:cxnLst/>
            <a:rect l="l" t="t" r="r" b="b"/>
            <a:pathLst>
              <a:path w="152399" h="6705599">
                <a:moveTo>
                  <a:pt x="0" y="6705599"/>
                </a:moveTo>
                <a:lnTo>
                  <a:pt x="152399" y="6705599"/>
                </a:lnTo>
                <a:lnTo>
                  <a:pt x="152399" y="0"/>
                </a:lnTo>
                <a:lnTo>
                  <a:pt x="0" y="0"/>
                </a:lnTo>
                <a:lnTo>
                  <a:pt x="0" y="6705599"/>
                </a:lnTo>
                <a:close/>
              </a:path>
            </a:pathLst>
          </a:custGeom>
          <a:solidFill>
            <a:srgbClr val="F2F2F2"/>
          </a:solidFill>
        </p:spPr>
        <p:txBody>
          <a:bodyPr wrap="square" lIns="0" tIns="0" rIns="0" bIns="0" rtlCol="0">
            <a:noAutofit/>
          </a:bodyPr>
          <a:lstStyle/>
          <a:p>
            <a:endParaRPr sz="2040"/>
          </a:p>
        </p:txBody>
      </p:sp>
      <p:sp>
        <p:nvSpPr>
          <p:cNvPr id="11" name="object 11"/>
          <p:cNvSpPr/>
          <p:nvPr/>
        </p:nvSpPr>
        <p:spPr>
          <a:xfrm>
            <a:off x="1899920" y="0"/>
            <a:ext cx="10017760" cy="172720"/>
          </a:xfrm>
          <a:custGeom>
            <a:avLst/>
            <a:gdLst/>
            <a:ahLst/>
            <a:cxnLst/>
            <a:rect l="l" t="t" r="r" b="b"/>
            <a:pathLst>
              <a:path w="8839200" h="152400">
                <a:moveTo>
                  <a:pt x="8839200" y="0"/>
                </a:moveTo>
                <a:lnTo>
                  <a:pt x="0" y="0"/>
                </a:lnTo>
                <a:lnTo>
                  <a:pt x="0" y="152400"/>
                </a:lnTo>
                <a:lnTo>
                  <a:pt x="8839200" y="152400"/>
                </a:lnTo>
                <a:lnTo>
                  <a:pt x="8839200" y="0"/>
                </a:lnTo>
                <a:close/>
              </a:path>
            </a:pathLst>
          </a:custGeom>
          <a:solidFill>
            <a:srgbClr val="F2F2F2"/>
          </a:solidFill>
        </p:spPr>
        <p:txBody>
          <a:bodyPr wrap="square" lIns="0" tIns="0" rIns="0" bIns="0" rtlCol="0">
            <a:noAutofit/>
          </a:bodyPr>
          <a:lstStyle/>
          <a:p>
            <a:endParaRPr sz="2040"/>
          </a:p>
        </p:txBody>
      </p:sp>
      <p:sp>
        <p:nvSpPr>
          <p:cNvPr id="12" name="object 12"/>
          <p:cNvSpPr/>
          <p:nvPr/>
        </p:nvSpPr>
        <p:spPr>
          <a:xfrm>
            <a:off x="1899922" y="7599681"/>
            <a:ext cx="10190479" cy="172719"/>
          </a:xfrm>
          <a:custGeom>
            <a:avLst/>
            <a:gdLst/>
            <a:ahLst/>
            <a:cxnLst/>
            <a:rect l="l" t="t" r="r" b="b"/>
            <a:pathLst>
              <a:path w="8991599" h="152399">
                <a:moveTo>
                  <a:pt x="8991599" y="152399"/>
                </a:moveTo>
                <a:lnTo>
                  <a:pt x="8991599" y="0"/>
                </a:lnTo>
                <a:lnTo>
                  <a:pt x="0" y="0"/>
                </a:lnTo>
                <a:lnTo>
                  <a:pt x="0" y="152399"/>
                </a:lnTo>
                <a:lnTo>
                  <a:pt x="8991599" y="152399"/>
                </a:lnTo>
                <a:close/>
              </a:path>
            </a:pathLst>
          </a:custGeom>
          <a:solidFill>
            <a:srgbClr val="F2F2F2"/>
          </a:solidFill>
        </p:spPr>
        <p:txBody>
          <a:bodyPr wrap="square" lIns="0" tIns="0" rIns="0" bIns="0" rtlCol="0">
            <a:noAutofit/>
          </a:bodyPr>
          <a:lstStyle/>
          <a:p>
            <a:endParaRPr sz="2040"/>
          </a:p>
        </p:txBody>
      </p:sp>
      <p:sp>
        <p:nvSpPr>
          <p:cNvPr id="13" name="object 13"/>
          <p:cNvSpPr/>
          <p:nvPr/>
        </p:nvSpPr>
        <p:spPr>
          <a:xfrm>
            <a:off x="1901647" y="7083247"/>
            <a:ext cx="10017760" cy="0"/>
          </a:xfrm>
          <a:custGeom>
            <a:avLst/>
            <a:gdLst/>
            <a:ahLst/>
            <a:cxnLst/>
            <a:rect l="l" t="t" r="r" b="b"/>
            <a:pathLst>
              <a:path w="8839200">
                <a:moveTo>
                  <a:pt x="0" y="0"/>
                </a:moveTo>
                <a:lnTo>
                  <a:pt x="0" y="0"/>
                </a:lnTo>
                <a:lnTo>
                  <a:pt x="8839200" y="0"/>
                </a:lnTo>
              </a:path>
            </a:pathLst>
          </a:custGeom>
          <a:ln w="9144">
            <a:solidFill>
              <a:srgbClr val="D9D9D9"/>
            </a:solidFill>
            <a:prstDash val="dash"/>
          </a:ln>
        </p:spPr>
        <p:txBody>
          <a:bodyPr wrap="square" lIns="0" tIns="0" rIns="0" bIns="0" rtlCol="0">
            <a:noAutofit/>
          </a:bodyPr>
          <a:lstStyle/>
          <a:p>
            <a:endParaRPr sz="2040"/>
          </a:p>
        </p:txBody>
      </p:sp>
      <p:sp>
        <p:nvSpPr>
          <p:cNvPr id="14" name="object 14"/>
          <p:cNvSpPr/>
          <p:nvPr/>
        </p:nvSpPr>
        <p:spPr>
          <a:xfrm>
            <a:off x="11294678" y="7228825"/>
            <a:ext cx="259763" cy="265822"/>
          </a:xfrm>
          <a:custGeom>
            <a:avLst/>
            <a:gdLst/>
            <a:ahLst/>
            <a:cxnLst/>
            <a:rect l="l" t="t" r="r" b="b"/>
            <a:pathLst>
              <a:path w="229203" h="234549">
                <a:moveTo>
                  <a:pt x="189114" y="27356"/>
                </a:moveTo>
                <a:lnTo>
                  <a:pt x="179083" y="19785"/>
                </a:lnTo>
                <a:lnTo>
                  <a:pt x="167886" y="13484"/>
                </a:lnTo>
                <a:lnTo>
                  <a:pt x="166207" y="12695"/>
                </a:lnTo>
                <a:lnTo>
                  <a:pt x="134646" y="90884"/>
                </a:lnTo>
                <a:lnTo>
                  <a:pt x="129937" y="86978"/>
                </a:lnTo>
                <a:lnTo>
                  <a:pt x="124210" y="85025"/>
                </a:lnTo>
                <a:lnTo>
                  <a:pt x="117464" y="84048"/>
                </a:lnTo>
                <a:lnTo>
                  <a:pt x="149917" y="4882"/>
                </a:lnTo>
                <a:lnTo>
                  <a:pt x="137798" y="1514"/>
                </a:lnTo>
                <a:lnTo>
                  <a:pt x="125044" y="24"/>
                </a:lnTo>
                <a:lnTo>
                  <a:pt x="123191" y="0"/>
                </a:lnTo>
                <a:lnTo>
                  <a:pt x="123191" y="52773"/>
                </a:lnTo>
                <a:lnTo>
                  <a:pt x="120392" y="51796"/>
                </a:lnTo>
                <a:lnTo>
                  <a:pt x="107920" y="51796"/>
                </a:lnTo>
                <a:lnTo>
                  <a:pt x="105120" y="52773"/>
                </a:lnTo>
                <a:lnTo>
                  <a:pt x="105120" y="0"/>
                </a:lnTo>
                <a:lnTo>
                  <a:pt x="92240" y="1180"/>
                </a:lnTo>
                <a:lnTo>
                  <a:pt x="80061" y="4323"/>
                </a:lnTo>
                <a:lnTo>
                  <a:pt x="78395" y="4882"/>
                </a:lnTo>
                <a:lnTo>
                  <a:pt x="110847" y="84048"/>
                </a:lnTo>
                <a:lnTo>
                  <a:pt x="104102" y="85025"/>
                </a:lnTo>
                <a:lnTo>
                  <a:pt x="98375" y="86978"/>
                </a:lnTo>
                <a:lnTo>
                  <a:pt x="93666" y="90884"/>
                </a:lnTo>
                <a:lnTo>
                  <a:pt x="62105" y="12695"/>
                </a:lnTo>
                <a:lnTo>
                  <a:pt x="51003" y="18817"/>
                </a:lnTo>
                <a:lnTo>
                  <a:pt x="40699" y="26207"/>
                </a:lnTo>
                <a:lnTo>
                  <a:pt x="39197" y="27356"/>
                </a:lnTo>
                <a:lnTo>
                  <a:pt x="76486" y="64491"/>
                </a:lnTo>
                <a:lnTo>
                  <a:pt x="70759" y="68411"/>
                </a:lnTo>
                <a:lnTo>
                  <a:pt x="66940" y="73293"/>
                </a:lnTo>
                <a:lnTo>
                  <a:pt x="63123" y="78176"/>
                </a:lnTo>
                <a:lnTo>
                  <a:pt x="26725" y="41041"/>
                </a:lnTo>
                <a:lnTo>
                  <a:pt x="19245" y="51172"/>
                </a:lnTo>
                <a:lnTo>
                  <a:pt x="12398" y="61987"/>
                </a:lnTo>
                <a:lnTo>
                  <a:pt x="11453" y="63515"/>
                </a:lnTo>
                <a:lnTo>
                  <a:pt x="88831" y="95767"/>
                </a:lnTo>
                <a:lnTo>
                  <a:pt x="85012" y="100663"/>
                </a:lnTo>
                <a:lnTo>
                  <a:pt x="83104" y="107499"/>
                </a:lnTo>
                <a:lnTo>
                  <a:pt x="82212" y="113358"/>
                </a:lnTo>
                <a:lnTo>
                  <a:pt x="4836" y="81106"/>
                </a:lnTo>
                <a:lnTo>
                  <a:pt x="1458" y="93213"/>
                </a:lnTo>
                <a:lnTo>
                  <a:pt x="16" y="106081"/>
                </a:lnTo>
                <a:lnTo>
                  <a:pt x="0" y="107499"/>
                </a:lnTo>
                <a:lnTo>
                  <a:pt x="50651" y="107499"/>
                </a:lnTo>
                <a:lnTo>
                  <a:pt x="50651" y="126068"/>
                </a:lnTo>
                <a:lnTo>
                  <a:pt x="0" y="126068"/>
                </a:lnTo>
                <a:lnTo>
                  <a:pt x="1111" y="138948"/>
                </a:lnTo>
                <a:lnTo>
                  <a:pt x="4104" y="151164"/>
                </a:lnTo>
                <a:lnTo>
                  <a:pt x="4836" y="153432"/>
                </a:lnTo>
                <a:lnTo>
                  <a:pt x="82212" y="120207"/>
                </a:lnTo>
                <a:lnTo>
                  <a:pt x="83104" y="127044"/>
                </a:lnTo>
                <a:lnTo>
                  <a:pt x="85012" y="132909"/>
                </a:lnTo>
                <a:lnTo>
                  <a:pt x="88831" y="137796"/>
                </a:lnTo>
                <a:lnTo>
                  <a:pt x="11453" y="171023"/>
                </a:lnTo>
                <a:lnTo>
                  <a:pt x="18267" y="181885"/>
                </a:lnTo>
                <a:lnTo>
                  <a:pt x="25615" y="192149"/>
                </a:lnTo>
                <a:lnTo>
                  <a:pt x="26725" y="193502"/>
                </a:lnTo>
                <a:lnTo>
                  <a:pt x="63123" y="156364"/>
                </a:lnTo>
                <a:lnTo>
                  <a:pt x="66940" y="161250"/>
                </a:lnTo>
                <a:lnTo>
                  <a:pt x="70759" y="165160"/>
                </a:lnTo>
                <a:lnTo>
                  <a:pt x="76486" y="169069"/>
                </a:lnTo>
                <a:lnTo>
                  <a:pt x="39197" y="206207"/>
                </a:lnTo>
                <a:lnTo>
                  <a:pt x="49339" y="214074"/>
                </a:lnTo>
                <a:lnTo>
                  <a:pt x="59960" y="220815"/>
                </a:lnTo>
                <a:lnTo>
                  <a:pt x="62105" y="221843"/>
                </a:lnTo>
                <a:lnTo>
                  <a:pt x="93666" y="142681"/>
                </a:lnTo>
                <a:lnTo>
                  <a:pt x="98375" y="146591"/>
                </a:lnTo>
                <a:lnTo>
                  <a:pt x="104102" y="149523"/>
                </a:lnTo>
                <a:lnTo>
                  <a:pt x="110847" y="149523"/>
                </a:lnTo>
                <a:lnTo>
                  <a:pt x="78395" y="228684"/>
                </a:lnTo>
                <a:lnTo>
                  <a:pt x="90426" y="232135"/>
                </a:lnTo>
                <a:lnTo>
                  <a:pt x="103081" y="234323"/>
                </a:lnTo>
                <a:lnTo>
                  <a:pt x="105120" y="234549"/>
                </a:lnTo>
                <a:lnTo>
                  <a:pt x="105120" y="181774"/>
                </a:lnTo>
                <a:lnTo>
                  <a:pt x="107920" y="181774"/>
                </a:lnTo>
                <a:lnTo>
                  <a:pt x="110847" y="182751"/>
                </a:lnTo>
                <a:lnTo>
                  <a:pt x="117464" y="182751"/>
                </a:lnTo>
                <a:lnTo>
                  <a:pt x="120392" y="181774"/>
                </a:lnTo>
                <a:lnTo>
                  <a:pt x="123191" y="181774"/>
                </a:lnTo>
                <a:lnTo>
                  <a:pt x="123191" y="234549"/>
                </a:lnTo>
                <a:lnTo>
                  <a:pt x="135983" y="232556"/>
                </a:lnTo>
                <a:lnTo>
                  <a:pt x="148081" y="229300"/>
                </a:lnTo>
                <a:lnTo>
                  <a:pt x="149917" y="228684"/>
                </a:lnTo>
                <a:lnTo>
                  <a:pt x="117464" y="149523"/>
                </a:lnTo>
                <a:lnTo>
                  <a:pt x="124210" y="149523"/>
                </a:lnTo>
                <a:lnTo>
                  <a:pt x="129937" y="146591"/>
                </a:lnTo>
                <a:lnTo>
                  <a:pt x="134646" y="142681"/>
                </a:lnTo>
                <a:lnTo>
                  <a:pt x="166207" y="221843"/>
                </a:lnTo>
                <a:lnTo>
                  <a:pt x="177360" y="215432"/>
                </a:lnTo>
                <a:lnTo>
                  <a:pt x="187392" y="207687"/>
                </a:lnTo>
                <a:lnTo>
                  <a:pt x="189114" y="206207"/>
                </a:lnTo>
                <a:lnTo>
                  <a:pt x="151826" y="169069"/>
                </a:lnTo>
                <a:lnTo>
                  <a:pt x="157553" y="165160"/>
                </a:lnTo>
                <a:lnTo>
                  <a:pt x="161371" y="161250"/>
                </a:lnTo>
                <a:lnTo>
                  <a:pt x="165189" y="156364"/>
                </a:lnTo>
                <a:lnTo>
                  <a:pt x="201459" y="193502"/>
                </a:lnTo>
                <a:lnTo>
                  <a:pt x="208982" y="183370"/>
                </a:lnTo>
                <a:lnTo>
                  <a:pt x="215806" y="172556"/>
                </a:lnTo>
                <a:lnTo>
                  <a:pt x="216731" y="171023"/>
                </a:lnTo>
                <a:lnTo>
                  <a:pt x="139482" y="137796"/>
                </a:lnTo>
                <a:lnTo>
                  <a:pt x="143299" y="132909"/>
                </a:lnTo>
                <a:lnTo>
                  <a:pt x="145208" y="127044"/>
                </a:lnTo>
                <a:lnTo>
                  <a:pt x="146099" y="120207"/>
                </a:lnTo>
                <a:lnTo>
                  <a:pt x="223477" y="153432"/>
                </a:lnTo>
                <a:lnTo>
                  <a:pt x="226740" y="141354"/>
                </a:lnTo>
                <a:lnTo>
                  <a:pt x="228902" y="128726"/>
                </a:lnTo>
                <a:lnTo>
                  <a:pt x="229203" y="126068"/>
                </a:lnTo>
                <a:lnTo>
                  <a:pt x="177661" y="126068"/>
                </a:lnTo>
                <a:lnTo>
                  <a:pt x="177661" y="107499"/>
                </a:lnTo>
                <a:lnTo>
                  <a:pt x="229203" y="107499"/>
                </a:lnTo>
                <a:lnTo>
                  <a:pt x="227176" y="94744"/>
                </a:lnTo>
                <a:lnTo>
                  <a:pt x="223967" y="82523"/>
                </a:lnTo>
                <a:lnTo>
                  <a:pt x="223477" y="81106"/>
                </a:lnTo>
                <a:lnTo>
                  <a:pt x="146099" y="113358"/>
                </a:lnTo>
                <a:lnTo>
                  <a:pt x="145208" y="107499"/>
                </a:lnTo>
                <a:lnTo>
                  <a:pt x="143299" y="100663"/>
                </a:lnTo>
                <a:lnTo>
                  <a:pt x="139482" y="95767"/>
                </a:lnTo>
                <a:lnTo>
                  <a:pt x="216731" y="63515"/>
                </a:lnTo>
                <a:lnTo>
                  <a:pt x="209967" y="52654"/>
                </a:lnTo>
                <a:lnTo>
                  <a:pt x="202568" y="42390"/>
                </a:lnTo>
                <a:lnTo>
                  <a:pt x="201459" y="41041"/>
                </a:lnTo>
                <a:lnTo>
                  <a:pt x="165189" y="78176"/>
                </a:lnTo>
                <a:lnTo>
                  <a:pt x="161371" y="73293"/>
                </a:lnTo>
                <a:lnTo>
                  <a:pt x="157553" y="68411"/>
                </a:lnTo>
                <a:lnTo>
                  <a:pt x="151826" y="64491"/>
                </a:lnTo>
                <a:lnTo>
                  <a:pt x="189114" y="27356"/>
                </a:lnTo>
                <a:close/>
              </a:path>
            </a:pathLst>
          </a:custGeom>
          <a:solidFill>
            <a:srgbClr val="000000"/>
          </a:solidFill>
        </p:spPr>
        <p:txBody>
          <a:bodyPr wrap="square" lIns="0" tIns="0" rIns="0" bIns="0" rtlCol="0">
            <a:noAutofit/>
          </a:bodyPr>
          <a:lstStyle/>
          <a:p>
            <a:endParaRPr sz="2040"/>
          </a:p>
        </p:txBody>
      </p:sp>
      <p:sp>
        <p:nvSpPr>
          <p:cNvPr id="15" name="object 15"/>
          <p:cNvSpPr/>
          <p:nvPr/>
        </p:nvSpPr>
        <p:spPr>
          <a:xfrm>
            <a:off x="9844671" y="7338468"/>
            <a:ext cx="63840" cy="85291"/>
          </a:xfrm>
          <a:custGeom>
            <a:avLst/>
            <a:gdLst/>
            <a:ahLst/>
            <a:cxnLst/>
            <a:rect l="l" t="t" r="r" b="b"/>
            <a:pathLst>
              <a:path w="56329" h="75257">
                <a:moveTo>
                  <a:pt x="43921" y="25413"/>
                </a:moveTo>
                <a:lnTo>
                  <a:pt x="41057" y="26391"/>
                </a:lnTo>
                <a:lnTo>
                  <a:pt x="11457" y="26391"/>
                </a:lnTo>
                <a:lnTo>
                  <a:pt x="11999" y="23328"/>
                </a:lnTo>
                <a:lnTo>
                  <a:pt x="19651" y="4223"/>
                </a:lnTo>
                <a:lnTo>
                  <a:pt x="9548" y="12708"/>
                </a:lnTo>
                <a:lnTo>
                  <a:pt x="6782" y="16807"/>
                </a:lnTo>
                <a:lnTo>
                  <a:pt x="1622" y="29089"/>
                </a:lnTo>
                <a:lnTo>
                  <a:pt x="0" y="41051"/>
                </a:lnTo>
                <a:lnTo>
                  <a:pt x="1106" y="50761"/>
                </a:lnTo>
                <a:lnTo>
                  <a:pt x="6813" y="63335"/>
                </a:lnTo>
                <a:lnTo>
                  <a:pt x="17065" y="72018"/>
                </a:lnTo>
                <a:lnTo>
                  <a:pt x="31512" y="75257"/>
                </a:lnTo>
                <a:lnTo>
                  <a:pt x="33437" y="75082"/>
                </a:lnTo>
                <a:lnTo>
                  <a:pt x="43633" y="71181"/>
                </a:lnTo>
                <a:lnTo>
                  <a:pt x="56329" y="59620"/>
                </a:lnTo>
                <a:lnTo>
                  <a:pt x="54420" y="57664"/>
                </a:lnTo>
                <a:lnTo>
                  <a:pt x="47738" y="63529"/>
                </a:lnTo>
                <a:lnTo>
                  <a:pt x="42967" y="65483"/>
                </a:lnTo>
                <a:lnTo>
                  <a:pt x="37240" y="65483"/>
                </a:lnTo>
                <a:lnTo>
                  <a:pt x="32465" y="64989"/>
                </a:lnTo>
                <a:lnTo>
                  <a:pt x="22170" y="60174"/>
                </a:lnTo>
                <a:lnTo>
                  <a:pt x="14204" y="49313"/>
                </a:lnTo>
                <a:lnTo>
                  <a:pt x="11457" y="31278"/>
                </a:lnTo>
                <a:lnTo>
                  <a:pt x="17172" y="31227"/>
                </a:lnTo>
                <a:lnTo>
                  <a:pt x="34195" y="30538"/>
                </a:lnTo>
                <a:lnTo>
                  <a:pt x="47288" y="29416"/>
                </a:lnTo>
                <a:lnTo>
                  <a:pt x="43921" y="25413"/>
                </a:lnTo>
                <a:close/>
              </a:path>
              <a:path w="56329" h="75257">
                <a:moveTo>
                  <a:pt x="39148" y="4895"/>
                </a:moveTo>
                <a:lnTo>
                  <a:pt x="43921" y="13684"/>
                </a:lnTo>
                <a:lnTo>
                  <a:pt x="43921" y="25413"/>
                </a:lnTo>
                <a:lnTo>
                  <a:pt x="47288" y="29416"/>
                </a:lnTo>
                <a:lnTo>
                  <a:pt x="53466" y="28346"/>
                </a:lnTo>
                <a:lnTo>
                  <a:pt x="56329" y="28346"/>
                </a:lnTo>
                <a:lnTo>
                  <a:pt x="56329" y="23463"/>
                </a:lnTo>
                <a:lnTo>
                  <a:pt x="54827" y="16060"/>
                </a:lnTo>
                <a:lnTo>
                  <a:pt x="46481" y="4866"/>
                </a:lnTo>
                <a:lnTo>
                  <a:pt x="33421" y="0"/>
                </a:lnTo>
                <a:lnTo>
                  <a:pt x="31843" y="64"/>
                </a:lnTo>
                <a:lnTo>
                  <a:pt x="19651" y="4223"/>
                </a:lnTo>
                <a:lnTo>
                  <a:pt x="11999" y="23328"/>
                </a:lnTo>
                <a:lnTo>
                  <a:pt x="18635" y="9694"/>
                </a:lnTo>
                <a:lnTo>
                  <a:pt x="28649" y="4895"/>
                </a:lnTo>
                <a:lnTo>
                  <a:pt x="39148" y="4895"/>
                </a:lnTo>
                <a:close/>
              </a:path>
            </a:pathLst>
          </a:custGeom>
          <a:solidFill>
            <a:srgbClr val="000000"/>
          </a:solidFill>
        </p:spPr>
        <p:txBody>
          <a:bodyPr wrap="square" lIns="0" tIns="0" rIns="0" bIns="0" rtlCol="0">
            <a:noAutofit/>
          </a:bodyPr>
          <a:lstStyle/>
          <a:p>
            <a:endParaRPr sz="2040"/>
          </a:p>
        </p:txBody>
      </p:sp>
      <p:sp>
        <p:nvSpPr>
          <p:cNvPr id="16" name="object 16"/>
          <p:cNvSpPr/>
          <p:nvPr/>
        </p:nvSpPr>
        <p:spPr>
          <a:xfrm>
            <a:off x="9915014" y="7340679"/>
            <a:ext cx="124445" cy="83078"/>
          </a:xfrm>
          <a:custGeom>
            <a:avLst/>
            <a:gdLst/>
            <a:ahLst/>
            <a:cxnLst/>
            <a:rect l="l" t="t" r="r" b="b"/>
            <a:pathLst>
              <a:path w="109804" h="73304">
                <a:moveTo>
                  <a:pt x="32453" y="0"/>
                </a:moveTo>
                <a:lnTo>
                  <a:pt x="0" y="0"/>
                </a:lnTo>
                <a:lnTo>
                  <a:pt x="0" y="2942"/>
                </a:lnTo>
                <a:lnTo>
                  <a:pt x="7635" y="4895"/>
                </a:lnTo>
                <a:lnTo>
                  <a:pt x="8590" y="5872"/>
                </a:lnTo>
                <a:lnTo>
                  <a:pt x="11454" y="14661"/>
                </a:lnTo>
                <a:lnTo>
                  <a:pt x="31498" y="73304"/>
                </a:lnTo>
                <a:lnTo>
                  <a:pt x="34361" y="73304"/>
                </a:lnTo>
                <a:lnTo>
                  <a:pt x="35946" y="68896"/>
                </a:lnTo>
                <a:lnTo>
                  <a:pt x="40362" y="56549"/>
                </a:lnTo>
                <a:lnTo>
                  <a:pt x="44660" y="44630"/>
                </a:lnTo>
                <a:lnTo>
                  <a:pt x="48980" y="32998"/>
                </a:lnTo>
                <a:lnTo>
                  <a:pt x="53464" y="21510"/>
                </a:lnTo>
                <a:lnTo>
                  <a:pt x="74475" y="73304"/>
                </a:lnTo>
                <a:lnTo>
                  <a:pt x="77338" y="73304"/>
                </a:lnTo>
                <a:lnTo>
                  <a:pt x="81365" y="60405"/>
                </a:lnTo>
                <a:lnTo>
                  <a:pt x="85780" y="46515"/>
                </a:lnTo>
                <a:lnTo>
                  <a:pt x="90110" y="33359"/>
                </a:lnTo>
                <a:lnTo>
                  <a:pt x="94072" y="22045"/>
                </a:lnTo>
                <a:lnTo>
                  <a:pt x="97383" y="13684"/>
                </a:lnTo>
                <a:lnTo>
                  <a:pt x="100246" y="5872"/>
                </a:lnTo>
                <a:lnTo>
                  <a:pt x="102155" y="4895"/>
                </a:lnTo>
                <a:lnTo>
                  <a:pt x="109804" y="2942"/>
                </a:lnTo>
                <a:lnTo>
                  <a:pt x="109804" y="0"/>
                </a:lnTo>
                <a:lnTo>
                  <a:pt x="81157" y="0"/>
                </a:lnTo>
                <a:lnTo>
                  <a:pt x="81157" y="2942"/>
                </a:lnTo>
                <a:lnTo>
                  <a:pt x="88793" y="4895"/>
                </a:lnTo>
                <a:lnTo>
                  <a:pt x="91656" y="4895"/>
                </a:lnTo>
                <a:lnTo>
                  <a:pt x="92610" y="6848"/>
                </a:lnTo>
                <a:lnTo>
                  <a:pt x="91656" y="11731"/>
                </a:lnTo>
                <a:lnTo>
                  <a:pt x="90399" y="16600"/>
                </a:lnTo>
                <a:lnTo>
                  <a:pt x="86881" y="28832"/>
                </a:lnTo>
                <a:lnTo>
                  <a:pt x="82932" y="41741"/>
                </a:lnTo>
                <a:lnTo>
                  <a:pt x="79247" y="53757"/>
                </a:lnTo>
                <a:lnTo>
                  <a:pt x="58236" y="976"/>
                </a:lnTo>
                <a:lnTo>
                  <a:pt x="57281" y="976"/>
                </a:lnTo>
                <a:lnTo>
                  <a:pt x="55014" y="6797"/>
                </a:lnTo>
                <a:lnTo>
                  <a:pt x="50135" y="19430"/>
                </a:lnTo>
                <a:lnTo>
                  <a:pt x="45546" y="31467"/>
                </a:lnTo>
                <a:lnTo>
                  <a:pt x="41247" y="42909"/>
                </a:lnTo>
                <a:lnTo>
                  <a:pt x="37238" y="53757"/>
                </a:lnTo>
                <a:lnTo>
                  <a:pt x="22907" y="11731"/>
                </a:lnTo>
                <a:lnTo>
                  <a:pt x="21953" y="6848"/>
                </a:lnTo>
                <a:lnTo>
                  <a:pt x="22907" y="5872"/>
                </a:lnTo>
                <a:lnTo>
                  <a:pt x="25771" y="4895"/>
                </a:lnTo>
                <a:lnTo>
                  <a:pt x="32453" y="2942"/>
                </a:lnTo>
                <a:lnTo>
                  <a:pt x="32453" y="0"/>
                </a:lnTo>
                <a:close/>
              </a:path>
            </a:pathLst>
          </a:custGeom>
          <a:solidFill>
            <a:srgbClr val="000000"/>
          </a:solidFill>
        </p:spPr>
        <p:txBody>
          <a:bodyPr wrap="square" lIns="0" tIns="0" rIns="0" bIns="0" rtlCol="0">
            <a:noAutofit/>
          </a:bodyPr>
          <a:lstStyle/>
          <a:p>
            <a:endParaRPr sz="2040"/>
          </a:p>
        </p:txBody>
      </p:sp>
      <p:sp>
        <p:nvSpPr>
          <p:cNvPr id="17" name="object 17"/>
          <p:cNvSpPr/>
          <p:nvPr/>
        </p:nvSpPr>
        <p:spPr>
          <a:xfrm>
            <a:off x="10074077" y="7359510"/>
            <a:ext cx="68241" cy="93172"/>
          </a:xfrm>
          <a:custGeom>
            <a:avLst/>
            <a:gdLst/>
            <a:ahLst/>
            <a:cxnLst/>
            <a:rect l="l" t="t" r="r" b="b"/>
            <a:pathLst>
              <a:path w="60213" h="82211">
                <a:moveTo>
                  <a:pt x="43931" y="7824"/>
                </a:moveTo>
                <a:lnTo>
                  <a:pt x="47749" y="8800"/>
                </a:lnTo>
                <a:lnTo>
                  <a:pt x="50612" y="13687"/>
                </a:lnTo>
                <a:lnTo>
                  <a:pt x="53925" y="19292"/>
                </a:lnTo>
                <a:lnTo>
                  <a:pt x="60213" y="30414"/>
                </a:lnTo>
                <a:lnTo>
                  <a:pt x="57294" y="0"/>
                </a:lnTo>
                <a:lnTo>
                  <a:pt x="53475" y="2942"/>
                </a:lnTo>
                <a:lnTo>
                  <a:pt x="47749" y="3919"/>
                </a:lnTo>
                <a:lnTo>
                  <a:pt x="43931" y="7824"/>
                </a:lnTo>
                <a:close/>
              </a:path>
              <a:path w="60213" h="82211">
                <a:moveTo>
                  <a:pt x="78227" y="-12584"/>
                </a:moveTo>
                <a:lnTo>
                  <a:pt x="81168" y="-25403"/>
                </a:lnTo>
                <a:lnTo>
                  <a:pt x="81168" y="-34205"/>
                </a:lnTo>
                <a:lnTo>
                  <a:pt x="76396" y="-42017"/>
                </a:lnTo>
                <a:lnTo>
                  <a:pt x="70656" y="-45924"/>
                </a:lnTo>
                <a:lnTo>
                  <a:pt x="58697" y="-50442"/>
                </a:lnTo>
                <a:lnTo>
                  <a:pt x="44885" y="-51796"/>
                </a:lnTo>
                <a:lnTo>
                  <a:pt x="954" y="-51796"/>
                </a:lnTo>
                <a:lnTo>
                  <a:pt x="954" y="-49843"/>
                </a:lnTo>
                <a:lnTo>
                  <a:pt x="13375" y="-47877"/>
                </a:lnTo>
                <a:lnTo>
                  <a:pt x="14329" y="-45924"/>
                </a:lnTo>
                <a:lnTo>
                  <a:pt x="14328" y="32162"/>
                </a:lnTo>
                <a:lnTo>
                  <a:pt x="12081" y="48041"/>
                </a:lnTo>
                <a:lnTo>
                  <a:pt x="0" y="52780"/>
                </a:lnTo>
                <a:lnTo>
                  <a:pt x="0" y="54735"/>
                </a:lnTo>
                <a:lnTo>
                  <a:pt x="42022" y="54735"/>
                </a:lnTo>
                <a:lnTo>
                  <a:pt x="41351" y="52681"/>
                </a:lnTo>
                <a:lnTo>
                  <a:pt x="29745" y="47742"/>
                </a:lnTo>
                <a:lnTo>
                  <a:pt x="27692" y="31279"/>
                </a:lnTo>
                <a:lnTo>
                  <a:pt x="27692" y="7824"/>
                </a:lnTo>
                <a:lnTo>
                  <a:pt x="43931" y="7824"/>
                </a:lnTo>
                <a:lnTo>
                  <a:pt x="47749" y="3919"/>
                </a:lnTo>
                <a:lnTo>
                  <a:pt x="27692" y="3919"/>
                </a:lnTo>
                <a:lnTo>
                  <a:pt x="27692" y="-45924"/>
                </a:lnTo>
                <a:lnTo>
                  <a:pt x="29601" y="-47877"/>
                </a:lnTo>
                <a:lnTo>
                  <a:pt x="36283" y="-48853"/>
                </a:lnTo>
                <a:lnTo>
                  <a:pt x="42022" y="-48853"/>
                </a:lnTo>
                <a:lnTo>
                  <a:pt x="53231" y="-46684"/>
                </a:lnTo>
                <a:lnTo>
                  <a:pt x="63025" y="-38165"/>
                </a:lnTo>
                <a:lnTo>
                  <a:pt x="66839" y="-22473"/>
                </a:lnTo>
                <a:lnTo>
                  <a:pt x="66839" y="-13671"/>
                </a:lnTo>
                <a:lnTo>
                  <a:pt x="63975" y="-5859"/>
                </a:lnTo>
                <a:lnTo>
                  <a:pt x="57294" y="0"/>
                </a:lnTo>
                <a:lnTo>
                  <a:pt x="60213" y="30414"/>
                </a:lnTo>
                <a:lnTo>
                  <a:pt x="66839" y="42029"/>
                </a:lnTo>
                <a:lnTo>
                  <a:pt x="67804" y="43274"/>
                </a:lnTo>
                <a:lnTo>
                  <a:pt x="77391" y="52115"/>
                </a:lnTo>
                <a:lnTo>
                  <a:pt x="89759" y="55711"/>
                </a:lnTo>
                <a:lnTo>
                  <a:pt x="94531" y="55711"/>
                </a:lnTo>
                <a:lnTo>
                  <a:pt x="97395" y="56689"/>
                </a:lnTo>
                <a:lnTo>
                  <a:pt x="99304" y="54735"/>
                </a:lnTo>
                <a:lnTo>
                  <a:pt x="94531" y="53757"/>
                </a:lnTo>
                <a:lnTo>
                  <a:pt x="92623" y="51803"/>
                </a:lnTo>
                <a:lnTo>
                  <a:pt x="87850" y="45938"/>
                </a:lnTo>
                <a:lnTo>
                  <a:pt x="83077" y="41053"/>
                </a:lnTo>
                <a:lnTo>
                  <a:pt x="78305" y="35188"/>
                </a:lnTo>
                <a:lnTo>
                  <a:pt x="73520" y="27369"/>
                </a:lnTo>
                <a:lnTo>
                  <a:pt x="72408" y="25551"/>
                </a:lnTo>
                <a:lnTo>
                  <a:pt x="65055" y="13581"/>
                </a:lnTo>
                <a:lnTo>
                  <a:pt x="59203" y="3919"/>
                </a:lnTo>
                <a:lnTo>
                  <a:pt x="70044" y="-2583"/>
                </a:lnTo>
                <a:lnTo>
                  <a:pt x="78227" y="-12584"/>
                </a:lnTo>
                <a:close/>
              </a:path>
            </a:pathLst>
          </a:custGeom>
          <a:solidFill>
            <a:srgbClr val="000000"/>
          </a:solidFill>
        </p:spPr>
        <p:txBody>
          <a:bodyPr wrap="square" lIns="0" tIns="0" rIns="0" bIns="0" rtlCol="0">
            <a:noAutofit/>
          </a:bodyPr>
          <a:lstStyle/>
          <a:p>
            <a:endParaRPr sz="2040"/>
          </a:p>
        </p:txBody>
      </p:sp>
      <p:sp>
        <p:nvSpPr>
          <p:cNvPr id="18" name="object 18"/>
          <p:cNvSpPr/>
          <p:nvPr/>
        </p:nvSpPr>
        <p:spPr>
          <a:xfrm>
            <a:off x="10187702" y="7338468"/>
            <a:ext cx="64933" cy="85291"/>
          </a:xfrm>
          <a:custGeom>
            <a:avLst/>
            <a:gdLst/>
            <a:ahLst/>
            <a:cxnLst/>
            <a:rect l="l" t="t" r="r" b="b"/>
            <a:pathLst>
              <a:path w="57294" h="75257">
                <a:moveTo>
                  <a:pt x="11465" y="31278"/>
                </a:moveTo>
                <a:lnTo>
                  <a:pt x="17180" y="31227"/>
                </a:lnTo>
                <a:lnTo>
                  <a:pt x="34201" y="30538"/>
                </a:lnTo>
                <a:lnTo>
                  <a:pt x="47296" y="29416"/>
                </a:lnTo>
                <a:lnTo>
                  <a:pt x="43919" y="25413"/>
                </a:lnTo>
                <a:lnTo>
                  <a:pt x="41054" y="26391"/>
                </a:lnTo>
                <a:lnTo>
                  <a:pt x="12420" y="26391"/>
                </a:lnTo>
                <a:lnTo>
                  <a:pt x="12757" y="23337"/>
                </a:lnTo>
                <a:lnTo>
                  <a:pt x="18880" y="9697"/>
                </a:lnTo>
                <a:lnTo>
                  <a:pt x="29601" y="4895"/>
                </a:lnTo>
                <a:lnTo>
                  <a:pt x="31817" y="137"/>
                </a:lnTo>
                <a:lnTo>
                  <a:pt x="19391" y="4433"/>
                </a:lnTo>
                <a:lnTo>
                  <a:pt x="9544" y="12708"/>
                </a:lnTo>
                <a:lnTo>
                  <a:pt x="6780" y="16807"/>
                </a:lnTo>
                <a:lnTo>
                  <a:pt x="1622" y="29089"/>
                </a:lnTo>
                <a:lnTo>
                  <a:pt x="0" y="41051"/>
                </a:lnTo>
                <a:lnTo>
                  <a:pt x="1183" y="50759"/>
                </a:lnTo>
                <a:lnTo>
                  <a:pt x="7137" y="63334"/>
                </a:lnTo>
                <a:lnTo>
                  <a:pt x="17480" y="72017"/>
                </a:lnTo>
                <a:lnTo>
                  <a:pt x="31510" y="75257"/>
                </a:lnTo>
                <a:lnTo>
                  <a:pt x="33773" y="75081"/>
                </a:lnTo>
                <a:lnTo>
                  <a:pt x="44345" y="71179"/>
                </a:lnTo>
                <a:lnTo>
                  <a:pt x="56339" y="59620"/>
                </a:lnTo>
                <a:lnTo>
                  <a:pt x="54430" y="57664"/>
                </a:lnTo>
                <a:lnTo>
                  <a:pt x="48704" y="63529"/>
                </a:lnTo>
                <a:lnTo>
                  <a:pt x="42964" y="65483"/>
                </a:lnTo>
                <a:lnTo>
                  <a:pt x="38191" y="65483"/>
                </a:lnTo>
                <a:lnTo>
                  <a:pt x="32941" y="64897"/>
                </a:lnTo>
                <a:lnTo>
                  <a:pt x="22493" y="59967"/>
                </a:lnTo>
                <a:lnTo>
                  <a:pt x="14321" y="49121"/>
                </a:lnTo>
                <a:lnTo>
                  <a:pt x="11465" y="31278"/>
                </a:lnTo>
                <a:close/>
              </a:path>
              <a:path w="57294" h="75257">
                <a:moveTo>
                  <a:pt x="57294" y="27368"/>
                </a:moveTo>
                <a:lnTo>
                  <a:pt x="57294" y="23463"/>
                </a:lnTo>
                <a:lnTo>
                  <a:pt x="55789" y="16053"/>
                </a:lnTo>
                <a:lnTo>
                  <a:pt x="47439" y="4864"/>
                </a:lnTo>
                <a:lnTo>
                  <a:pt x="34373" y="0"/>
                </a:lnTo>
                <a:lnTo>
                  <a:pt x="31817" y="137"/>
                </a:lnTo>
                <a:lnTo>
                  <a:pt x="29601" y="4895"/>
                </a:lnTo>
                <a:lnTo>
                  <a:pt x="39146" y="4895"/>
                </a:lnTo>
                <a:lnTo>
                  <a:pt x="43919" y="13684"/>
                </a:lnTo>
                <a:lnTo>
                  <a:pt x="43919" y="25413"/>
                </a:lnTo>
                <a:lnTo>
                  <a:pt x="47296" y="29416"/>
                </a:lnTo>
                <a:lnTo>
                  <a:pt x="53476" y="28346"/>
                </a:lnTo>
                <a:lnTo>
                  <a:pt x="56339" y="28346"/>
                </a:lnTo>
                <a:lnTo>
                  <a:pt x="57294" y="27368"/>
                </a:lnTo>
                <a:close/>
              </a:path>
            </a:pathLst>
          </a:custGeom>
          <a:solidFill>
            <a:srgbClr val="000000"/>
          </a:solidFill>
        </p:spPr>
        <p:txBody>
          <a:bodyPr wrap="square" lIns="0" tIns="0" rIns="0" bIns="0" rtlCol="0">
            <a:noAutofit/>
          </a:bodyPr>
          <a:lstStyle/>
          <a:p>
            <a:endParaRPr sz="2040"/>
          </a:p>
        </p:txBody>
      </p:sp>
      <p:sp>
        <p:nvSpPr>
          <p:cNvPr id="19" name="object 19"/>
          <p:cNvSpPr/>
          <p:nvPr/>
        </p:nvSpPr>
        <p:spPr>
          <a:xfrm>
            <a:off x="10265615" y="7338468"/>
            <a:ext cx="53020" cy="85291"/>
          </a:xfrm>
          <a:custGeom>
            <a:avLst/>
            <a:gdLst/>
            <a:ahLst/>
            <a:cxnLst/>
            <a:rect l="l" t="t" r="r" b="b"/>
            <a:pathLst>
              <a:path w="46782" h="75257">
                <a:moveTo>
                  <a:pt x="42010" y="6848"/>
                </a:moveTo>
                <a:lnTo>
                  <a:pt x="41055" y="2929"/>
                </a:lnTo>
                <a:lnTo>
                  <a:pt x="37238" y="1953"/>
                </a:lnTo>
                <a:lnTo>
                  <a:pt x="32465" y="0"/>
                </a:lnTo>
                <a:lnTo>
                  <a:pt x="27692" y="0"/>
                </a:lnTo>
                <a:lnTo>
                  <a:pt x="18070" y="1617"/>
                </a:lnTo>
                <a:lnTo>
                  <a:pt x="7030" y="9669"/>
                </a:lnTo>
                <a:lnTo>
                  <a:pt x="2863" y="22486"/>
                </a:lnTo>
                <a:lnTo>
                  <a:pt x="3227" y="26262"/>
                </a:lnTo>
                <a:lnTo>
                  <a:pt x="10274" y="36732"/>
                </a:lnTo>
                <a:lnTo>
                  <a:pt x="22920" y="43006"/>
                </a:lnTo>
                <a:lnTo>
                  <a:pt x="30556" y="46915"/>
                </a:lnTo>
                <a:lnTo>
                  <a:pt x="36283" y="50823"/>
                </a:lnTo>
                <a:lnTo>
                  <a:pt x="36283" y="67438"/>
                </a:lnTo>
                <a:lnTo>
                  <a:pt x="30556" y="71348"/>
                </a:lnTo>
                <a:lnTo>
                  <a:pt x="23875" y="71348"/>
                </a:lnTo>
                <a:lnTo>
                  <a:pt x="20065" y="70787"/>
                </a:lnTo>
                <a:lnTo>
                  <a:pt x="9408" y="63101"/>
                </a:lnTo>
                <a:lnTo>
                  <a:pt x="2863" y="50823"/>
                </a:lnTo>
                <a:lnTo>
                  <a:pt x="954" y="51801"/>
                </a:lnTo>
                <a:lnTo>
                  <a:pt x="0" y="57664"/>
                </a:lnTo>
                <a:lnTo>
                  <a:pt x="1909" y="67438"/>
                </a:lnTo>
                <a:lnTo>
                  <a:pt x="2863" y="69392"/>
                </a:lnTo>
                <a:lnTo>
                  <a:pt x="5726" y="72325"/>
                </a:lnTo>
                <a:lnTo>
                  <a:pt x="13375" y="75257"/>
                </a:lnTo>
                <a:lnTo>
                  <a:pt x="21011" y="75257"/>
                </a:lnTo>
                <a:lnTo>
                  <a:pt x="30532" y="73721"/>
                </a:lnTo>
                <a:lnTo>
                  <a:pt x="41986" y="66231"/>
                </a:lnTo>
                <a:lnTo>
                  <a:pt x="46782" y="52779"/>
                </a:lnTo>
                <a:lnTo>
                  <a:pt x="46511" y="48945"/>
                </a:lnTo>
                <a:lnTo>
                  <a:pt x="40700" y="38343"/>
                </a:lnTo>
                <a:lnTo>
                  <a:pt x="27692" y="31278"/>
                </a:lnTo>
                <a:lnTo>
                  <a:pt x="20056" y="27368"/>
                </a:lnTo>
                <a:lnTo>
                  <a:pt x="13375" y="23463"/>
                </a:lnTo>
                <a:lnTo>
                  <a:pt x="13375" y="8802"/>
                </a:lnTo>
                <a:lnTo>
                  <a:pt x="17193" y="4895"/>
                </a:lnTo>
                <a:lnTo>
                  <a:pt x="30556" y="4895"/>
                </a:lnTo>
                <a:lnTo>
                  <a:pt x="36283" y="8802"/>
                </a:lnTo>
                <a:lnTo>
                  <a:pt x="42010" y="20533"/>
                </a:lnTo>
                <a:lnTo>
                  <a:pt x="43919" y="19544"/>
                </a:lnTo>
                <a:lnTo>
                  <a:pt x="43919" y="16614"/>
                </a:lnTo>
                <a:lnTo>
                  <a:pt x="42010" y="6848"/>
                </a:lnTo>
                <a:close/>
              </a:path>
            </a:pathLst>
          </a:custGeom>
          <a:solidFill>
            <a:srgbClr val="000000"/>
          </a:solidFill>
        </p:spPr>
        <p:txBody>
          <a:bodyPr wrap="square" lIns="0" tIns="0" rIns="0" bIns="0" rtlCol="0">
            <a:noAutofit/>
          </a:bodyPr>
          <a:lstStyle/>
          <a:p>
            <a:endParaRPr sz="2040"/>
          </a:p>
        </p:txBody>
      </p:sp>
      <p:sp>
        <p:nvSpPr>
          <p:cNvPr id="20" name="object 20"/>
          <p:cNvSpPr/>
          <p:nvPr/>
        </p:nvSpPr>
        <p:spPr>
          <a:xfrm>
            <a:off x="10333798" y="7338468"/>
            <a:ext cx="63837" cy="85291"/>
          </a:xfrm>
          <a:custGeom>
            <a:avLst/>
            <a:gdLst/>
            <a:ahLst/>
            <a:cxnLst/>
            <a:rect l="l" t="t" r="r" b="b"/>
            <a:pathLst>
              <a:path w="56327" h="75257">
                <a:moveTo>
                  <a:pt x="11453" y="31278"/>
                </a:moveTo>
                <a:lnTo>
                  <a:pt x="17170" y="31227"/>
                </a:lnTo>
                <a:lnTo>
                  <a:pt x="34193" y="30538"/>
                </a:lnTo>
                <a:lnTo>
                  <a:pt x="47285" y="29416"/>
                </a:lnTo>
                <a:lnTo>
                  <a:pt x="43919" y="25413"/>
                </a:lnTo>
                <a:lnTo>
                  <a:pt x="41055" y="26391"/>
                </a:lnTo>
                <a:lnTo>
                  <a:pt x="12407" y="26391"/>
                </a:lnTo>
                <a:lnTo>
                  <a:pt x="12635" y="24102"/>
                </a:lnTo>
                <a:lnTo>
                  <a:pt x="18537" y="9900"/>
                </a:lnTo>
                <a:lnTo>
                  <a:pt x="28647" y="4895"/>
                </a:lnTo>
                <a:lnTo>
                  <a:pt x="31817" y="137"/>
                </a:lnTo>
                <a:lnTo>
                  <a:pt x="19387" y="4433"/>
                </a:lnTo>
                <a:lnTo>
                  <a:pt x="9544" y="12708"/>
                </a:lnTo>
                <a:lnTo>
                  <a:pt x="6780" y="16807"/>
                </a:lnTo>
                <a:lnTo>
                  <a:pt x="1622" y="29089"/>
                </a:lnTo>
                <a:lnTo>
                  <a:pt x="0" y="41051"/>
                </a:lnTo>
                <a:lnTo>
                  <a:pt x="1182" y="50759"/>
                </a:lnTo>
                <a:lnTo>
                  <a:pt x="7133" y="63334"/>
                </a:lnTo>
                <a:lnTo>
                  <a:pt x="17475" y="72017"/>
                </a:lnTo>
                <a:lnTo>
                  <a:pt x="31510" y="75257"/>
                </a:lnTo>
                <a:lnTo>
                  <a:pt x="33767" y="75082"/>
                </a:lnTo>
                <a:lnTo>
                  <a:pt x="44333" y="71181"/>
                </a:lnTo>
                <a:lnTo>
                  <a:pt x="56327" y="59620"/>
                </a:lnTo>
                <a:lnTo>
                  <a:pt x="54418" y="57664"/>
                </a:lnTo>
                <a:lnTo>
                  <a:pt x="48691" y="63529"/>
                </a:lnTo>
                <a:lnTo>
                  <a:pt x="42964" y="65483"/>
                </a:lnTo>
                <a:lnTo>
                  <a:pt x="38192" y="65483"/>
                </a:lnTo>
                <a:lnTo>
                  <a:pt x="32630" y="64896"/>
                </a:lnTo>
                <a:lnTo>
                  <a:pt x="22085" y="59964"/>
                </a:lnTo>
                <a:lnTo>
                  <a:pt x="14144" y="49118"/>
                </a:lnTo>
                <a:lnTo>
                  <a:pt x="11453" y="31278"/>
                </a:lnTo>
                <a:close/>
              </a:path>
              <a:path w="56327" h="75257">
                <a:moveTo>
                  <a:pt x="56327" y="27368"/>
                </a:moveTo>
                <a:lnTo>
                  <a:pt x="56327" y="23463"/>
                </a:lnTo>
                <a:lnTo>
                  <a:pt x="55131" y="16580"/>
                </a:lnTo>
                <a:lnTo>
                  <a:pt x="47332" y="5050"/>
                </a:lnTo>
                <a:lnTo>
                  <a:pt x="34373" y="0"/>
                </a:lnTo>
                <a:lnTo>
                  <a:pt x="31817" y="137"/>
                </a:lnTo>
                <a:lnTo>
                  <a:pt x="28647" y="4895"/>
                </a:lnTo>
                <a:lnTo>
                  <a:pt x="39146" y="4895"/>
                </a:lnTo>
                <a:lnTo>
                  <a:pt x="43919" y="13684"/>
                </a:lnTo>
                <a:lnTo>
                  <a:pt x="43919" y="25413"/>
                </a:lnTo>
                <a:lnTo>
                  <a:pt x="47285" y="29416"/>
                </a:lnTo>
                <a:lnTo>
                  <a:pt x="53463"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1" name="object 21"/>
          <p:cNvSpPr/>
          <p:nvPr/>
        </p:nvSpPr>
        <p:spPr>
          <a:xfrm>
            <a:off x="10411710" y="7338468"/>
            <a:ext cx="71423" cy="85291"/>
          </a:xfrm>
          <a:custGeom>
            <a:avLst/>
            <a:gdLst/>
            <a:ahLst/>
            <a:cxnLst/>
            <a:rect l="l" t="t" r="r" b="b"/>
            <a:pathLst>
              <a:path w="63020" h="75257">
                <a:moveTo>
                  <a:pt x="63020" y="67438"/>
                </a:moveTo>
                <a:lnTo>
                  <a:pt x="61099" y="64506"/>
                </a:lnTo>
                <a:lnTo>
                  <a:pt x="58235" y="66461"/>
                </a:lnTo>
                <a:lnTo>
                  <a:pt x="52509" y="66461"/>
                </a:lnTo>
                <a:lnTo>
                  <a:pt x="49645" y="63529"/>
                </a:lnTo>
                <a:lnTo>
                  <a:pt x="49645" y="8802"/>
                </a:lnTo>
                <a:lnTo>
                  <a:pt x="43919" y="3919"/>
                </a:lnTo>
                <a:lnTo>
                  <a:pt x="41054" y="1953"/>
                </a:lnTo>
                <a:lnTo>
                  <a:pt x="35328" y="0"/>
                </a:lnTo>
                <a:lnTo>
                  <a:pt x="31510" y="0"/>
                </a:lnTo>
                <a:lnTo>
                  <a:pt x="28962" y="707"/>
                </a:lnTo>
                <a:lnTo>
                  <a:pt x="15276" y="6361"/>
                </a:lnTo>
                <a:lnTo>
                  <a:pt x="6680" y="11731"/>
                </a:lnTo>
                <a:lnTo>
                  <a:pt x="3817" y="14661"/>
                </a:lnTo>
                <a:lnTo>
                  <a:pt x="1908" y="18567"/>
                </a:lnTo>
                <a:lnTo>
                  <a:pt x="1908" y="21510"/>
                </a:lnTo>
                <a:lnTo>
                  <a:pt x="5726" y="24437"/>
                </a:lnTo>
                <a:lnTo>
                  <a:pt x="10499" y="24437"/>
                </a:lnTo>
                <a:lnTo>
                  <a:pt x="12407" y="20533"/>
                </a:lnTo>
                <a:lnTo>
                  <a:pt x="14316" y="13684"/>
                </a:lnTo>
                <a:lnTo>
                  <a:pt x="16226" y="10755"/>
                </a:lnTo>
                <a:lnTo>
                  <a:pt x="19089" y="7825"/>
                </a:lnTo>
                <a:lnTo>
                  <a:pt x="21952" y="6848"/>
                </a:lnTo>
                <a:lnTo>
                  <a:pt x="34373" y="6848"/>
                </a:lnTo>
                <a:lnTo>
                  <a:pt x="38191" y="12708"/>
                </a:lnTo>
                <a:lnTo>
                  <a:pt x="38191" y="29324"/>
                </a:lnTo>
                <a:lnTo>
                  <a:pt x="36242" y="30535"/>
                </a:lnTo>
                <a:lnTo>
                  <a:pt x="24920" y="35793"/>
                </a:lnTo>
                <a:lnTo>
                  <a:pt x="12407" y="41051"/>
                </a:lnTo>
                <a:lnTo>
                  <a:pt x="13362" y="62551"/>
                </a:lnTo>
                <a:lnTo>
                  <a:pt x="13362" y="46915"/>
                </a:lnTo>
                <a:lnTo>
                  <a:pt x="16226" y="43982"/>
                </a:lnTo>
                <a:lnTo>
                  <a:pt x="21952" y="41051"/>
                </a:lnTo>
                <a:lnTo>
                  <a:pt x="24816" y="39096"/>
                </a:lnTo>
                <a:lnTo>
                  <a:pt x="34373" y="35187"/>
                </a:lnTo>
                <a:lnTo>
                  <a:pt x="38191" y="33232"/>
                </a:lnTo>
                <a:lnTo>
                  <a:pt x="38191" y="61575"/>
                </a:lnTo>
                <a:lnTo>
                  <a:pt x="33419" y="65483"/>
                </a:lnTo>
                <a:lnTo>
                  <a:pt x="28647" y="67438"/>
                </a:lnTo>
                <a:lnTo>
                  <a:pt x="31510" y="69392"/>
                </a:lnTo>
                <a:lnTo>
                  <a:pt x="38191" y="64506"/>
                </a:lnTo>
                <a:lnTo>
                  <a:pt x="39146" y="69392"/>
                </a:lnTo>
                <a:lnTo>
                  <a:pt x="42009" y="74279"/>
                </a:lnTo>
                <a:lnTo>
                  <a:pt x="47736" y="75257"/>
                </a:lnTo>
                <a:lnTo>
                  <a:pt x="63020" y="67438"/>
                </a:lnTo>
                <a:close/>
              </a:path>
              <a:path w="63020" h="75257">
                <a:moveTo>
                  <a:pt x="3817" y="43982"/>
                </a:moveTo>
                <a:lnTo>
                  <a:pt x="0" y="48869"/>
                </a:lnTo>
                <a:lnTo>
                  <a:pt x="112" y="58556"/>
                </a:lnTo>
                <a:lnTo>
                  <a:pt x="6122" y="70002"/>
                </a:lnTo>
                <a:lnTo>
                  <a:pt x="20043" y="75257"/>
                </a:lnTo>
                <a:lnTo>
                  <a:pt x="22907" y="75257"/>
                </a:lnTo>
                <a:lnTo>
                  <a:pt x="31510" y="69392"/>
                </a:lnTo>
                <a:lnTo>
                  <a:pt x="28647" y="67438"/>
                </a:lnTo>
                <a:lnTo>
                  <a:pt x="19089" y="67438"/>
                </a:lnTo>
                <a:lnTo>
                  <a:pt x="13362" y="62551"/>
                </a:lnTo>
                <a:lnTo>
                  <a:pt x="12407" y="41051"/>
                </a:lnTo>
                <a:lnTo>
                  <a:pt x="3817" y="43982"/>
                </a:lnTo>
                <a:close/>
              </a:path>
            </a:pathLst>
          </a:custGeom>
          <a:solidFill>
            <a:srgbClr val="000000"/>
          </a:solidFill>
        </p:spPr>
        <p:txBody>
          <a:bodyPr wrap="square" lIns="0" tIns="0" rIns="0" bIns="0" rtlCol="0">
            <a:noAutofit/>
          </a:bodyPr>
          <a:lstStyle/>
          <a:p>
            <a:endParaRPr sz="2040"/>
          </a:p>
        </p:txBody>
      </p:sp>
      <p:sp>
        <p:nvSpPr>
          <p:cNvPr id="22" name="object 22"/>
          <p:cNvSpPr/>
          <p:nvPr/>
        </p:nvSpPr>
        <p:spPr>
          <a:xfrm>
            <a:off x="10489624" y="7338466"/>
            <a:ext cx="57347" cy="83076"/>
          </a:xfrm>
          <a:custGeom>
            <a:avLst/>
            <a:gdLst/>
            <a:ahLst/>
            <a:cxnLst/>
            <a:rect l="l" t="t" r="r" b="b"/>
            <a:pathLst>
              <a:path w="50600" h="73302">
                <a:moveTo>
                  <a:pt x="42964" y="16614"/>
                </a:moveTo>
                <a:lnTo>
                  <a:pt x="45828" y="15637"/>
                </a:lnTo>
                <a:lnTo>
                  <a:pt x="48691" y="14661"/>
                </a:lnTo>
                <a:lnTo>
                  <a:pt x="50600" y="10755"/>
                </a:lnTo>
                <a:lnTo>
                  <a:pt x="50600" y="4895"/>
                </a:lnTo>
                <a:lnTo>
                  <a:pt x="46782" y="0"/>
                </a:lnTo>
                <a:lnTo>
                  <a:pt x="41509" y="15"/>
                </a:lnTo>
                <a:lnTo>
                  <a:pt x="30808" y="6465"/>
                </a:lnTo>
                <a:lnTo>
                  <a:pt x="22907" y="17591"/>
                </a:lnTo>
                <a:lnTo>
                  <a:pt x="22907" y="0"/>
                </a:lnTo>
                <a:lnTo>
                  <a:pt x="14317" y="2929"/>
                </a:lnTo>
                <a:lnTo>
                  <a:pt x="6681" y="4895"/>
                </a:lnTo>
                <a:lnTo>
                  <a:pt x="0" y="6848"/>
                </a:lnTo>
                <a:lnTo>
                  <a:pt x="0" y="8802"/>
                </a:lnTo>
                <a:lnTo>
                  <a:pt x="10499" y="9778"/>
                </a:lnTo>
                <a:lnTo>
                  <a:pt x="10499" y="68416"/>
                </a:lnTo>
                <a:lnTo>
                  <a:pt x="9545" y="69392"/>
                </a:lnTo>
                <a:lnTo>
                  <a:pt x="0" y="71348"/>
                </a:lnTo>
                <a:lnTo>
                  <a:pt x="0" y="73302"/>
                </a:lnTo>
                <a:lnTo>
                  <a:pt x="36283" y="73302"/>
                </a:lnTo>
                <a:lnTo>
                  <a:pt x="36283" y="71348"/>
                </a:lnTo>
                <a:lnTo>
                  <a:pt x="23862" y="69392"/>
                </a:lnTo>
                <a:lnTo>
                  <a:pt x="22907" y="68416"/>
                </a:lnTo>
                <a:lnTo>
                  <a:pt x="22907" y="23463"/>
                </a:lnTo>
                <a:lnTo>
                  <a:pt x="26725" y="14661"/>
                </a:lnTo>
                <a:lnTo>
                  <a:pt x="31511" y="12708"/>
                </a:lnTo>
                <a:lnTo>
                  <a:pt x="38192" y="12708"/>
                </a:lnTo>
                <a:lnTo>
                  <a:pt x="39147" y="13684"/>
                </a:lnTo>
                <a:lnTo>
                  <a:pt x="42010" y="15637"/>
                </a:lnTo>
                <a:lnTo>
                  <a:pt x="42964" y="16614"/>
                </a:lnTo>
                <a:close/>
              </a:path>
            </a:pathLst>
          </a:custGeom>
          <a:solidFill>
            <a:srgbClr val="000000"/>
          </a:solidFill>
        </p:spPr>
        <p:txBody>
          <a:bodyPr wrap="square" lIns="0" tIns="0" rIns="0" bIns="0" rtlCol="0">
            <a:noAutofit/>
          </a:bodyPr>
          <a:lstStyle/>
          <a:p>
            <a:endParaRPr sz="2040"/>
          </a:p>
        </p:txBody>
      </p:sp>
      <p:sp>
        <p:nvSpPr>
          <p:cNvPr id="23" name="object 23"/>
          <p:cNvSpPr/>
          <p:nvPr/>
        </p:nvSpPr>
        <p:spPr>
          <a:xfrm>
            <a:off x="10552382" y="7338468"/>
            <a:ext cx="67097" cy="85291"/>
          </a:xfrm>
          <a:custGeom>
            <a:avLst/>
            <a:gdLst/>
            <a:ahLst/>
            <a:cxnLst/>
            <a:rect l="l" t="t" r="r" b="b"/>
            <a:pathLst>
              <a:path w="59203" h="75257">
                <a:moveTo>
                  <a:pt x="49532" y="68648"/>
                </a:moveTo>
                <a:lnTo>
                  <a:pt x="59203" y="57664"/>
                </a:lnTo>
                <a:lnTo>
                  <a:pt x="57294" y="55710"/>
                </a:lnTo>
                <a:lnTo>
                  <a:pt x="48704" y="63529"/>
                </a:lnTo>
                <a:lnTo>
                  <a:pt x="44873" y="65483"/>
                </a:lnTo>
                <a:lnTo>
                  <a:pt x="36715" y="65418"/>
                </a:lnTo>
                <a:lnTo>
                  <a:pt x="26744" y="62322"/>
                </a:lnTo>
                <a:lnTo>
                  <a:pt x="16883" y="52762"/>
                </a:lnTo>
                <a:lnTo>
                  <a:pt x="12420" y="34210"/>
                </a:lnTo>
                <a:lnTo>
                  <a:pt x="13922" y="22165"/>
                </a:lnTo>
                <a:lnTo>
                  <a:pt x="21136" y="10461"/>
                </a:lnTo>
                <a:lnTo>
                  <a:pt x="31510" y="6848"/>
                </a:lnTo>
                <a:lnTo>
                  <a:pt x="37237" y="6848"/>
                </a:lnTo>
                <a:lnTo>
                  <a:pt x="42964" y="8802"/>
                </a:lnTo>
                <a:lnTo>
                  <a:pt x="48704" y="14661"/>
                </a:lnTo>
                <a:lnTo>
                  <a:pt x="50613" y="15637"/>
                </a:lnTo>
                <a:lnTo>
                  <a:pt x="53476" y="15637"/>
                </a:lnTo>
                <a:lnTo>
                  <a:pt x="56339" y="11731"/>
                </a:lnTo>
                <a:lnTo>
                  <a:pt x="56339" y="8802"/>
                </a:lnTo>
                <a:lnTo>
                  <a:pt x="55384" y="4895"/>
                </a:lnTo>
                <a:lnTo>
                  <a:pt x="51567" y="1953"/>
                </a:lnTo>
                <a:lnTo>
                  <a:pt x="44873" y="0"/>
                </a:lnTo>
                <a:lnTo>
                  <a:pt x="39603" y="51"/>
                </a:lnTo>
                <a:lnTo>
                  <a:pt x="28683" y="2535"/>
                </a:lnTo>
                <a:lnTo>
                  <a:pt x="15284" y="10755"/>
                </a:lnTo>
                <a:lnTo>
                  <a:pt x="8411" y="17293"/>
                </a:lnTo>
                <a:lnTo>
                  <a:pt x="2194" y="28701"/>
                </a:lnTo>
                <a:lnTo>
                  <a:pt x="0" y="42028"/>
                </a:lnTo>
                <a:lnTo>
                  <a:pt x="1425" y="51459"/>
                </a:lnTo>
                <a:lnTo>
                  <a:pt x="7871" y="63380"/>
                </a:lnTo>
                <a:lnTo>
                  <a:pt x="18799" y="71962"/>
                </a:lnTo>
                <a:lnTo>
                  <a:pt x="33419" y="75257"/>
                </a:lnTo>
                <a:lnTo>
                  <a:pt x="38382" y="74564"/>
                </a:lnTo>
                <a:lnTo>
                  <a:pt x="49532" y="68648"/>
                </a:lnTo>
                <a:close/>
              </a:path>
            </a:pathLst>
          </a:custGeom>
          <a:solidFill>
            <a:srgbClr val="000000"/>
          </a:solidFill>
        </p:spPr>
        <p:txBody>
          <a:bodyPr wrap="square" lIns="0" tIns="0" rIns="0" bIns="0" rtlCol="0">
            <a:noAutofit/>
          </a:bodyPr>
          <a:lstStyle/>
          <a:p>
            <a:endParaRPr sz="2040"/>
          </a:p>
        </p:txBody>
      </p:sp>
      <p:sp>
        <p:nvSpPr>
          <p:cNvPr id="24" name="object 24"/>
          <p:cNvSpPr/>
          <p:nvPr/>
        </p:nvSpPr>
        <p:spPr>
          <a:xfrm>
            <a:off x="10624887" y="7289740"/>
            <a:ext cx="88731" cy="131803"/>
          </a:xfrm>
          <a:custGeom>
            <a:avLst/>
            <a:gdLst/>
            <a:ahLst/>
            <a:cxnLst/>
            <a:rect l="l" t="t" r="r" b="b"/>
            <a:pathLst>
              <a:path w="78292" h="116297">
                <a:moveTo>
                  <a:pt x="54430" y="112387"/>
                </a:moveTo>
                <a:lnTo>
                  <a:pt x="44873" y="114343"/>
                </a:lnTo>
                <a:lnTo>
                  <a:pt x="44873" y="116297"/>
                </a:lnTo>
                <a:lnTo>
                  <a:pt x="78292" y="116297"/>
                </a:lnTo>
                <a:lnTo>
                  <a:pt x="78292" y="114343"/>
                </a:lnTo>
                <a:lnTo>
                  <a:pt x="68747" y="112387"/>
                </a:lnTo>
                <a:lnTo>
                  <a:pt x="67793" y="111410"/>
                </a:lnTo>
                <a:lnTo>
                  <a:pt x="67793" y="67431"/>
                </a:lnTo>
                <a:lnTo>
                  <a:pt x="66510" y="57863"/>
                </a:lnTo>
                <a:lnTo>
                  <a:pt x="58972" y="46825"/>
                </a:lnTo>
                <a:lnTo>
                  <a:pt x="45827" y="42994"/>
                </a:lnTo>
                <a:lnTo>
                  <a:pt x="45044" y="43096"/>
                </a:lnTo>
                <a:lnTo>
                  <a:pt x="32942" y="47731"/>
                </a:lnTo>
                <a:lnTo>
                  <a:pt x="22920" y="55702"/>
                </a:lnTo>
                <a:lnTo>
                  <a:pt x="22920" y="0"/>
                </a:lnTo>
                <a:lnTo>
                  <a:pt x="17180" y="1953"/>
                </a:lnTo>
                <a:lnTo>
                  <a:pt x="6680" y="3906"/>
                </a:lnTo>
                <a:lnTo>
                  <a:pt x="0" y="5859"/>
                </a:lnTo>
                <a:lnTo>
                  <a:pt x="0" y="7812"/>
                </a:lnTo>
                <a:lnTo>
                  <a:pt x="10499" y="8788"/>
                </a:lnTo>
                <a:lnTo>
                  <a:pt x="10499" y="111410"/>
                </a:lnTo>
                <a:lnTo>
                  <a:pt x="9544" y="112387"/>
                </a:lnTo>
                <a:lnTo>
                  <a:pt x="0" y="114343"/>
                </a:lnTo>
                <a:lnTo>
                  <a:pt x="0" y="116297"/>
                </a:lnTo>
                <a:lnTo>
                  <a:pt x="33419" y="116297"/>
                </a:lnTo>
                <a:lnTo>
                  <a:pt x="33419" y="114343"/>
                </a:lnTo>
                <a:lnTo>
                  <a:pt x="22920" y="112387"/>
                </a:lnTo>
                <a:lnTo>
                  <a:pt x="22920" y="58632"/>
                </a:lnTo>
                <a:lnTo>
                  <a:pt x="26737" y="54726"/>
                </a:lnTo>
                <a:lnTo>
                  <a:pt x="32464" y="51796"/>
                </a:lnTo>
                <a:lnTo>
                  <a:pt x="40218" y="51816"/>
                </a:lnTo>
                <a:lnTo>
                  <a:pt x="52136" y="57608"/>
                </a:lnTo>
                <a:lnTo>
                  <a:pt x="55384" y="72318"/>
                </a:lnTo>
                <a:lnTo>
                  <a:pt x="55384" y="111410"/>
                </a:lnTo>
                <a:lnTo>
                  <a:pt x="54430" y="112387"/>
                </a:lnTo>
                <a:close/>
              </a:path>
            </a:pathLst>
          </a:custGeom>
          <a:solidFill>
            <a:srgbClr val="000000"/>
          </a:solidFill>
        </p:spPr>
        <p:txBody>
          <a:bodyPr wrap="square" lIns="0" tIns="0" rIns="0" bIns="0" rtlCol="0">
            <a:noAutofit/>
          </a:bodyPr>
          <a:lstStyle/>
          <a:p>
            <a:endParaRPr sz="2040"/>
          </a:p>
        </p:txBody>
      </p:sp>
      <p:sp>
        <p:nvSpPr>
          <p:cNvPr id="25" name="object 25"/>
          <p:cNvSpPr/>
          <p:nvPr/>
        </p:nvSpPr>
        <p:spPr>
          <a:xfrm>
            <a:off x="10748250" y="7298595"/>
            <a:ext cx="103890" cy="126270"/>
          </a:xfrm>
          <a:custGeom>
            <a:avLst/>
            <a:gdLst/>
            <a:ahLst/>
            <a:cxnLst/>
            <a:rect l="l" t="t" r="r" b="b"/>
            <a:pathLst>
              <a:path w="91668" h="111415">
                <a:moveTo>
                  <a:pt x="38062" y="103830"/>
                </a:moveTo>
                <a:lnTo>
                  <a:pt x="28388" y="96088"/>
                </a:lnTo>
                <a:lnTo>
                  <a:pt x="21233" y="84648"/>
                </a:lnTo>
                <a:lnTo>
                  <a:pt x="16795" y="70035"/>
                </a:lnTo>
                <a:lnTo>
                  <a:pt x="15271" y="52773"/>
                </a:lnTo>
                <a:lnTo>
                  <a:pt x="16605" y="39030"/>
                </a:lnTo>
                <a:lnTo>
                  <a:pt x="21132" y="25033"/>
                </a:lnTo>
                <a:lnTo>
                  <a:pt x="28724" y="13552"/>
                </a:lnTo>
                <a:lnTo>
                  <a:pt x="39232" y="5784"/>
                </a:lnTo>
                <a:lnTo>
                  <a:pt x="52509" y="2929"/>
                </a:lnTo>
                <a:lnTo>
                  <a:pt x="57451" y="3164"/>
                </a:lnTo>
                <a:lnTo>
                  <a:pt x="69491" y="6659"/>
                </a:lnTo>
                <a:lnTo>
                  <a:pt x="78881" y="15069"/>
                </a:lnTo>
                <a:lnTo>
                  <a:pt x="85928" y="29322"/>
                </a:lnTo>
                <a:lnTo>
                  <a:pt x="88805" y="28346"/>
                </a:lnTo>
                <a:lnTo>
                  <a:pt x="87838" y="20520"/>
                </a:lnTo>
                <a:lnTo>
                  <a:pt x="86883" y="12708"/>
                </a:lnTo>
                <a:lnTo>
                  <a:pt x="85928" y="3906"/>
                </a:lnTo>
                <a:lnTo>
                  <a:pt x="83421" y="3355"/>
                </a:lnTo>
                <a:lnTo>
                  <a:pt x="72396" y="1215"/>
                </a:lnTo>
                <a:lnTo>
                  <a:pt x="56339" y="0"/>
                </a:lnTo>
                <a:lnTo>
                  <a:pt x="51856" y="151"/>
                </a:lnTo>
                <a:lnTo>
                  <a:pt x="37544" y="2854"/>
                </a:lnTo>
                <a:lnTo>
                  <a:pt x="25009" y="8684"/>
                </a:lnTo>
                <a:lnTo>
                  <a:pt x="14619" y="17313"/>
                </a:lnTo>
                <a:lnTo>
                  <a:pt x="6742" y="28410"/>
                </a:lnTo>
                <a:lnTo>
                  <a:pt x="1747" y="41647"/>
                </a:lnTo>
                <a:lnTo>
                  <a:pt x="0" y="56692"/>
                </a:lnTo>
                <a:lnTo>
                  <a:pt x="0" y="57017"/>
                </a:lnTo>
                <a:lnTo>
                  <a:pt x="1501" y="70175"/>
                </a:lnTo>
                <a:lnTo>
                  <a:pt x="5897" y="82805"/>
                </a:lnTo>
                <a:lnTo>
                  <a:pt x="13241" y="94075"/>
                </a:lnTo>
                <a:lnTo>
                  <a:pt x="23584" y="103154"/>
                </a:lnTo>
                <a:lnTo>
                  <a:pt x="36978" y="109212"/>
                </a:lnTo>
                <a:lnTo>
                  <a:pt x="53476" y="111415"/>
                </a:lnTo>
                <a:lnTo>
                  <a:pt x="59824" y="111080"/>
                </a:lnTo>
                <a:lnTo>
                  <a:pt x="74173" y="108742"/>
                </a:lnTo>
                <a:lnTo>
                  <a:pt x="84019" y="106530"/>
                </a:lnTo>
                <a:lnTo>
                  <a:pt x="88169" y="92567"/>
                </a:lnTo>
                <a:lnTo>
                  <a:pt x="91668" y="80142"/>
                </a:lnTo>
                <a:lnTo>
                  <a:pt x="89759" y="80142"/>
                </a:lnTo>
                <a:lnTo>
                  <a:pt x="85156" y="87718"/>
                </a:lnTo>
                <a:lnTo>
                  <a:pt x="76775" y="98285"/>
                </a:lnTo>
                <a:lnTo>
                  <a:pt x="66673" y="105095"/>
                </a:lnTo>
                <a:lnTo>
                  <a:pt x="53476" y="107507"/>
                </a:lnTo>
                <a:lnTo>
                  <a:pt x="50058" y="107348"/>
                </a:lnTo>
                <a:lnTo>
                  <a:pt x="38062" y="103830"/>
                </a:lnTo>
                <a:close/>
              </a:path>
            </a:pathLst>
          </a:custGeom>
          <a:solidFill>
            <a:srgbClr val="000000"/>
          </a:solidFill>
        </p:spPr>
        <p:txBody>
          <a:bodyPr wrap="square" lIns="0" tIns="0" rIns="0" bIns="0" rtlCol="0">
            <a:noAutofit/>
          </a:bodyPr>
          <a:lstStyle/>
          <a:p>
            <a:endParaRPr sz="2040"/>
          </a:p>
        </p:txBody>
      </p:sp>
      <p:sp>
        <p:nvSpPr>
          <p:cNvPr id="26" name="object 26"/>
          <p:cNvSpPr/>
          <p:nvPr/>
        </p:nvSpPr>
        <p:spPr>
          <a:xfrm>
            <a:off x="10862960" y="7338468"/>
            <a:ext cx="63837" cy="85291"/>
          </a:xfrm>
          <a:custGeom>
            <a:avLst/>
            <a:gdLst/>
            <a:ahLst/>
            <a:cxnLst/>
            <a:rect l="l" t="t" r="r" b="b"/>
            <a:pathLst>
              <a:path w="56327" h="75257">
                <a:moveTo>
                  <a:pt x="11454" y="31278"/>
                </a:moveTo>
                <a:lnTo>
                  <a:pt x="17170" y="31227"/>
                </a:lnTo>
                <a:lnTo>
                  <a:pt x="34194" y="30538"/>
                </a:lnTo>
                <a:lnTo>
                  <a:pt x="47285" y="29416"/>
                </a:lnTo>
                <a:lnTo>
                  <a:pt x="43919" y="25413"/>
                </a:lnTo>
                <a:lnTo>
                  <a:pt x="41055" y="26391"/>
                </a:lnTo>
                <a:lnTo>
                  <a:pt x="12408" y="26391"/>
                </a:lnTo>
                <a:lnTo>
                  <a:pt x="12636" y="24102"/>
                </a:lnTo>
                <a:lnTo>
                  <a:pt x="18537" y="9900"/>
                </a:lnTo>
                <a:lnTo>
                  <a:pt x="28647" y="4895"/>
                </a:lnTo>
                <a:lnTo>
                  <a:pt x="31818" y="137"/>
                </a:lnTo>
                <a:lnTo>
                  <a:pt x="19387" y="4433"/>
                </a:lnTo>
                <a:lnTo>
                  <a:pt x="9545" y="12708"/>
                </a:lnTo>
                <a:lnTo>
                  <a:pt x="6781" y="16807"/>
                </a:lnTo>
                <a:lnTo>
                  <a:pt x="1622" y="29089"/>
                </a:lnTo>
                <a:lnTo>
                  <a:pt x="0" y="41051"/>
                </a:lnTo>
                <a:lnTo>
                  <a:pt x="1182" y="50760"/>
                </a:lnTo>
                <a:lnTo>
                  <a:pt x="7133" y="63334"/>
                </a:lnTo>
                <a:lnTo>
                  <a:pt x="17475" y="72018"/>
                </a:lnTo>
                <a:lnTo>
                  <a:pt x="31511" y="75257"/>
                </a:lnTo>
                <a:lnTo>
                  <a:pt x="33767" y="75082"/>
                </a:lnTo>
                <a:lnTo>
                  <a:pt x="44333" y="71182"/>
                </a:lnTo>
                <a:lnTo>
                  <a:pt x="56327" y="59620"/>
                </a:lnTo>
                <a:lnTo>
                  <a:pt x="54418" y="57664"/>
                </a:lnTo>
                <a:lnTo>
                  <a:pt x="48691" y="63529"/>
                </a:lnTo>
                <a:lnTo>
                  <a:pt x="42964" y="65483"/>
                </a:lnTo>
                <a:lnTo>
                  <a:pt x="38192" y="65483"/>
                </a:lnTo>
                <a:lnTo>
                  <a:pt x="32630" y="64896"/>
                </a:lnTo>
                <a:lnTo>
                  <a:pt x="22085" y="59964"/>
                </a:lnTo>
                <a:lnTo>
                  <a:pt x="14145" y="49118"/>
                </a:lnTo>
                <a:lnTo>
                  <a:pt x="11454" y="31278"/>
                </a:lnTo>
                <a:close/>
              </a:path>
              <a:path w="56327" h="75257">
                <a:moveTo>
                  <a:pt x="56327" y="27368"/>
                </a:moveTo>
                <a:lnTo>
                  <a:pt x="56327" y="23463"/>
                </a:lnTo>
                <a:lnTo>
                  <a:pt x="55132" y="16581"/>
                </a:lnTo>
                <a:lnTo>
                  <a:pt x="47332" y="5050"/>
                </a:lnTo>
                <a:lnTo>
                  <a:pt x="34374" y="0"/>
                </a:lnTo>
                <a:lnTo>
                  <a:pt x="31818" y="137"/>
                </a:lnTo>
                <a:lnTo>
                  <a:pt x="28647" y="4895"/>
                </a:lnTo>
                <a:lnTo>
                  <a:pt x="39147" y="4895"/>
                </a:lnTo>
                <a:lnTo>
                  <a:pt x="43919" y="13684"/>
                </a:lnTo>
                <a:lnTo>
                  <a:pt x="43919" y="25413"/>
                </a:lnTo>
                <a:lnTo>
                  <a:pt x="47285" y="29416"/>
                </a:lnTo>
                <a:lnTo>
                  <a:pt x="53464"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7" name="object 27"/>
          <p:cNvSpPr/>
          <p:nvPr/>
        </p:nvSpPr>
        <p:spPr>
          <a:xfrm>
            <a:off x="10937628" y="7338466"/>
            <a:ext cx="88731" cy="83076"/>
          </a:xfrm>
          <a:custGeom>
            <a:avLst/>
            <a:gdLst/>
            <a:ahLst/>
            <a:cxnLst/>
            <a:rect l="l" t="t" r="r" b="b"/>
            <a:pathLst>
              <a:path w="78292" h="73302">
                <a:moveTo>
                  <a:pt x="78292" y="73302"/>
                </a:moveTo>
                <a:lnTo>
                  <a:pt x="78292" y="71348"/>
                </a:lnTo>
                <a:lnTo>
                  <a:pt x="68748" y="69392"/>
                </a:lnTo>
                <a:lnTo>
                  <a:pt x="67794" y="68416"/>
                </a:lnTo>
                <a:lnTo>
                  <a:pt x="67794" y="22486"/>
                </a:lnTo>
                <a:lnTo>
                  <a:pt x="67299" y="16415"/>
                </a:lnTo>
                <a:lnTo>
                  <a:pt x="61077" y="4397"/>
                </a:lnTo>
                <a:lnTo>
                  <a:pt x="47736" y="0"/>
                </a:lnTo>
                <a:lnTo>
                  <a:pt x="42964" y="0"/>
                </a:lnTo>
                <a:lnTo>
                  <a:pt x="40101" y="1953"/>
                </a:lnTo>
                <a:lnTo>
                  <a:pt x="34374" y="4895"/>
                </a:lnTo>
                <a:lnTo>
                  <a:pt x="30556" y="7825"/>
                </a:lnTo>
                <a:lnTo>
                  <a:pt x="26725" y="10755"/>
                </a:lnTo>
                <a:lnTo>
                  <a:pt x="22907" y="12708"/>
                </a:lnTo>
                <a:lnTo>
                  <a:pt x="22907" y="0"/>
                </a:lnTo>
                <a:lnTo>
                  <a:pt x="15271" y="2929"/>
                </a:lnTo>
                <a:lnTo>
                  <a:pt x="7635" y="4895"/>
                </a:lnTo>
                <a:lnTo>
                  <a:pt x="954" y="6848"/>
                </a:lnTo>
                <a:lnTo>
                  <a:pt x="954" y="8802"/>
                </a:lnTo>
                <a:lnTo>
                  <a:pt x="10499" y="9778"/>
                </a:lnTo>
                <a:lnTo>
                  <a:pt x="11453" y="10755"/>
                </a:lnTo>
                <a:lnTo>
                  <a:pt x="11453" y="68416"/>
                </a:lnTo>
                <a:lnTo>
                  <a:pt x="10499" y="69392"/>
                </a:lnTo>
                <a:lnTo>
                  <a:pt x="0" y="71348"/>
                </a:lnTo>
                <a:lnTo>
                  <a:pt x="0" y="73302"/>
                </a:lnTo>
                <a:lnTo>
                  <a:pt x="34374" y="73302"/>
                </a:lnTo>
                <a:lnTo>
                  <a:pt x="34374" y="71348"/>
                </a:lnTo>
                <a:lnTo>
                  <a:pt x="23862" y="69392"/>
                </a:lnTo>
                <a:lnTo>
                  <a:pt x="22907" y="68416"/>
                </a:lnTo>
                <a:lnTo>
                  <a:pt x="22907" y="16614"/>
                </a:lnTo>
                <a:lnTo>
                  <a:pt x="28634" y="12708"/>
                </a:lnTo>
                <a:lnTo>
                  <a:pt x="34374" y="8802"/>
                </a:lnTo>
                <a:lnTo>
                  <a:pt x="53464" y="8802"/>
                </a:lnTo>
                <a:lnTo>
                  <a:pt x="56327" y="17591"/>
                </a:lnTo>
                <a:lnTo>
                  <a:pt x="56327" y="68416"/>
                </a:lnTo>
                <a:lnTo>
                  <a:pt x="55372" y="69392"/>
                </a:lnTo>
                <a:lnTo>
                  <a:pt x="44873" y="71348"/>
                </a:lnTo>
                <a:lnTo>
                  <a:pt x="44873" y="73302"/>
                </a:lnTo>
                <a:lnTo>
                  <a:pt x="78292" y="73302"/>
                </a:lnTo>
                <a:close/>
              </a:path>
            </a:pathLst>
          </a:custGeom>
          <a:solidFill>
            <a:srgbClr val="000000"/>
          </a:solidFill>
        </p:spPr>
        <p:txBody>
          <a:bodyPr wrap="square" lIns="0" tIns="0" rIns="0" bIns="0" rtlCol="0">
            <a:noAutofit/>
          </a:bodyPr>
          <a:lstStyle/>
          <a:p>
            <a:endParaRPr sz="2040"/>
          </a:p>
        </p:txBody>
      </p:sp>
      <p:sp>
        <p:nvSpPr>
          <p:cNvPr id="28" name="object 28"/>
          <p:cNvSpPr/>
          <p:nvPr/>
        </p:nvSpPr>
        <p:spPr>
          <a:xfrm>
            <a:off x="11029606" y="7316318"/>
            <a:ext cx="53021" cy="107441"/>
          </a:xfrm>
          <a:custGeom>
            <a:avLst/>
            <a:gdLst/>
            <a:ahLst/>
            <a:cxnLst/>
            <a:rect l="l" t="t" r="r" b="b"/>
            <a:pathLst>
              <a:path w="46783" h="94801">
                <a:moveTo>
                  <a:pt x="44874" y="84050"/>
                </a:moveTo>
                <a:lnTo>
                  <a:pt x="42010" y="86005"/>
                </a:lnTo>
                <a:lnTo>
                  <a:pt x="37238" y="86982"/>
                </a:lnTo>
                <a:lnTo>
                  <a:pt x="30556" y="86982"/>
                </a:lnTo>
                <a:lnTo>
                  <a:pt x="24829" y="85028"/>
                </a:lnTo>
                <a:lnTo>
                  <a:pt x="24829" y="27369"/>
                </a:lnTo>
                <a:lnTo>
                  <a:pt x="42010" y="27369"/>
                </a:lnTo>
                <a:lnTo>
                  <a:pt x="43919" y="25416"/>
                </a:lnTo>
                <a:lnTo>
                  <a:pt x="43919" y="21497"/>
                </a:lnTo>
                <a:lnTo>
                  <a:pt x="24829" y="21497"/>
                </a:lnTo>
                <a:lnTo>
                  <a:pt x="24829" y="976"/>
                </a:lnTo>
                <a:lnTo>
                  <a:pt x="21966" y="0"/>
                </a:lnTo>
                <a:lnTo>
                  <a:pt x="12408" y="12708"/>
                </a:lnTo>
                <a:lnTo>
                  <a:pt x="12408" y="21497"/>
                </a:lnTo>
                <a:lnTo>
                  <a:pt x="4772" y="21497"/>
                </a:lnTo>
                <a:lnTo>
                  <a:pt x="0" y="25416"/>
                </a:lnTo>
                <a:lnTo>
                  <a:pt x="954" y="27369"/>
                </a:lnTo>
                <a:lnTo>
                  <a:pt x="12408" y="27369"/>
                </a:lnTo>
                <a:lnTo>
                  <a:pt x="12408" y="88936"/>
                </a:lnTo>
                <a:lnTo>
                  <a:pt x="17181" y="94801"/>
                </a:lnTo>
                <a:lnTo>
                  <a:pt x="29602" y="94801"/>
                </a:lnTo>
                <a:lnTo>
                  <a:pt x="33419" y="93823"/>
                </a:lnTo>
                <a:lnTo>
                  <a:pt x="46783" y="86005"/>
                </a:lnTo>
                <a:lnTo>
                  <a:pt x="44874" y="84050"/>
                </a:lnTo>
                <a:close/>
              </a:path>
            </a:pathLst>
          </a:custGeom>
          <a:solidFill>
            <a:srgbClr val="000000"/>
          </a:solidFill>
        </p:spPr>
        <p:txBody>
          <a:bodyPr wrap="square" lIns="0" tIns="0" rIns="0" bIns="0" rtlCol="0">
            <a:noAutofit/>
          </a:bodyPr>
          <a:lstStyle/>
          <a:p>
            <a:endParaRPr sz="2040"/>
          </a:p>
        </p:txBody>
      </p:sp>
      <p:sp>
        <p:nvSpPr>
          <p:cNvPr id="29" name="object 29"/>
          <p:cNvSpPr/>
          <p:nvPr/>
        </p:nvSpPr>
        <p:spPr>
          <a:xfrm>
            <a:off x="11089116" y="7338468"/>
            <a:ext cx="64933" cy="85291"/>
          </a:xfrm>
          <a:custGeom>
            <a:avLst/>
            <a:gdLst/>
            <a:ahLst/>
            <a:cxnLst/>
            <a:rect l="l" t="t" r="r" b="b"/>
            <a:pathLst>
              <a:path w="57294" h="75257">
                <a:moveTo>
                  <a:pt x="48704" y="63529"/>
                </a:moveTo>
                <a:lnTo>
                  <a:pt x="42977" y="65483"/>
                </a:lnTo>
                <a:lnTo>
                  <a:pt x="38191" y="65483"/>
                </a:lnTo>
                <a:lnTo>
                  <a:pt x="33853" y="65075"/>
                </a:lnTo>
                <a:lnTo>
                  <a:pt x="23328" y="60384"/>
                </a:lnTo>
                <a:lnTo>
                  <a:pt x="14909" y="49510"/>
                </a:lnTo>
                <a:lnTo>
                  <a:pt x="11465" y="31278"/>
                </a:lnTo>
                <a:lnTo>
                  <a:pt x="18372" y="31205"/>
                </a:lnTo>
                <a:lnTo>
                  <a:pt x="34950" y="30494"/>
                </a:lnTo>
                <a:lnTo>
                  <a:pt x="47852" y="29390"/>
                </a:lnTo>
                <a:lnTo>
                  <a:pt x="43931" y="26391"/>
                </a:lnTo>
                <a:lnTo>
                  <a:pt x="12420" y="26391"/>
                </a:lnTo>
                <a:lnTo>
                  <a:pt x="12960" y="23337"/>
                </a:lnTo>
                <a:lnTo>
                  <a:pt x="20280" y="4221"/>
                </a:lnTo>
                <a:lnTo>
                  <a:pt x="10511" y="12708"/>
                </a:lnTo>
                <a:lnTo>
                  <a:pt x="7204" y="17060"/>
                </a:lnTo>
                <a:lnTo>
                  <a:pt x="1658" y="29221"/>
                </a:lnTo>
                <a:lnTo>
                  <a:pt x="0" y="41051"/>
                </a:lnTo>
                <a:lnTo>
                  <a:pt x="1341" y="51338"/>
                </a:lnTo>
                <a:lnTo>
                  <a:pt x="7461" y="63634"/>
                </a:lnTo>
                <a:lnTo>
                  <a:pt x="18023" y="72103"/>
                </a:lnTo>
                <a:lnTo>
                  <a:pt x="32464" y="75257"/>
                </a:lnTo>
                <a:lnTo>
                  <a:pt x="33988" y="75141"/>
                </a:lnTo>
                <a:lnTo>
                  <a:pt x="44090" y="71378"/>
                </a:lnTo>
                <a:lnTo>
                  <a:pt x="56339" y="59620"/>
                </a:lnTo>
                <a:lnTo>
                  <a:pt x="55385" y="57664"/>
                </a:lnTo>
                <a:lnTo>
                  <a:pt x="48704" y="63529"/>
                </a:lnTo>
                <a:close/>
              </a:path>
              <a:path w="57294" h="75257">
                <a:moveTo>
                  <a:pt x="39158" y="4895"/>
                </a:moveTo>
                <a:lnTo>
                  <a:pt x="43931" y="13684"/>
                </a:lnTo>
                <a:lnTo>
                  <a:pt x="43931" y="26391"/>
                </a:lnTo>
                <a:lnTo>
                  <a:pt x="47852" y="29390"/>
                </a:lnTo>
                <a:lnTo>
                  <a:pt x="54430" y="28346"/>
                </a:lnTo>
                <a:lnTo>
                  <a:pt x="57294" y="27368"/>
                </a:lnTo>
                <a:lnTo>
                  <a:pt x="57294" y="23463"/>
                </a:lnTo>
                <a:lnTo>
                  <a:pt x="55789" y="16053"/>
                </a:lnTo>
                <a:lnTo>
                  <a:pt x="47439" y="4864"/>
                </a:lnTo>
                <a:lnTo>
                  <a:pt x="34373" y="0"/>
                </a:lnTo>
                <a:lnTo>
                  <a:pt x="32652" y="63"/>
                </a:lnTo>
                <a:lnTo>
                  <a:pt x="20280" y="4221"/>
                </a:lnTo>
                <a:lnTo>
                  <a:pt x="12960" y="23337"/>
                </a:lnTo>
                <a:lnTo>
                  <a:pt x="19592" y="9697"/>
                </a:lnTo>
                <a:lnTo>
                  <a:pt x="29601" y="4895"/>
                </a:lnTo>
                <a:lnTo>
                  <a:pt x="39158" y="4895"/>
                </a:lnTo>
                <a:close/>
              </a:path>
            </a:pathLst>
          </a:custGeom>
          <a:solidFill>
            <a:srgbClr val="000000"/>
          </a:solidFill>
        </p:spPr>
        <p:txBody>
          <a:bodyPr wrap="square" lIns="0" tIns="0" rIns="0" bIns="0" rtlCol="0">
            <a:noAutofit/>
          </a:bodyPr>
          <a:lstStyle/>
          <a:p>
            <a:endParaRPr sz="2040"/>
          </a:p>
        </p:txBody>
      </p:sp>
      <p:sp>
        <p:nvSpPr>
          <p:cNvPr id="30" name="object 30"/>
          <p:cNvSpPr/>
          <p:nvPr/>
        </p:nvSpPr>
        <p:spPr>
          <a:xfrm>
            <a:off x="11164869" y="7338466"/>
            <a:ext cx="57404" cy="83076"/>
          </a:xfrm>
          <a:custGeom>
            <a:avLst/>
            <a:gdLst/>
            <a:ahLst/>
            <a:cxnLst/>
            <a:rect l="l" t="t" r="r" b="b"/>
            <a:pathLst>
              <a:path w="50651" h="73302">
                <a:moveTo>
                  <a:pt x="43015" y="16614"/>
                </a:moveTo>
                <a:lnTo>
                  <a:pt x="45815" y="15637"/>
                </a:lnTo>
                <a:lnTo>
                  <a:pt x="48741" y="14661"/>
                </a:lnTo>
                <a:lnTo>
                  <a:pt x="50651" y="10755"/>
                </a:lnTo>
                <a:lnTo>
                  <a:pt x="50651" y="4895"/>
                </a:lnTo>
                <a:lnTo>
                  <a:pt x="46832" y="0"/>
                </a:lnTo>
                <a:lnTo>
                  <a:pt x="41503" y="14"/>
                </a:lnTo>
                <a:lnTo>
                  <a:pt x="30805" y="6462"/>
                </a:lnTo>
                <a:lnTo>
                  <a:pt x="22907" y="17591"/>
                </a:lnTo>
                <a:lnTo>
                  <a:pt x="22907" y="0"/>
                </a:lnTo>
                <a:lnTo>
                  <a:pt x="14380" y="2929"/>
                </a:lnTo>
                <a:lnTo>
                  <a:pt x="6680" y="4895"/>
                </a:lnTo>
                <a:lnTo>
                  <a:pt x="0" y="6848"/>
                </a:lnTo>
                <a:lnTo>
                  <a:pt x="0" y="8802"/>
                </a:lnTo>
                <a:lnTo>
                  <a:pt x="10562" y="9778"/>
                </a:lnTo>
                <a:lnTo>
                  <a:pt x="10562" y="68416"/>
                </a:lnTo>
                <a:lnTo>
                  <a:pt x="9545" y="69392"/>
                </a:lnTo>
                <a:lnTo>
                  <a:pt x="0" y="71348"/>
                </a:lnTo>
                <a:lnTo>
                  <a:pt x="0" y="73302"/>
                </a:lnTo>
                <a:lnTo>
                  <a:pt x="36270" y="73302"/>
                </a:lnTo>
                <a:lnTo>
                  <a:pt x="36270" y="71348"/>
                </a:lnTo>
                <a:lnTo>
                  <a:pt x="23925" y="69392"/>
                </a:lnTo>
                <a:lnTo>
                  <a:pt x="22907" y="68416"/>
                </a:lnTo>
                <a:lnTo>
                  <a:pt x="22907" y="23463"/>
                </a:lnTo>
                <a:lnTo>
                  <a:pt x="27743" y="14661"/>
                </a:lnTo>
                <a:lnTo>
                  <a:pt x="31561" y="12708"/>
                </a:lnTo>
                <a:lnTo>
                  <a:pt x="38179" y="12708"/>
                </a:lnTo>
                <a:lnTo>
                  <a:pt x="40088" y="13684"/>
                </a:lnTo>
                <a:lnTo>
                  <a:pt x="43015" y="16614"/>
                </a:lnTo>
                <a:close/>
              </a:path>
            </a:pathLst>
          </a:custGeom>
          <a:solidFill>
            <a:srgbClr val="000000"/>
          </a:solidFill>
        </p:spPr>
        <p:txBody>
          <a:bodyPr wrap="square" lIns="0" tIns="0" rIns="0" bIns="0" rtlCol="0">
            <a:noAutofit/>
          </a:bodyPr>
          <a:lstStyle/>
          <a:p>
            <a:endParaRPr sz="2040"/>
          </a:p>
        </p:txBody>
      </p:sp>
      <p:sp>
        <p:nvSpPr>
          <p:cNvPr id="31" name="object 31"/>
          <p:cNvSpPr/>
          <p:nvPr/>
        </p:nvSpPr>
        <p:spPr>
          <a:xfrm>
            <a:off x="9747277" y="7363460"/>
            <a:ext cx="60531" cy="70893"/>
          </a:xfrm>
          <a:custGeom>
            <a:avLst/>
            <a:gdLst/>
            <a:ahLst/>
            <a:cxnLst/>
            <a:rect l="l" t="t" r="r" b="b"/>
            <a:pathLst>
              <a:path w="53410" h="62553">
                <a:moveTo>
                  <a:pt x="53410" y="0"/>
                </a:moveTo>
                <a:lnTo>
                  <a:pt x="41057" y="2385"/>
                </a:lnTo>
                <a:lnTo>
                  <a:pt x="42012" y="7271"/>
                </a:lnTo>
                <a:lnTo>
                  <a:pt x="47740" y="7271"/>
                </a:lnTo>
                <a:lnTo>
                  <a:pt x="53410" y="0"/>
                </a:lnTo>
                <a:close/>
              </a:path>
              <a:path w="53410" h="62553">
                <a:moveTo>
                  <a:pt x="43921" y="51250"/>
                </a:moveTo>
                <a:lnTo>
                  <a:pt x="43921" y="49296"/>
                </a:lnTo>
                <a:lnTo>
                  <a:pt x="40615" y="48836"/>
                </a:lnTo>
                <a:lnTo>
                  <a:pt x="29079" y="43693"/>
                </a:lnTo>
                <a:lnTo>
                  <a:pt x="26734" y="27795"/>
                </a:lnTo>
                <a:lnTo>
                  <a:pt x="26734" y="3361"/>
                </a:lnTo>
                <a:lnTo>
                  <a:pt x="42012" y="7271"/>
                </a:lnTo>
                <a:lnTo>
                  <a:pt x="41057" y="2385"/>
                </a:lnTo>
                <a:lnTo>
                  <a:pt x="35328" y="2385"/>
                </a:lnTo>
                <a:lnTo>
                  <a:pt x="28644" y="1411"/>
                </a:lnTo>
                <a:lnTo>
                  <a:pt x="26734" y="434"/>
                </a:lnTo>
                <a:lnTo>
                  <a:pt x="26734" y="-49408"/>
                </a:lnTo>
                <a:lnTo>
                  <a:pt x="29598" y="-51361"/>
                </a:lnTo>
                <a:lnTo>
                  <a:pt x="36283" y="-52338"/>
                </a:lnTo>
                <a:lnTo>
                  <a:pt x="41057" y="-52338"/>
                </a:lnTo>
                <a:lnTo>
                  <a:pt x="54642" y="-49739"/>
                </a:lnTo>
                <a:lnTo>
                  <a:pt x="63678" y="-40924"/>
                </a:lnTo>
                <a:lnTo>
                  <a:pt x="66837" y="-24981"/>
                </a:lnTo>
                <a:lnTo>
                  <a:pt x="63105" y="-8660"/>
                </a:lnTo>
                <a:lnTo>
                  <a:pt x="53410" y="0"/>
                </a:lnTo>
                <a:lnTo>
                  <a:pt x="47740" y="7271"/>
                </a:lnTo>
                <a:lnTo>
                  <a:pt x="50605" y="7271"/>
                </a:lnTo>
                <a:lnTo>
                  <a:pt x="57697" y="5650"/>
                </a:lnTo>
                <a:lnTo>
                  <a:pt x="69371" y="-738"/>
                </a:lnTo>
                <a:lnTo>
                  <a:pt x="77872" y="-11362"/>
                </a:lnTo>
                <a:lnTo>
                  <a:pt x="81160" y="-25958"/>
                </a:lnTo>
                <a:lnTo>
                  <a:pt x="81160" y="-35723"/>
                </a:lnTo>
                <a:lnTo>
                  <a:pt x="77341" y="-43549"/>
                </a:lnTo>
                <a:lnTo>
                  <a:pt x="71611" y="-48432"/>
                </a:lnTo>
                <a:lnTo>
                  <a:pt x="58583" y="-53943"/>
                </a:lnTo>
                <a:lnTo>
                  <a:pt x="44877" y="-55281"/>
                </a:lnTo>
                <a:lnTo>
                  <a:pt x="0" y="-55281"/>
                </a:lnTo>
                <a:lnTo>
                  <a:pt x="628" y="-53226"/>
                </a:lnTo>
                <a:lnTo>
                  <a:pt x="11918" y="-48279"/>
                </a:lnTo>
                <a:lnTo>
                  <a:pt x="14322" y="-31817"/>
                </a:lnTo>
                <a:lnTo>
                  <a:pt x="14320" y="28670"/>
                </a:lnTo>
                <a:lnTo>
                  <a:pt x="11712" y="44555"/>
                </a:lnTo>
                <a:lnTo>
                  <a:pt x="0" y="49296"/>
                </a:lnTo>
                <a:lnTo>
                  <a:pt x="0" y="51250"/>
                </a:lnTo>
                <a:lnTo>
                  <a:pt x="43921" y="51250"/>
                </a:lnTo>
                <a:close/>
              </a:path>
            </a:pathLst>
          </a:custGeom>
          <a:solidFill>
            <a:srgbClr val="000000"/>
          </a:solidFill>
        </p:spPr>
        <p:txBody>
          <a:bodyPr wrap="square" lIns="0" tIns="0" rIns="0" bIns="0" rtlCol="0">
            <a:noAutofit/>
          </a:bodyPr>
          <a:lstStyle/>
          <a:p>
            <a:endParaRPr sz="2040"/>
          </a:p>
        </p:txBody>
      </p:sp>
      <p:sp>
        <p:nvSpPr>
          <p:cNvPr id="32" name="object 32"/>
          <p:cNvSpPr/>
          <p:nvPr/>
        </p:nvSpPr>
        <p:spPr>
          <a:xfrm>
            <a:off x="2165909" y="2770428"/>
            <a:ext cx="4860341" cy="3150413"/>
          </a:xfrm>
          <a:prstGeom prst="rect">
            <a:avLst/>
          </a:prstGeom>
          <a:blipFill>
            <a:blip r:embed="rId2" cstate="print"/>
            <a:stretch>
              <a:fillRect/>
            </a:stretch>
          </a:blipFill>
        </p:spPr>
        <p:txBody>
          <a:bodyPr wrap="square" lIns="0" tIns="0" rIns="0" bIns="0" rtlCol="0">
            <a:noAutofit/>
          </a:bodyPr>
          <a:lstStyle/>
          <a:p>
            <a:endParaRPr sz="2040"/>
          </a:p>
        </p:txBody>
      </p:sp>
      <p:sp>
        <p:nvSpPr>
          <p:cNvPr id="33" name="object 33"/>
          <p:cNvSpPr/>
          <p:nvPr/>
        </p:nvSpPr>
        <p:spPr>
          <a:xfrm>
            <a:off x="7026249" y="2770428"/>
            <a:ext cx="4798162" cy="3150413"/>
          </a:xfrm>
          <a:prstGeom prst="rect">
            <a:avLst/>
          </a:prstGeom>
          <a:blipFill>
            <a:blip r:embed="rId3" cstate="print"/>
            <a:stretch>
              <a:fillRect/>
            </a:stretch>
          </a:blipFill>
        </p:spPr>
        <p:txBody>
          <a:bodyPr wrap="square" lIns="0" tIns="0" rIns="0" bIns="0" rtlCol="0">
            <a:noAutofit/>
          </a:bodyPr>
          <a:lstStyle/>
          <a:p>
            <a:endParaRPr sz="2040"/>
          </a:p>
        </p:txBody>
      </p:sp>
      <p:sp>
        <p:nvSpPr>
          <p:cNvPr id="8" name="object 8"/>
          <p:cNvSpPr txBox="1"/>
          <p:nvPr/>
        </p:nvSpPr>
        <p:spPr>
          <a:xfrm>
            <a:off x="4298425" y="473352"/>
            <a:ext cx="5272328" cy="374571"/>
          </a:xfrm>
          <a:prstGeom prst="rect">
            <a:avLst/>
          </a:prstGeom>
        </p:spPr>
        <p:txBody>
          <a:bodyPr wrap="square" lIns="0" tIns="18459" rIns="0" bIns="0" rtlCol="0">
            <a:noAutofit/>
          </a:bodyPr>
          <a:lstStyle/>
          <a:p>
            <a:pPr marL="14393">
              <a:lnSpc>
                <a:spcPts val="2907"/>
              </a:lnSpc>
            </a:pPr>
            <a:r>
              <a:rPr sz="2720" spc="18" dirty="0">
                <a:latin typeface="Franklin Gothic Medium"/>
                <a:cs typeface="Franklin Gothic Medium"/>
              </a:rPr>
              <a:t>Immigrants and their descendants</a:t>
            </a:r>
            <a:endParaRPr sz="2720">
              <a:latin typeface="Franklin Gothic Medium"/>
              <a:cs typeface="Franklin Gothic Medium"/>
            </a:endParaRPr>
          </a:p>
        </p:txBody>
      </p:sp>
      <p:sp>
        <p:nvSpPr>
          <p:cNvPr id="7" name="object 7"/>
          <p:cNvSpPr txBox="1"/>
          <p:nvPr/>
        </p:nvSpPr>
        <p:spPr>
          <a:xfrm>
            <a:off x="4851130" y="888591"/>
            <a:ext cx="643859" cy="374227"/>
          </a:xfrm>
          <a:prstGeom prst="rect">
            <a:avLst/>
          </a:prstGeom>
        </p:spPr>
        <p:txBody>
          <a:bodyPr wrap="square" lIns="0" tIns="18423" rIns="0" bIns="0" rtlCol="0">
            <a:noAutofit/>
          </a:bodyPr>
          <a:lstStyle/>
          <a:p>
            <a:pPr marL="14393">
              <a:lnSpc>
                <a:spcPts val="2901"/>
              </a:lnSpc>
            </a:pPr>
            <a:r>
              <a:rPr sz="2720" spc="3" dirty="0">
                <a:latin typeface="Franklin Gothic Medium"/>
                <a:cs typeface="Franklin Gothic Medium"/>
              </a:rPr>
              <a:t>and</a:t>
            </a:r>
            <a:endParaRPr sz="2720">
              <a:latin typeface="Franklin Gothic Medium"/>
              <a:cs typeface="Franklin Gothic Medium"/>
            </a:endParaRPr>
          </a:p>
        </p:txBody>
      </p:sp>
      <p:sp>
        <p:nvSpPr>
          <p:cNvPr id="6" name="object 6"/>
          <p:cNvSpPr txBox="1"/>
          <p:nvPr/>
        </p:nvSpPr>
        <p:spPr>
          <a:xfrm>
            <a:off x="5500903" y="888591"/>
            <a:ext cx="683852" cy="374227"/>
          </a:xfrm>
          <a:prstGeom prst="rect">
            <a:avLst/>
          </a:prstGeom>
        </p:spPr>
        <p:txBody>
          <a:bodyPr wrap="square" lIns="0" tIns="18423" rIns="0" bIns="0" rtlCol="0">
            <a:noAutofit/>
          </a:bodyPr>
          <a:lstStyle/>
          <a:p>
            <a:pPr marL="14393">
              <a:lnSpc>
                <a:spcPts val="2901"/>
              </a:lnSpc>
            </a:pPr>
            <a:r>
              <a:rPr sz="2720" spc="63" dirty="0">
                <a:latin typeface="Franklin Gothic Medium"/>
                <a:cs typeface="Franklin Gothic Medium"/>
              </a:rPr>
              <a:t>U.S.</a:t>
            </a:r>
            <a:endParaRPr sz="2720">
              <a:latin typeface="Franklin Gothic Medium"/>
              <a:cs typeface="Franklin Gothic Medium"/>
            </a:endParaRPr>
          </a:p>
        </p:txBody>
      </p:sp>
      <p:sp>
        <p:nvSpPr>
          <p:cNvPr id="5" name="object 5"/>
          <p:cNvSpPr txBox="1"/>
          <p:nvPr/>
        </p:nvSpPr>
        <p:spPr>
          <a:xfrm>
            <a:off x="6187638" y="888591"/>
            <a:ext cx="2830286" cy="374227"/>
          </a:xfrm>
          <a:prstGeom prst="rect">
            <a:avLst/>
          </a:prstGeom>
        </p:spPr>
        <p:txBody>
          <a:bodyPr wrap="square" lIns="0" tIns="18423" rIns="0" bIns="0" rtlCol="0">
            <a:noAutofit/>
          </a:bodyPr>
          <a:lstStyle/>
          <a:p>
            <a:pPr marL="14393">
              <a:lnSpc>
                <a:spcPts val="2901"/>
              </a:lnSpc>
            </a:pPr>
            <a:r>
              <a:rPr sz="2720" spc="28" dirty="0">
                <a:latin typeface="Franklin Gothic Medium"/>
                <a:cs typeface="Franklin Gothic Medium"/>
              </a:rPr>
              <a:t>population growth</a:t>
            </a:r>
            <a:endParaRPr sz="2720">
              <a:latin typeface="Franklin Gothic Medium"/>
              <a:cs typeface="Franklin Gothic Medium"/>
            </a:endParaRPr>
          </a:p>
        </p:txBody>
      </p:sp>
      <p:sp>
        <p:nvSpPr>
          <p:cNvPr id="4" name="object 4"/>
          <p:cNvSpPr txBox="1"/>
          <p:nvPr/>
        </p:nvSpPr>
        <p:spPr>
          <a:xfrm>
            <a:off x="2060666" y="1570695"/>
            <a:ext cx="2986341" cy="849847"/>
          </a:xfrm>
          <a:prstGeom prst="rect">
            <a:avLst/>
          </a:prstGeom>
        </p:spPr>
        <p:txBody>
          <a:bodyPr wrap="square" lIns="0" tIns="12594" rIns="0" bIns="0" rtlCol="0">
            <a:noAutofit/>
          </a:bodyPr>
          <a:lstStyle/>
          <a:p>
            <a:pPr marL="14393" marR="68965">
              <a:lnSpc>
                <a:spcPts val="1983"/>
              </a:lnSpc>
            </a:pPr>
            <a:r>
              <a:rPr sz="1813" i="1" dirty="0">
                <a:solidFill>
                  <a:srgbClr val="7F7F7F"/>
                </a:solidFill>
                <a:latin typeface="Georgia"/>
                <a:cs typeface="Georgia"/>
              </a:rPr>
              <a:t>% of U.S. Population</a:t>
            </a:r>
            <a:endParaRPr sz="1813">
              <a:latin typeface="Georgia"/>
              <a:cs typeface="Georgia"/>
            </a:endParaRPr>
          </a:p>
          <a:p>
            <a:pPr marL="650328">
              <a:lnSpc>
                <a:spcPct val="94482"/>
              </a:lnSpc>
              <a:spcBef>
                <a:spcPts val="479"/>
              </a:spcBef>
            </a:pPr>
            <a:r>
              <a:rPr sz="3627" spc="-17" dirty="0">
                <a:latin typeface="Franklin Gothic Medium"/>
                <a:cs typeface="Franklin Gothic Medium"/>
              </a:rPr>
              <a:t>1965-2015</a:t>
            </a:r>
            <a:endParaRPr sz="3627">
              <a:latin typeface="Franklin Gothic Medium"/>
              <a:cs typeface="Franklin Gothic Medium"/>
            </a:endParaRPr>
          </a:p>
        </p:txBody>
      </p:sp>
      <p:sp>
        <p:nvSpPr>
          <p:cNvPr id="3" name="object 3"/>
          <p:cNvSpPr txBox="1"/>
          <p:nvPr/>
        </p:nvSpPr>
        <p:spPr>
          <a:xfrm>
            <a:off x="7582552" y="1958449"/>
            <a:ext cx="2357150" cy="488222"/>
          </a:xfrm>
          <a:prstGeom prst="rect">
            <a:avLst/>
          </a:prstGeom>
        </p:spPr>
        <p:txBody>
          <a:bodyPr wrap="square" lIns="0" tIns="24288" rIns="0" bIns="0" rtlCol="0">
            <a:noAutofit/>
          </a:bodyPr>
          <a:lstStyle/>
          <a:p>
            <a:pPr marL="14393">
              <a:lnSpc>
                <a:spcPts val="3825"/>
              </a:lnSpc>
            </a:pPr>
            <a:r>
              <a:rPr sz="3627" spc="-9" dirty="0">
                <a:latin typeface="Franklin Gothic Medium"/>
                <a:cs typeface="Franklin Gothic Medium"/>
              </a:rPr>
              <a:t>2015-2065</a:t>
            </a:r>
            <a:endParaRPr sz="3627">
              <a:latin typeface="Franklin Gothic Medium"/>
              <a:cs typeface="Franklin Gothic Medium"/>
            </a:endParaRPr>
          </a:p>
        </p:txBody>
      </p:sp>
      <p:sp>
        <p:nvSpPr>
          <p:cNvPr id="2" name="object 2"/>
          <p:cNvSpPr txBox="1"/>
          <p:nvPr/>
        </p:nvSpPr>
        <p:spPr>
          <a:xfrm>
            <a:off x="2333563" y="6727770"/>
            <a:ext cx="5187130" cy="173871"/>
          </a:xfrm>
          <a:prstGeom prst="rect">
            <a:avLst/>
          </a:prstGeom>
        </p:spPr>
        <p:txBody>
          <a:bodyPr wrap="square" lIns="0" tIns="8132" rIns="0" bIns="0" rtlCol="0">
            <a:noAutofit/>
          </a:bodyPr>
          <a:lstStyle/>
          <a:p>
            <a:pPr marL="14393">
              <a:lnSpc>
                <a:spcPts val="1281"/>
              </a:lnSpc>
            </a:pPr>
            <a:r>
              <a:rPr sz="1133" spc="-2" dirty="0">
                <a:latin typeface="Franklin Gothic Medium"/>
                <a:cs typeface="Franklin Gothic Medium"/>
              </a:rPr>
              <a:t>Source: Pew Research Center population estimates based on adjusted census data.</a:t>
            </a:r>
            <a:endParaRPr sz="1133">
              <a:latin typeface="Franklin Gothic Medium"/>
              <a:cs typeface="Franklin Gothic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1727200" y="0"/>
            <a:ext cx="172720" cy="7772398"/>
          </a:xfrm>
          <a:custGeom>
            <a:avLst/>
            <a:gdLst/>
            <a:ahLst/>
            <a:cxnLst/>
            <a:rect l="l" t="t" r="r" b="b"/>
            <a:pathLst>
              <a:path w="152400" h="6857998">
                <a:moveTo>
                  <a:pt x="152400" y="6857998"/>
                </a:moveTo>
                <a:lnTo>
                  <a:pt x="152400" y="0"/>
                </a:lnTo>
                <a:lnTo>
                  <a:pt x="0" y="0"/>
                </a:lnTo>
                <a:lnTo>
                  <a:pt x="0" y="6857998"/>
                </a:lnTo>
                <a:lnTo>
                  <a:pt x="152400" y="6857998"/>
                </a:lnTo>
                <a:close/>
              </a:path>
            </a:pathLst>
          </a:custGeom>
          <a:solidFill>
            <a:srgbClr val="F2F2F2"/>
          </a:solidFill>
        </p:spPr>
        <p:txBody>
          <a:bodyPr wrap="square" lIns="0" tIns="0" rIns="0" bIns="0" rtlCol="0">
            <a:noAutofit/>
          </a:bodyPr>
          <a:lstStyle/>
          <a:p>
            <a:endParaRPr sz="2040"/>
          </a:p>
        </p:txBody>
      </p:sp>
      <p:sp>
        <p:nvSpPr>
          <p:cNvPr id="14" name="object 14"/>
          <p:cNvSpPr/>
          <p:nvPr/>
        </p:nvSpPr>
        <p:spPr>
          <a:xfrm>
            <a:off x="11917682" y="2"/>
            <a:ext cx="172719" cy="7599679"/>
          </a:xfrm>
          <a:custGeom>
            <a:avLst/>
            <a:gdLst/>
            <a:ahLst/>
            <a:cxnLst/>
            <a:rect l="l" t="t" r="r" b="b"/>
            <a:pathLst>
              <a:path w="152399" h="6705599">
                <a:moveTo>
                  <a:pt x="0" y="6705599"/>
                </a:moveTo>
                <a:lnTo>
                  <a:pt x="152399" y="6705599"/>
                </a:lnTo>
                <a:lnTo>
                  <a:pt x="152399" y="0"/>
                </a:lnTo>
                <a:lnTo>
                  <a:pt x="0" y="0"/>
                </a:lnTo>
                <a:lnTo>
                  <a:pt x="0" y="6705599"/>
                </a:lnTo>
                <a:close/>
              </a:path>
            </a:pathLst>
          </a:custGeom>
          <a:solidFill>
            <a:srgbClr val="F2F2F2"/>
          </a:solidFill>
        </p:spPr>
        <p:txBody>
          <a:bodyPr wrap="square" lIns="0" tIns="0" rIns="0" bIns="0" rtlCol="0">
            <a:noAutofit/>
          </a:bodyPr>
          <a:lstStyle/>
          <a:p>
            <a:endParaRPr sz="2040"/>
          </a:p>
        </p:txBody>
      </p:sp>
      <p:sp>
        <p:nvSpPr>
          <p:cNvPr id="15" name="object 15"/>
          <p:cNvSpPr/>
          <p:nvPr/>
        </p:nvSpPr>
        <p:spPr>
          <a:xfrm>
            <a:off x="1899920" y="0"/>
            <a:ext cx="10017760" cy="172720"/>
          </a:xfrm>
          <a:custGeom>
            <a:avLst/>
            <a:gdLst/>
            <a:ahLst/>
            <a:cxnLst/>
            <a:rect l="l" t="t" r="r" b="b"/>
            <a:pathLst>
              <a:path w="8839200" h="152400">
                <a:moveTo>
                  <a:pt x="8839200" y="0"/>
                </a:moveTo>
                <a:lnTo>
                  <a:pt x="0" y="0"/>
                </a:lnTo>
                <a:lnTo>
                  <a:pt x="0" y="152400"/>
                </a:lnTo>
                <a:lnTo>
                  <a:pt x="8839200" y="152400"/>
                </a:lnTo>
                <a:lnTo>
                  <a:pt x="8839200" y="0"/>
                </a:lnTo>
                <a:close/>
              </a:path>
            </a:pathLst>
          </a:custGeom>
          <a:solidFill>
            <a:srgbClr val="F2F2F2"/>
          </a:solidFill>
        </p:spPr>
        <p:txBody>
          <a:bodyPr wrap="square" lIns="0" tIns="0" rIns="0" bIns="0" rtlCol="0">
            <a:noAutofit/>
          </a:bodyPr>
          <a:lstStyle/>
          <a:p>
            <a:endParaRPr sz="2040"/>
          </a:p>
        </p:txBody>
      </p:sp>
      <p:sp>
        <p:nvSpPr>
          <p:cNvPr id="16" name="object 16"/>
          <p:cNvSpPr/>
          <p:nvPr/>
        </p:nvSpPr>
        <p:spPr>
          <a:xfrm>
            <a:off x="1899922" y="7599681"/>
            <a:ext cx="10190479" cy="172719"/>
          </a:xfrm>
          <a:custGeom>
            <a:avLst/>
            <a:gdLst/>
            <a:ahLst/>
            <a:cxnLst/>
            <a:rect l="l" t="t" r="r" b="b"/>
            <a:pathLst>
              <a:path w="8991599" h="152399">
                <a:moveTo>
                  <a:pt x="8991599" y="152399"/>
                </a:moveTo>
                <a:lnTo>
                  <a:pt x="8991599" y="0"/>
                </a:lnTo>
                <a:lnTo>
                  <a:pt x="0" y="0"/>
                </a:lnTo>
                <a:lnTo>
                  <a:pt x="0" y="152399"/>
                </a:lnTo>
                <a:lnTo>
                  <a:pt x="8991599" y="152399"/>
                </a:lnTo>
                <a:close/>
              </a:path>
            </a:pathLst>
          </a:custGeom>
          <a:solidFill>
            <a:srgbClr val="F2F2F2"/>
          </a:solidFill>
        </p:spPr>
        <p:txBody>
          <a:bodyPr wrap="square" lIns="0" tIns="0" rIns="0" bIns="0" rtlCol="0">
            <a:noAutofit/>
          </a:bodyPr>
          <a:lstStyle/>
          <a:p>
            <a:endParaRPr sz="2040"/>
          </a:p>
        </p:txBody>
      </p:sp>
      <p:sp>
        <p:nvSpPr>
          <p:cNvPr id="17" name="object 17"/>
          <p:cNvSpPr/>
          <p:nvPr/>
        </p:nvSpPr>
        <p:spPr>
          <a:xfrm>
            <a:off x="1901647" y="7083247"/>
            <a:ext cx="10017760" cy="0"/>
          </a:xfrm>
          <a:custGeom>
            <a:avLst/>
            <a:gdLst/>
            <a:ahLst/>
            <a:cxnLst/>
            <a:rect l="l" t="t" r="r" b="b"/>
            <a:pathLst>
              <a:path w="8839200">
                <a:moveTo>
                  <a:pt x="0" y="0"/>
                </a:moveTo>
                <a:lnTo>
                  <a:pt x="0" y="0"/>
                </a:lnTo>
                <a:lnTo>
                  <a:pt x="8839200" y="0"/>
                </a:lnTo>
              </a:path>
            </a:pathLst>
          </a:custGeom>
          <a:ln w="9144">
            <a:solidFill>
              <a:srgbClr val="D9D9D9"/>
            </a:solidFill>
            <a:prstDash val="dash"/>
          </a:ln>
        </p:spPr>
        <p:txBody>
          <a:bodyPr wrap="square" lIns="0" tIns="0" rIns="0" bIns="0" rtlCol="0">
            <a:noAutofit/>
          </a:bodyPr>
          <a:lstStyle/>
          <a:p>
            <a:endParaRPr sz="2040"/>
          </a:p>
        </p:txBody>
      </p:sp>
      <p:sp>
        <p:nvSpPr>
          <p:cNvPr id="18" name="object 18"/>
          <p:cNvSpPr/>
          <p:nvPr/>
        </p:nvSpPr>
        <p:spPr>
          <a:xfrm>
            <a:off x="11294678" y="7228825"/>
            <a:ext cx="259763" cy="265822"/>
          </a:xfrm>
          <a:custGeom>
            <a:avLst/>
            <a:gdLst/>
            <a:ahLst/>
            <a:cxnLst/>
            <a:rect l="l" t="t" r="r" b="b"/>
            <a:pathLst>
              <a:path w="229203" h="234549">
                <a:moveTo>
                  <a:pt x="189114" y="27356"/>
                </a:moveTo>
                <a:lnTo>
                  <a:pt x="179083" y="19785"/>
                </a:lnTo>
                <a:lnTo>
                  <a:pt x="167886" y="13484"/>
                </a:lnTo>
                <a:lnTo>
                  <a:pt x="166207" y="12695"/>
                </a:lnTo>
                <a:lnTo>
                  <a:pt x="134646" y="90884"/>
                </a:lnTo>
                <a:lnTo>
                  <a:pt x="129937" y="86978"/>
                </a:lnTo>
                <a:lnTo>
                  <a:pt x="124210" y="85025"/>
                </a:lnTo>
                <a:lnTo>
                  <a:pt x="117464" y="84048"/>
                </a:lnTo>
                <a:lnTo>
                  <a:pt x="149917" y="4882"/>
                </a:lnTo>
                <a:lnTo>
                  <a:pt x="137798" y="1514"/>
                </a:lnTo>
                <a:lnTo>
                  <a:pt x="125044" y="24"/>
                </a:lnTo>
                <a:lnTo>
                  <a:pt x="123191" y="0"/>
                </a:lnTo>
                <a:lnTo>
                  <a:pt x="123191" y="52773"/>
                </a:lnTo>
                <a:lnTo>
                  <a:pt x="120392" y="51796"/>
                </a:lnTo>
                <a:lnTo>
                  <a:pt x="107920" y="51796"/>
                </a:lnTo>
                <a:lnTo>
                  <a:pt x="105120" y="52773"/>
                </a:lnTo>
                <a:lnTo>
                  <a:pt x="105120" y="0"/>
                </a:lnTo>
                <a:lnTo>
                  <a:pt x="92240" y="1180"/>
                </a:lnTo>
                <a:lnTo>
                  <a:pt x="80061" y="4323"/>
                </a:lnTo>
                <a:lnTo>
                  <a:pt x="78395" y="4882"/>
                </a:lnTo>
                <a:lnTo>
                  <a:pt x="110847" y="84048"/>
                </a:lnTo>
                <a:lnTo>
                  <a:pt x="104102" y="85025"/>
                </a:lnTo>
                <a:lnTo>
                  <a:pt x="98375" y="86978"/>
                </a:lnTo>
                <a:lnTo>
                  <a:pt x="93666" y="90884"/>
                </a:lnTo>
                <a:lnTo>
                  <a:pt x="62105" y="12695"/>
                </a:lnTo>
                <a:lnTo>
                  <a:pt x="51003" y="18817"/>
                </a:lnTo>
                <a:lnTo>
                  <a:pt x="40699" y="26207"/>
                </a:lnTo>
                <a:lnTo>
                  <a:pt x="39197" y="27356"/>
                </a:lnTo>
                <a:lnTo>
                  <a:pt x="76486" y="64491"/>
                </a:lnTo>
                <a:lnTo>
                  <a:pt x="70759" y="68411"/>
                </a:lnTo>
                <a:lnTo>
                  <a:pt x="66940" y="73293"/>
                </a:lnTo>
                <a:lnTo>
                  <a:pt x="63123" y="78176"/>
                </a:lnTo>
                <a:lnTo>
                  <a:pt x="26725" y="41041"/>
                </a:lnTo>
                <a:lnTo>
                  <a:pt x="19245" y="51172"/>
                </a:lnTo>
                <a:lnTo>
                  <a:pt x="12398" y="61987"/>
                </a:lnTo>
                <a:lnTo>
                  <a:pt x="11453" y="63515"/>
                </a:lnTo>
                <a:lnTo>
                  <a:pt x="88831" y="95767"/>
                </a:lnTo>
                <a:lnTo>
                  <a:pt x="85012" y="100663"/>
                </a:lnTo>
                <a:lnTo>
                  <a:pt x="83104" y="107499"/>
                </a:lnTo>
                <a:lnTo>
                  <a:pt x="82212" y="113358"/>
                </a:lnTo>
                <a:lnTo>
                  <a:pt x="4836" y="81106"/>
                </a:lnTo>
                <a:lnTo>
                  <a:pt x="1458" y="93213"/>
                </a:lnTo>
                <a:lnTo>
                  <a:pt x="16" y="106081"/>
                </a:lnTo>
                <a:lnTo>
                  <a:pt x="0" y="107499"/>
                </a:lnTo>
                <a:lnTo>
                  <a:pt x="50651" y="107499"/>
                </a:lnTo>
                <a:lnTo>
                  <a:pt x="50651" y="126068"/>
                </a:lnTo>
                <a:lnTo>
                  <a:pt x="0" y="126068"/>
                </a:lnTo>
                <a:lnTo>
                  <a:pt x="1111" y="138948"/>
                </a:lnTo>
                <a:lnTo>
                  <a:pt x="4104" y="151164"/>
                </a:lnTo>
                <a:lnTo>
                  <a:pt x="4836" y="153432"/>
                </a:lnTo>
                <a:lnTo>
                  <a:pt x="82212" y="120207"/>
                </a:lnTo>
                <a:lnTo>
                  <a:pt x="83104" y="127044"/>
                </a:lnTo>
                <a:lnTo>
                  <a:pt x="85012" y="132909"/>
                </a:lnTo>
                <a:lnTo>
                  <a:pt x="88831" y="137796"/>
                </a:lnTo>
                <a:lnTo>
                  <a:pt x="11453" y="171023"/>
                </a:lnTo>
                <a:lnTo>
                  <a:pt x="18267" y="181885"/>
                </a:lnTo>
                <a:lnTo>
                  <a:pt x="25615" y="192149"/>
                </a:lnTo>
                <a:lnTo>
                  <a:pt x="26725" y="193502"/>
                </a:lnTo>
                <a:lnTo>
                  <a:pt x="63123" y="156364"/>
                </a:lnTo>
                <a:lnTo>
                  <a:pt x="66940" y="161250"/>
                </a:lnTo>
                <a:lnTo>
                  <a:pt x="70759" y="165160"/>
                </a:lnTo>
                <a:lnTo>
                  <a:pt x="76486" y="169069"/>
                </a:lnTo>
                <a:lnTo>
                  <a:pt x="39197" y="206207"/>
                </a:lnTo>
                <a:lnTo>
                  <a:pt x="49339" y="214074"/>
                </a:lnTo>
                <a:lnTo>
                  <a:pt x="59960" y="220815"/>
                </a:lnTo>
                <a:lnTo>
                  <a:pt x="62105" y="221843"/>
                </a:lnTo>
                <a:lnTo>
                  <a:pt x="93666" y="142681"/>
                </a:lnTo>
                <a:lnTo>
                  <a:pt x="98375" y="146591"/>
                </a:lnTo>
                <a:lnTo>
                  <a:pt x="104102" y="149523"/>
                </a:lnTo>
                <a:lnTo>
                  <a:pt x="110847" y="149523"/>
                </a:lnTo>
                <a:lnTo>
                  <a:pt x="78395" y="228684"/>
                </a:lnTo>
                <a:lnTo>
                  <a:pt x="90426" y="232135"/>
                </a:lnTo>
                <a:lnTo>
                  <a:pt x="103081" y="234323"/>
                </a:lnTo>
                <a:lnTo>
                  <a:pt x="105120" y="234549"/>
                </a:lnTo>
                <a:lnTo>
                  <a:pt x="105120" y="181774"/>
                </a:lnTo>
                <a:lnTo>
                  <a:pt x="107920" y="181774"/>
                </a:lnTo>
                <a:lnTo>
                  <a:pt x="110847" y="182751"/>
                </a:lnTo>
                <a:lnTo>
                  <a:pt x="117464" y="182751"/>
                </a:lnTo>
                <a:lnTo>
                  <a:pt x="120392" y="181774"/>
                </a:lnTo>
                <a:lnTo>
                  <a:pt x="123191" y="181774"/>
                </a:lnTo>
                <a:lnTo>
                  <a:pt x="123191" y="234549"/>
                </a:lnTo>
                <a:lnTo>
                  <a:pt x="135983" y="232556"/>
                </a:lnTo>
                <a:lnTo>
                  <a:pt x="148081" y="229300"/>
                </a:lnTo>
                <a:lnTo>
                  <a:pt x="149917" y="228684"/>
                </a:lnTo>
                <a:lnTo>
                  <a:pt x="117464" y="149523"/>
                </a:lnTo>
                <a:lnTo>
                  <a:pt x="124210" y="149523"/>
                </a:lnTo>
                <a:lnTo>
                  <a:pt x="129937" y="146591"/>
                </a:lnTo>
                <a:lnTo>
                  <a:pt x="134646" y="142681"/>
                </a:lnTo>
                <a:lnTo>
                  <a:pt x="166207" y="221843"/>
                </a:lnTo>
                <a:lnTo>
                  <a:pt x="177360" y="215432"/>
                </a:lnTo>
                <a:lnTo>
                  <a:pt x="187392" y="207687"/>
                </a:lnTo>
                <a:lnTo>
                  <a:pt x="189114" y="206207"/>
                </a:lnTo>
                <a:lnTo>
                  <a:pt x="151826" y="169069"/>
                </a:lnTo>
                <a:lnTo>
                  <a:pt x="157553" y="165160"/>
                </a:lnTo>
                <a:lnTo>
                  <a:pt x="161371" y="161250"/>
                </a:lnTo>
                <a:lnTo>
                  <a:pt x="165189" y="156364"/>
                </a:lnTo>
                <a:lnTo>
                  <a:pt x="201459" y="193502"/>
                </a:lnTo>
                <a:lnTo>
                  <a:pt x="208982" y="183370"/>
                </a:lnTo>
                <a:lnTo>
                  <a:pt x="215806" y="172556"/>
                </a:lnTo>
                <a:lnTo>
                  <a:pt x="216731" y="171023"/>
                </a:lnTo>
                <a:lnTo>
                  <a:pt x="139482" y="137796"/>
                </a:lnTo>
                <a:lnTo>
                  <a:pt x="143299" y="132909"/>
                </a:lnTo>
                <a:lnTo>
                  <a:pt x="145208" y="127044"/>
                </a:lnTo>
                <a:lnTo>
                  <a:pt x="146099" y="120207"/>
                </a:lnTo>
                <a:lnTo>
                  <a:pt x="223477" y="153432"/>
                </a:lnTo>
                <a:lnTo>
                  <a:pt x="226740" y="141354"/>
                </a:lnTo>
                <a:lnTo>
                  <a:pt x="228902" y="128726"/>
                </a:lnTo>
                <a:lnTo>
                  <a:pt x="229203" y="126068"/>
                </a:lnTo>
                <a:lnTo>
                  <a:pt x="177661" y="126068"/>
                </a:lnTo>
                <a:lnTo>
                  <a:pt x="177661" y="107499"/>
                </a:lnTo>
                <a:lnTo>
                  <a:pt x="229203" y="107499"/>
                </a:lnTo>
                <a:lnTo>
                  <a:pt x="227176" y="94744"/>
                </a:lnTo>
                <a:lnTo>
                  <a:pt x="223967" y="82523"/>
                </a:lnTo>
                <a:lnTo>
                  <a:pt x="223477" y="81106"/>
                </a:lnTo>
                <a:lnTo>
                  <a:pt x="146099" y="113358"/>
                </a:lnTo>
                <a:lnTo>
                  <a:pt x="145208" y="107499"/>
                </a:lnTo>
                <a:lnTo>
                  <a:pt x="143299" y="100663"/>
                </a:lnTo>
                <a:lnTo>
                  <a:pt x="139482" y="95767"/>
                </a:lnTo>
                <a:lnTo>
                  <a:pt x="216731" y="63515"/>
                </a:lnTo>
                <a:lnTo>
                  <a:pt x="209967" y="52654"/>
                </a:lnTo>
                <a:lnTo>
                  <a:pt x="202568" y="42390"/>
                </a:lnTo>
                <a:lnTo>
                  <a:pt x="201459" y="41041"/>
                </a:lnTo>
                <a:lnTo>
                  <a:pt x="165189" y="78176"/>
                </a:lnTo>
                <a:lnTo>
                  <a:pt x="161371" y="73293"/>
                </a:lnTo>
                <a:lnTo>
                  <a:pt x="157553" y="68411"/>
                </a:lnTo>
                <a:lnTo>
                  <a:pt x="151826" y="64491"/>
                </a:lnTo>
                <a:lnTo>
                  <a:pt x="189114" y="27356"/>
                </a:lnTo>
                <a:close/>
              </a:path>
            </a:pathLst>
          </a:custGeom>
          <a:solidFill>
            <a:srgbClr val="000000"/>
          </a:solidFill>
        </p:spPr>
        <p:txBody>
          <a:bodyPr wrap="square" lIns="0" tIns="0" rIns="0" bIns="0" rtlCol="0">
            <a:noAutofit/>
          </a:bodyPr>
          <a:lstStyle/>
          <a:p>
            <a:endParaRPr sz="2040"/>
          </a:p>
        </p:txBody>
      </p:sp>
      <p:sp>
        <p:nvSpPr>
          <p:cNvPr id="19" name="object 19"/>
          <p:cNvSpPr/>
          <p:nvPr/>
        </p:nvSpPr>
        <p:spPr>
          <a:xfrm>
            <a:off x="9844671" y="7338468"/>
            <a:ext cx="63840" cy="85291"/>
          </a:xfrm>
          <a:custGeom>
            <a:avLst/>
            <a:gdLst/>
            <a:ahLst/>
            <a:cxnLst/>
            <a:rect l="l" t="t" r="r" b="b"/>
            <a:pathLst>
              <a:path w="56329" h="75257">
                <a:moveTo>
                  <a:pt x="43921" y="25413"/>
                </a:moveTo>
                <a:lnTo>
                  <a:pt x="41057" y="26391"/>
                </a:lnTo>
                <a:lnTo>
                  <a:pt x="11457" y="26391"/>
                </a:lnTo>
                <a:lnTo>
                  <a:pt x="11999" y="23328"/>
                </a:lnTo>
                <a:lnTo>
                  <a:pt x="19651" y="4223"/>
                </a:lnTo>
                <a:lnTo>
                  <a:pt x="9548" y="12708"/>
                </a:lnTo>
                <a:lnTo>
                  <a:pt x="6782" y="16807"/>
                </a:lnTo>
                <a:lnTo>
                  <a:pt x="1622" y="29089"/>
                </a:lnTo>
                <a:lnTo>
                  <a:pt x="0" y="41051"/>
                </a:lnTo>
                <a:lnTo>
                  <a:pt x="1106" y="50761"/>
                </a:lnTo>
                <a:lnTo>
                  <a:pt x="6813" y="63335"/>
                </a:lnTo>
                <a:lnTo>
                  <a:pt x="17065" y="72018"/>
                </a:lnTo>
                <a:lnTo>
                  <a:pt x="31512" y="75257"/>
                </a:lnTo>
                <a:lnTo>
                  <a:pt x="33437" y="75082"/>
                </a:lnTo>
                <a:lnTo>
                  <a:pt x="43633" y="71181"/>
                </a:lnTo>
                <a:lnTo>
                  <a:pt x="56329" y="59620"/>
                </a:lnTo>
                <a:lnTo>
                  <a:pt x="54420" y="57664"/>
                </a:lnTo>
                <a:lnTo>
                  <a:pt x="47738" y="63529"/>
                </a:lnTo>
                <a:lnTo>
                  <a:pt x="42967" y="65483"/>
                </a:lnTo>
                <a:lnTo>
                  <a:pt x="37240" y="65483"/>
                </a:lnTo>
                <a:lnTo>
                  <a:pt x="32465" y="64989"/>
                </a:lnTo>
                <a:lnTo>
                  <a:pt x="22170" y="60174"/>
                </a:lnTo>
                <a:lnTo>
                  <a:pt x="14204" y="49313"/>
                </a:lnTo>
                <a:lnTo>
                  <a:pt x="11457" y="31278"/>
                </a:lnTo>
                <a:lnTo>
                  <a:pt x="17172" y="31227"/>
                </a:lnTo>
                <a:lnTo>
                  <a:pt x="34195" y="30538"/>
                </a:lnTo>
                <a:lnTo>
                  <a:pt x="47288" y="29416"/>
                </a:lnTo>
                <a:lnTo>
                  <a:pt x="43921" y="25413"/>
                </a:lnTo>
                <a:close/>
              </a:path>
              <a:path w="56329" h="75257">
                <a:moveTo>
                  <a:pt x="39148" y="4895"/>
                </a:moveTo>
                <a:lnTo>
                  <a:pt x="43921" y="13684"/>
                </a:lnTo>
                <a:lnTo>
                  <a:pt x="43921" y="25413"/>
                </a:lnTo>
                <a:lnTo>
                  <a:pt x="47288" y="29416"/>
                </a:lnTo>
                <a:lnTo>
                  <a:pt x="53466" y="28346"/>
                </a:lnTo>
                <a:lnTo>
                  <a:pt x="56329" y="28346"/>
                </a:lnTo>
                <a:lnTo>
                  <a:pt x="56329" y="23463"/>
                </a:lnTo>
                <a:lnTo>
                  <a:pt x="54827" y="16060"/>
                </a:lnTo>
                <a:lnTo>
                  <a:pt x="46481" y="4866"/>
                </a:lnTo>
                <a:lnTo>
                  <a:pt x="33421" y="0"/>
                </a:lnTo>
                <a:lnTo>
                  <a:pt x="31843" y="64"/>
                </a:lnTo>
                <a:lnTo>
                  <a:pt x="19651" y="4223"/>
                </a:lnTo>
                <a:lnTo>
                  <a:pt x="11999" y="23328"/>
                </a:lnTo>
                <a:lnTo>
                  <a:pt x="18635" y="9694"/>
                </a:lnTo>
                <a:lnTo>
                  <a:pt x="28649" y="4895"/>
                </a:lnTo>
                <a:lnTo>
                  <a:pt x="39148" y="4895"/>
                </a:lnTo>
                <a:close/>
              </a:path>
            </a:pathLst>
          </a:custGeom>
          <a:solidFill>
            <a:srgbClr val="000000"/>
          </a:solidFill>
        </p:spPr>
        <p:txBody>
          <a:bodyPr wrap="square" lIns="0" tIns="0" rIns="0" bIns="0" rtlCol="0">
            <a:noAutofit/>
          </a:bodyPr>
          <a:lstStyle/>
          <a:p>
            <a:endParaRPr sz="2040"/>
          </a:p>
        </p:txBody>
      </p:sp>
      <p:sp>
        <p:nvSpPr>
          <p:cNvPr id="20" name="object 20"/>
          <p:cNvSpPr/>
          <p:nvPr/>
        </p:nvSpPr>
        <p:spPr>
          <a:xfrm>
            <a:off x="9915014" y="7340679"/>
            <a:ext cx="124445" cy="83078"/>
          </a:xfrm>
          <a:custGeom>
            <a:avLst/>
            <a:gdLst/>
            <a:ahLst/>
            <a:cxnLst/>
            <a:rect l="l" t="t" r="r" b="b"/>
            <a:pathLst>
              <a:path w="109804" h="73304">
                <a:moveTo>
                  <a:pt x="32453" y="0"/>
                </a:moveTo>
                <a:lnTo>
                  <a:pt x="0" y="0"/>
                </a:lnTo>
                <a:lnTo>
                  <a:pt x="0" y="2942"/>
                </a:lnTo>
                <a:lnTo>
                  <a:pt x="7635" y="4895"/>
                </a:lnTo>
                <a:lnTo>
                  <a:pt x="8590" y="5872"/>
                </a:lnTo>
                <a:lnTo>
                  <a:pt x="11454" y="14661"/>
                </a:lnTo>
                <a:lnTo>
                  <a:pt x="31498" y="73304"/>
                </a:lnTo>
                <a:lnTo>
                  <a:pt x="34361" y="73304"/>
                </a:lnTo>
                <a:lnTo>
                  <a:pt x="35946" y="68896"/>
                </a:lnTo>
                <a:lnTo>
                  <a:pt x="40362" y="56549"/>
                </a:lnTo>
                <a:lnTo>
                  <a:pt x="44660" y="44630"/>
                </a:lnTo>
                <a:lnTo>
                  <a:pt x="48980" y="32998"/>
                </a:lnTo>
                <a:lnTo>
                  <a:pt x="53464" y="21510"/>
                </a:lnTo>
                <a:lnTo>
                  <a:pt x="74475" y="73304"/>
                </a:lnTo>
                <a:lnTo>
                  <a:pt x="77338" y="73304"/>
                </a:lnTo>
                <a:lnTo>
                  <a:pt x="81365" y="60405"/>
                </a:lnTo>
                <a:lnTo>
                  <a:pt x="85780" y="46515"/>
                </a:lnTo>
                <a:lnTo>
                  <a:pt x="90110" y="33359"/>
                </a:lnTo>
                <a:lnTo>
                  <a:pt x="94072" y="22045"/>
                </a:lnTo>
                <a:lnTo>
                  <a:pt x="97383" y="13684"/>
                </a:lnTo>
                <a:lnTo>
                  <a:pt x="100246" y="5872"/>
                </a:lnTo>
                <a:lnTo>
                  <a:pt x="102155" y="4895"/>
                </a:lnTo>
                <a:lnTo>
                  <a:pt x="109804" y="2942"/>
                </a:lnTo>
                <a:lnTo>
                  <a:pt x="109804" y="0"/>
                </a:lnTo>
                <a:lnTo>
                  <a:pt x="81157" y="0"/>
                </a:lnTo>
                <a:lnTo>
                  <a:pt x="81157" y="2942"/>
                </a:lnTo>
                <a:lnTo>
                  <a:pt x="88793" y="4895"/>
                </a:lnTo>
                <a:lnTo>
                  <a:pt x="91656" y="4895"/>
                </a:lnTo>
                <a:lnTo>
                  <a:pt x="92610" y="6848"/>
                </a:lnTo>
                <a:lnTo>
                  <a:pt x="91656" y="11731"/>
                </a:lnTo>
                <a:lnTo>
                  <a:pt x="90399" y="16600"/>
                </a:lnTo>
                <a:lnTo>
                  <a:pt x="86881" y="28832"/>
                </a:lnTo>
                <a:lnTo>
                  <a:pt x="82932" y="41741"/>
                </a:lnTo>
                <a:lnTo>
                  <a:pt x="79247" y="53757"/>
                </a:lnTo>
                <a:lnTo>
                  <a:pt x="58236" y="976"/>
                </a:lnTo>
                <a:lnTo>
                  <a:pt x="57281" y="976"/>
                </a:lnTo>
                <a:lnTo>
                  <a:pt x="55014" y="6797"/>
                </a:lnTo>
                <a:lnTo>
                  <a:pt x="50135" y="19430"/>
                </a:lnTo>
                <a:lnTo>
                  <a:pt x="45546" y="31467"/>
                </a:lnTo>
                <a:lnTo>
                  <a:pt x="41247" y="42909"/>
                </a:lnTo>
                <a:lnTo>
                  <a:pt x="37238" y="53757"/>
                </a:lnTo>
                <a:lnTo>
                  <a:pt x="22907" y="11731"/>
                </a:lnTo>
                <a:lnTo>
                  <a:pt x="21953" y="6848"/>
                </a:lnTo>
                <a:lnTo>
                  <a:pt x="22907" y="5872"/>
                </a:lnTo>
                <a:lnTo>
                  <a:pt x="25771" y="4895"/>
                </a:lnTo>
                <a:lnTo>
                  <a:pt x="32453" y="2942"/>
                </a:lnTo>
                <a:lnTo>
                  <a:pt x="32453" y="0"/>
                </a:lnTo>
                <a:close/>
              </a:path>
            </a:pathLst>
          </a:custGeom>
          <a:solidFill>
            <a:srgbClr val="000000"/>
          </a:solidFill>
        </p:spPr>
        <p:txBody>
          <a:bodyPr wrap="square" lIns="0" tIns="0" rIns="0" bIns="0" rtlCol="0">
            <a:noAutofit/>
          </a:bodyPr>
          <a:lstStyle/>
          <a:p>
            <a:endParaRPr sz="2040"/>
          </a:p>
        </p:txBody>
      </p:sp>
      <p:sp>
        <p:nvSpPr>
          <p:cNvPr id="21" name="object 21"/>
          <p:cNvSpPr/>
          <p:nvPr/>
        </p:nvSpPr>
        <p:spPr>
          <a:xfrm>
            <a:off x="10074077" y="7359510"/>
            <a:ext cx="68241" cy="93172"/>
          </a:xfrm>
          <a:custGeom>
            <a:avLst/>
            <a:gdLst/>
            <a:ahLst/>
            <a:cxnLst/>
            <a:rect l="l" t="t" r="r" b="b"/>
            <a:pathLst>
              <a:path w="60213" h="82211">
                <a:moveTo>
                  <a:pt x="43931" y="7824"/>
                </a:moveTo>
                <a:lnTo>
                  <a:pt x="47749" y="8800"/>
                </a:lnTo>
                <a:lnTo>
                  <a:pt x="50612" y="13687"/>
                </a:lnTo>
                <a:lnTo>
                  <a:pt x="53925" y="19292"/>
                </a:lnTo>
                <a:lnTo>
                  <a:pt x="60213" y="30414"/>
                </a:lnTo>
                <a:lnTo>
                  <a:pt x="57294" y="0"/>
                </a:lnTo>
                <a:lnTo>
                  <a:pt x="53475" y="2942"/>
                </a:lnTo>
                <a:lnTo>
                  <a:pt x="47749" y="3919"/>
                </a:lnTo>
                <a:lnTo>
                  <a:pt x="43931" y="7824"/>
                </a:lnTo>
                <a:close/>
              </a:path>
              <a:path w="60213" h="82211">
                <a:moveTo>
                  <a:pt x="78227" y="-12584"/>
                </a:moveTo>
                <a:lnTo>
                  <a:pt x="81168" y="-25403"/>
                </a:lnTo>
                <a:lnTo>
                  <a:pt x="81168" y="-34205"/>
                </a:lnTo>
                <a:lnTo>
                  <a:pt x="76396" y="-42017"/>
                </a:lnTo>
                <a:lnTo>
                  <a:pt x="70656" y="-45924"/>
                </a:lnTo>
                <a:lnTo>
                  <a:pt x="58697" y="-50442"/>
                </a:lnTo>
                <a:lnTo>
                  <a:pt x="44885" y="-51796"/>
                </a:lnTo>
                <a:lnTo>
                  <a:pt x="954" y="-51796"/>
                </a:lnTo>
                <a:lnTo>
                  <a:pt x="954" y="-49843"/>
                </a:lnTo>
                <a:lnTo>
                  <a:pt x="13375" y="-47877"/>
                </a:lnTo>
                <a:lnTo>
                  <a:pt x="14329" y="-45924"/>
                </a:lnTo>
                <a:lnTo>
                  <a:pt x="14328" y="32162"/>
                </a:lnTo>
                <a:lnTo>
                  <a:pt x="12081" y="48041"/>
                </a:lnTo>
                <a:lnTo>
                  <a:pt x="0" y="52780"/>
                </a:lnTo>
                <a:lnTo>
                  <a:pt x="0" y="54735"/>
                </a:lnTo>
                <a:lnTo>
                  <a:pt x="42022" y="54735"/>
                </a:lnTo>
                <a:lnTo>
                  <a:pt x="41351" y="52681"/>
                </a:lnTo>
                <a:lnTo>
                  <a:pt x="29745" y="47742"/>
                </a:lnTo>
                <a:lnTo>
                  <a:pt x="27692" y="31279"/>
                </a:lnTo>
                <a:lnTo>
                  <a:pt x="27692" y="7824"/>
                </a:lnTo>
                <a:lnTo>
                  <a:pt x="43931" y="7824"/>
                </a:lnTo>
                <a:lnTo>
                  <a:pt x="47749" y="3919"/>
                </a:lnTo>
                <a:lnTo>
                  <a:pt x="27692" y="3919"/>
                </a:lnTo>
                <a:lnTo>
                  <a:pt x="27692" y="-45924"/>
                </a:lnTo>
                <a:lnTo>
                  <a:pt x="29601" y="-47877"/>
                </a:lnTo>
                <a:lnTo>
                  <a:pt x="36283" y="-48853"/>
                </a:lnTo>
                <a:lnTo>
                  <a:pt x="42022" y="-48853"/>
                </a:lnTo>
                <a:lnTo>
                  <a:pt x="53231" y="-46684"/>
                </a:lnTo>
                <a:lnTo>
                  <a:pt x="63025" y="-38165"/>
                </a:lnTo>
                <a:lnTo>
                  <a:pt x="66839" y="-22473"/>
                </a:lnTo>
                <a:lnTo>
                  <a:pt x="66839" y="-13671"/>
                </a:lnTo>
                <a:lnTo>
                  <a:pt x="63975" y="-5859"/>
                </a:lnTo>
                <a:lnTo>
                  <a:pt x="57294" y="0"/>
                </a:lnTo>
                <a:lnTo>
                  <a:pt x="60213" y="30414"/>
                </a:lnTo>
                <a:lnTo>
                  <a:pt x="66839" y="42029"/>
                </a:lnTo>
                <a:lnTo>
                  <a:pt x="67804" y="43274"/>
                </a:lnTo>
                <a:lnTo>
                  <a:pt x="77391" y="52115"/>
                </a:lnTo>
                <a:lnTo>
                  <a:pt x="89759" y="55711"/>
                </a:lnTo>
                <a:lnTo>
                  <a:pt x="94531" y="55711"/>
                </a:lnTo>
                <a:lnTo>
                  <a:pt x="97395" y="56689"/>
                </a:lnTo>
                <a:lnTo>
                  <a:pt x="99304" y="54735"/>
                </a:lnTo>
                <a:lnTo>
                  <a:pt x="94531" y="53757"/>
                </a:lnTo>
                <a:lnTo>
                  <a:pt x="92623" y="51803"/>
                </a:lnTo>
                <a:lnTo>
                  <a:pt x="87850" y="45938"/>
                </a:lnTo>
                <a:lnTo>
                  <a:pt x="83077" y="41053"/>
                </a:lnTo>
                <a:lnTo>
                  <a:pt x="78305" y="35188"/>
                </a:lnTo>
                <a:lnTo>
                  <a:pt x="73520" y="27369"/>
                </a:lnTo>
                <a:lnTo>
                  <a:pt x="72408" y="25551"/>
                </a:lnTo>
                <a:lnTo>
                  <a:pt x="65055" y="13581"/>
                </a:lnTo>
                <a:lnTo>
                  <a:pt x="59203" y="3919"/>
                </a:lnTo>
                <a:lnTo>
                  <a:pt x="70044" y="-2583"/>
                </a:lnTo>
                <a:lnTo>
                  <a:pt x="78227" y="-12584"/>
                </a:lnTo>
                <a:close/>
              </a:path>
            </a:pathLst>
          </a:custGeom>
          <a:solidFill>
            <a:srgbClr val="000000"/>
          </a:solidFill>
        </p:spPr>
        <p:txBody>
          <a:bodyPr wrap="square" lIns="0" tIns="0" rIns="0" bIns="0" rtlCol="0">
            <a:noAutofit/>
          </a:bodyPr>
          <a:lstStyle/>
          <a:p>
            <a:endParaRPr sz="2040"/>
          </a:p>
        </p:txBody>
      </p:sp>
      <p:sp>
        <p:nvSpPr>
          <p:cNvPr id="22" name="object 22"/>
          <p:cNvSpPr/>
          <p:nvPr/>
        </p:nvSpPr>
        <p:spPr>
          <a:xfrm>
            <a:off x="10187702" y="7338468"/>
            <a:ext cx="64933" cy="85291"/>
          </a:xfrm>
          <a:custGeom>
            <a:avLst/>
            <a:gdLst/>
            <a:ahLst/>
            <a:cxnLst/>
            <a:rect l="l" t="t" r="r" b="b"/>
            <a:pathLst>
              <a:path w="57294" h="75257">
                <a:moveTo>
                  <a:pt x="11465" y="31278"/>
                </a:moveTo>
                <a:lnTo>
                  <a:pt x="17180" y="31227"/>
                </a:lnTo>
                <a:lnTo>
                  <a:pt x="34201" y="30538"/>
                </a:lnTo>
                <a:lnTo>
                  <a:pt x="47296" y="29416"/>
                </a:lnTo>
                <a:lnTo>
                  <a:pt x="43919" y="25413"/>
                </a:lnTo>
                <a:lnTo>
                  <a:pt x="41054" y="26391"/>
                </a:lnTo>
                <a:lnTo>
                  <a:pt x="12420" y="26391"/>
                </a:lnTo>
                <a:lnTo>
                  <a:pt x="12757" y="23337"/>
                </a:lnTo>
                <a:lnTo>
                  <a:pt x="18880" y="9697"/>
                </a:lnTo>
                <a:lnTo>
                  <a:pt x="29601" y="4895"/>
                </a:lnTo>
                <a:lnTo>
                  <a:pt x="31817" y="137"/>
                </a:lnTo>
                <a:lnTo>
                  <a:pt x="19391" y="4433"/>
                </a:lnTo>
                <a:lnTo>
                  <a:pt x="9544" y="12708"/>
                </a:lnTo>
                <a:lnTo>
                  <a:pt x="6780" y="16807"/>
                </a:lnTo>
                <a:lnTo>
                  <a:pt x="1622" y="29089"/>
                </a:lnTo>
                <a:lnTo>
                  <a:pt x="0" y="41051"/>
                </a:lnTo>
                <a:lnTo>
                  <a:pt x="1183" y="50759"/>
                </a:lnTo>
                <a:lnTo>
                  <a:pt x="7137" y="63334"/>
                </a:lnTo>
                <a:lnTo>
                  <a:pt x="17480" y="72017"/>
                </a:lnTo>
                <a:lnTo>
                  <a:pt x="31510" y="75257"/>
                </a:lnTo>
                <a:lnTo>
                  <a:pt x="33773" y="75081"/>
                </a:lnTo>
                <a:lnTo>
                  <a:pt x="44345" y="71179"/>
                </a:lnTo>
                <a:lnTo>
                  <a:pt x="56339" y="59620"/>
                </a:lnTo>
                <a:lnTo>
                  <a:pt x="54430" y="57664"/>
                </a:lnTo>
                <a:lnTo>
                  <a:pt x="48704" y="63529"/>
                </a:lnTo>
                <a:lnTo>
                  <a:pt x="42964" y="65483"/>
                </a:lnTo>
                <a:lnTo>
                  <a:pt x="38191" y="65483"/>
                </a:lnTo>
                <a:lnTo>
                  <a:pt x="32941" y="64897"/>
                </a:lnTo>
                <a:lnTo>
                  <a:pt x="22493" y="59967"/>
                </a:lnTo>
                <a:lnTo>
                  <a:pt x="14321" y="49121"/>
                </a:lnTo>
                <a:lnTo>
                  <a:pt x="11465" y="31278"/>
                </a:lnTo>
                <a:close/>
              </a:path>
              <a:path w="57294" h="75257">
                <a:moveTo>
                  <a:pt x="57294" y="27368"/>
                </a:moveTo>
                <a:lnTo>
                  <a:pt x="57294" y="23463"/>
                </a:lnTo>
                <a:lnTo>
                  <a:pt x="55789" y="16053"/>
                </a:lnTo>
                <a:lnTo>
                  <a:pt x="47439" y="4864"/>
                </a:lnTo>
                <a:lnTo>
                  <a:pt x="34373" y="0"/>
                </a:lnTo>
                <a:lnTo>
                  <a:pt x="31817" y="137"/>
                </a:lnTo>
                <a:lnTo>
                  <a:pt x="29601" y="4895"/>
                </a:lnTo>
                <a:lnTo>
                  <a:pt x="39146" y="4895"/>
                </a:lnTo>
                <a:lnTo>
                  <a:pt x="43919" y="13684"/>
                </a:lnTo>
                <a:lnTo>
                  <a:pt x="43919" y="25413"/>
                </a:lnTo>
                <a:lnTo>
                  <a:pt x="47296" y="29416"/>
                </a:lnTo>
                <a:lnTo>
                  <a:pt x="53476" y="28346"/>
                </a:lnTo>
                <a:lnTo>
                  <a:pt x="56339" y="28346"/>
                </a:lnTo>
                <a:lnTo>
                  <a:pt x="57294" y="27368"/>
                </a:lnTo>
                <a:close/>
              </a:path>
            </a:pathLst>
          </a:custGeom>
          <a:solidFill>
            <a:srgbClr val="000000"/>
          </a:solidFill>
        </p:spPr>
        <p:txBody>
          <a:bodyPr wrap="square" lIns="0" tIns="0" rIns="0" bIns="0" rtlCol="0">
            <a:noAutofit/>
          </a:bodyPr>
          <a:lstStyle/>
          <a:p>
            <a:endParaRPr sz="2040"/>
          </a:p>
        </p:txBody>
      </p:sp>
      <p:sp>
        <p:nvSpPr>
          <p:cNvPr id="23" name="object 23"/>
          <p:cNvSpPr/>
          <p:nvPr/>
        </p:nvSpPr>
        <p:spPr>
          <a:xfrm>
            <a:off x="10265615" y="7338468"/>
            <a:ext cx="53020" cy="85291"/>
          </a:xfrm>
          <a:custGeom>
            <a:avLst/>
            <a:gdLst/>
            <a:ahLst/>
            <a:cxnLst/>
            <a:rect l="l" t="t" r="r" b="b"/>
            <a:pathLst>
              <a:path w="46782" h="75257">
                <a:moveTo>
                  <a:pt x="42010" y="6848"/>
                </a:moveTo>
                <a:lnTo>
                  <a:pt x="41055" y="2929"/>
                </a:lnTo>
                <a:lnTo>
                  <a:pt x="37238" y="1953"/>
                </a:lnTo>
                <a:lnTo>
                  <a:pt x="32465" y="0"/>
                </a:lnTo>
                <a:lnTo>
                  <a:pt x="27692" y="0"/>
                </a:lnTo>
                <a:lnTo>
                  <a:pt x="18070" y="1617"/>
                </a:lnTo>
                <a:lnTo>
                  <a:pt x="7030" y="9669"/>
                </a:lnTo>
                <a:lnTo>
                  <a:pt x="2863" y="22486"/>
                </a:lnTo>
                <a:lnTo>
                  <a:pt x="3227" y="26262"/>
                </a:lnTo>
                <a:lnTo>
                  <a:pt x="10274" y="36732"/>
                </a:lnTo>
                <a:lnTo>
                  <a:pt x="22920" y="43006"/>
                </a:lnTo>
                <a:lnTo>
                  <a:pt x="30556" y="46915"/>
                </a:lnTo>
                <a:lnTo>
                  <a:pt x="36283" y="50823"/>
                </a:lnTo>
                <a:lnTo>
                  <a:pt x="36283" y="67438"/>
                </a:lnTo>
                <a:lnTo>
                  <a:pt x="30556" y="71348"/>
                </a:lnTo>
                <a:lnTo>
                  <a:pt x="23875" y="71348"/>
                </a:lnTo>
                <a:lnTo>
                  <a:pt x="20065" y="70787"/>
                </a:lnTo>
                <a:lnTo>
                  <a:pt x="9408" y="63101"/>
                </a:lnTo>
                <a:lnTo>
                  <a:pt x="2863" y="50823"/>
                </a:lnTo>
                <a:lnTo>
                  <a:pt x="954" y="51801"/>
                </a:lnTo>
                <a:lnTo>
                  <a:pt x="0" y="57664"/>
                </a:lnTo>
                <a:lnTo>
                  <a:pt x="1909" y="67438"/>
                </a:lnTo>
                <a:lnTo>
                  <a:pt x="2863" y="69392"/>
                </a:lnTo>
                <a:lnTo>
                  <a:pt x="5726" y="72325"/>
                </a:lnTo>
                <a:lnTo>
                  <a:pt x="13375" y="75257"/>
                </a:lnTo>
                <a:lnTo>
                  <a:pt x="21011" y="75257"/>
                </a:lnTo>
                <a:lnTo>
                  <a:pt x="30532" y="73721"/>
                </a:lnTo>
                <a:lnTo>
                  <a:pt x="41986" y="66231"/>
                </a:lnTo>
                <a:lnTo>
                  <a:pt x="46782" y="52779"/>
                </a:lnTo>
                <a:lnTo>
                  <a:pt x="46511" y="48945"/>
                </a:lnTo>
                <a:lnTo>
                  <a:pt x="40700" y="38343"/>
                </a:lnTo>
                <a:lnTo>
                  <a:pt x="27692" y="31278"/>
                </a:lnTo>
                <a:lnTo>
                  <a:pt x="20056" y="27368"/>
                </a:lnTo>
                <a:lnTo>
                  <a:pt x="13375" y="23463"/>
                </a:lnTo>
                <a:lnTo>
                  <a:pt x="13375" y="8802"/>
                </a:lnTo>
                <a:lnTo>
                  <a:pt x="17193" y="4895"/>
                </a:lnTo>
                <a:lnTo>
                  <a:pt x="30556" y="4895"/>
                </a:lnTo>
                <a:lnTo>
                  <a:pt x="36283" y="8802"/>
                </a:lnTo>
                <a:lnTo>
                  <a:pt x="42010" y="20533"/>
                </a:lnTo>
                <a:lnTo>
                  <a:pt x="43919" y="19544"/>
                </a:lnTo>
                <a:lnTo>
                  <a:pt x="43919" y="16614"/>
                </a:lnTo>
                <a:lnTo>
                  <a:pt x="42010" y="6848"/>
                </a:lnTo>
                <a:close/>
              </a:path>
            </a:pathLst>
          </a:custGeom>
          <a:solidFill>
            <a:srgbClr val="000000"/>
          </a:solidFill>
        </p:spPr>
        <p:txBody>
          <a:bodyPr wrap="square" lIns="0" tIns="0" rIns="0" bIns="0" rtlCol="0">
            <a:noAutofit/>
          </a:bodyPr>
          <a:lstStyle/>
          <a:p>
            <a:endParaRPr sz="2040"/>
          </a:p>
        </p:txBody>
      </p:sp>
      <p:sp>
        <p:nvSpPr>
          <p:cNvPr id="24" name="object 24"/>
          <p:cNvSpPr/>
          <p:nvPr/>
        </p:nvSpPr>
        <p:spPr>
          <a:xfrm>
            <a:off x="10333798" y="7338468"/>
            <a:ext cx="63837" cy="85291"/>
          </a:xfrm>
          <a:custGeom>
            <a:avLst/>
            <a:gdLst/>
            <a:ahLst/>
            <a:cxnLst/>
            <a:rect l="l" t="t" r="r" b="b"/>
            <a:pathLst>
              <a:path w="56327" h="75257">
                <a:moveTo>
                  <a:pt x="11453" y="31278"/>
                </a:moveTo>
                <a:lnTo>
                  <a:pt x="17170" y="31227"/>
                </a:lnTo>
                <a:lnTo>
                  <a:pt x="34193" y="30538"/>
                </a:lnTo>
                <a:lnTo>
                  <a:pt x="47285" y="29416"/>
                </a:lnTo>
                <a:lnTo>
                  <a:pt x="43919" y="25413"/>
                </a:lnTo>
                <a:lnTo>
                  <a:pt x="41055" y="26391"/>
                </a:lnTo>
                <a:lnTo>
                  <a:pt x="12407" y="26391"/>
                </a:lnTo>
                <a:lnTo>
                  <a:pt x="12635" y="24102"/>
                </a:lnTo>
                <a:lnTo>
                  <a:pt x="18537" y="9900"/>
                </a:lnTo>
                <a:lnTo>
                  <a:pt x="28647" y="4895"/>
                </a:lnTo>
                <a:lnTo>
                  <a:pt x="31817" y="137"/>
                </a:lnTo>
                <a:lnTo>
                  <a:pt x="19387" y="4433"/>
                </a:lnTo>
                <a:lnTo>
                  <a:pt x="9544" y="12708"/>
                </a:lnTo>
                <a:lnTo>
                  <a:pt x="6780" y="16807"/>
                </a:lnTo>
                <a:lnTo>
                  <a:pt x="1622" y="29089"/>
                </a:lnTo>
                <a:lnTo>
                  <a:pt x="0" y="41051"/>
                </a:lnTo>
                <a:lnTo>
                  <a:pt x="1182" y="50759"/>
                </a:lnTo>
                <a:lnTo>
                  <a:pt x="7133" y="63334"/>
                </a:lnTo>
                <a:lnTo>
                  <a:pt x="17475" y="72017"/>
                </a:lnTo>
                <a:lnTo>
                  <a:pt x="31510" y="75257"/>
                </a:lnTo>
                <a:lnTo>
                  <a:pt x="33767" y="75082"/>
                </a:lnTo>
                <a:lnTo>
                  <a:pt x="44333" y="71181"/>
                </a:lnTo>
                <a:lnTo>
                  <a:pt x="56327" y="59620"/>
                </a:lnTo>
                <a:lnTo>
                  <a:pt x="54418" y="57664"/>
                </a:lnTo>
                <a:lnTo>
                  <a:pt x="48691" y="63529"/>
                </a:lnTo>
                <a:lnTo>
                  <a:pt x="42964" y="65483"/>
                </a:lnTo>
                <a:lnTo>
                  <a:pt x="38192" y="65483"/>
                </a:lnTo>
                <a:lnTo>
                  <a:pt x="32630" y="64896"/>
                </a:lnTo>
                <a:lnTo>
                  <a:pt x="22085" y="59964"/>
                </a:lnTo>
                <a:lnTo>
                  <a:pt x="14144" y="49118"/>
                </a:lnTo>
                <a:lnTo>
                  <a:pt x="11453" y="31278"/>
                </a:lnTo>
                <a:close/>
              </a:path>
              <a:path w="56327" h="75257">
                <a:moveTo>
                  <a:pt x="56327" y="27368"/>
                </a:moveTo>
                <a:lnTo>
                  <a:pt x="56327" y="23463"/>
                </a:lnTo>
                <a:lnTo>
                  <a:pt x="55131" y="16580"/>
                </a:lnTo>
                <a:lnTo>
                  <a:pt x="47332" y="5050"/>
                </a:lnTo>
                <a:lnTo>
                  <a:pt x="34373" y="0"/>
                </a:lnTo>
                <a:lnTo>
                  <a:pt x="31817" y="137"/>
                </a:lnTo>
                <a:lnTo>
                  <a:pt x="28647" y="4895"/>
                </a:lnTo>
                <a:lnTo>
                  <a:pt x="39146" y="4895"/>
                </a:lnTo>
                <a:lnTo>
                  <a:pt x="43919" y="13684"/>
                </a:lnTo>
                <a:lnTo>
                  <a:pt x="43919" y="25413"/>
                </a:lnTo>
                <a:lnTo>
                  <a:pt x="47285" y="29416"/>
                </a:lnTo>
                <a:lnTo>
                  <a:pt x="53463"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5" name="object 25"/>
          <p:cNvSpPr/>
          <p:nvPr/>
        </p:nvSpPr>
        <p:spPr>
          <a:xfrm>
            <a:off x="10411710" y="7338468"/>
            <a:ext cx="71423" cy="85291"/>
          </a:xfrm>
          <a:custGeom>
            <a:avLst/>
            <a:gdLst/>
            <a:ahLst/>
            <a:cxnLst/>
            <a:rect l="l" t="t" r="r" b="b"/>
            <a:pathLst>
              <a:path w="63020" h="75257">
                <a:moveTo>
                  <a:pt x="63020" y="67438"/>
                </a:moveTo>
                <a:lnTo>
                  <a:pt x="61099" y="64506"/>
                </a:lnTo>
                <a:lnTo>
                  <a:pt x="58235" y="66461"/>
                </a:lnTo>
                <a:lnTo>
                  <a:pt x="52509" y="66461"/>
                </a:lnTo>
                <a:lnTo>
                  <a:pt x="49645" y="63529"/>
                </a:lnTo>
                <a:lnTo>
                  <a:pt x="49645" y="8802"/>
                </a:lnTo>
                <a:lnTo>
                  <a:pt x="43919" y="3919"/>
                </a:lnTo>
                <a:lnTo>
                  <a:pt x="41054" y="1953"/>
                </a:lnTo>
                <a:lnTo>
                  <a:pt x="35328" y="0"/>
                </a:lnTo>
                <a:lnTo>
                  <a:pt x="31510" y="0"/>
                </a:lnTo>
                <a:lnTo>
                  <a:pt x="28962" y="707"/>
                </a:lnTo>
                <a:lnTo>
                  <a:pt x="15276" y="6361"/>
                </a:lnTo>
                <a:lnTo>
                  <a:pt x="6680" y="11731"/>
                </a:lnTo>
                <a:lnTo>
                  <a:pt x="3817" y="14661"/>
                </a:lnTo>
                <a:lnTo>
                  <a:pt x="1908" y="18567"/>
                </a:lnTo>
                <a:lnTo>
                  <a:pt x="1908" y="21510"/>
                </a:lnTo>
                <a:lnTo>
                  <a:pt x="5726" y="24437"/>
                </a:lnTo>
                <a:lnTo>
                  <a:pt x="10499" y="24437"/>
                </a:lnTo>
                <a:lnTo>
                  <a:pt x="12407" y="20533"/>
                </a:lnTo>
                <a:lnTo>
                  <a:pt x="14316" y="13684"/>
                </a:lnTo>
                <a:lnTo>
                  <a:pt x="16226" y="10755"/>
                </a:lnTo>
                <a:lnTo>
                  <a:pt x="19089" y="7825"/>
                </a:lnTo>
                <a:lnTo>
                  <a:pt x="21952" y="6848"/>
                </a:lnTo>
                <a:lnTo>
                  <a:pt x="34373" y="6848"/>
                </a:lnTo>
                <a:lnTo>
                  <a:pt x="38191" y="12708"/>
                </a:lnTo>
                <a:lnTo>
                  <a:pt x="38191" y="29324"/>
                </a:lnTo>
                <a:lnTo>
                  <a:pt x="36242" y="30535"/>
                </a:lnTo>
                <a:lnTo>
                  <a:pt x="24920" y="35793"/>
                </a:lnTo>
                <a:lnTo>
                  <a:pt x="12407" y="41051"/>
                </a:lnTo>
                <a:lnTo>
                  <a:pt x="13362" y="62551"/>
                </a:lnTo>
                <a:lnTo>
                  <a:pt x="13362" y="46915"/>
                </a:lnTo>
                <a:lnTo>
                  <a:pt x="16226" y="43982"/>
                </a:lnTo>
                <a:lnTo>
                  <a:pt x="21952" y="41051"/>
                </a:lnTo>
                <a:lnTo>
                  <a:pt x="24816" y="39096"/>
                </a:lnTo>
                <a:lnTo>
                  <a:pt x="34373" y="35187"/>
                </a:lnTo>
                <a:lnTo>
                  <a:pt x="38191" y="33232"/>
                </a:lnTo>
                <a:lnTo>
                  <a:pt x="38191" y="61575"/>
                </a:lnTo>
                <a:lnTo>
                  <a:pt x="33419" y="65483"/>
                </a:lnTo>
                <a:lnTo>
                  <a:pt x="28647" y="67438"/>
                </a:lnTo>
                <a:lnTo>
                  <a:pt x="31510" y="69392"/>
                </a:lnTo>
                <a:lnTo>
                  <a:pt x="38191" y="64506"/>
                </a:lnTo>
                <a:lnTo>
                  <a:pt x="39146" y="69392"/>
                </a:lnTo>
                <a:lnTo>
                  <a:pt x="42009" y="74279"/>
                </a:lnTo>
                <a:lnTo>
                  <a:pt x="47736" y="75257"/>
                </a:lnTo>
                <a:lnTo>
                  <a:pt x="63020" y="67438"/>
                </a:lnTo>
                <a:close/>
              </a:path>
              <a:path w="63020" h="75257">
                <a:moveTo>
                  <a:pt x="3817" y="43982"/>
                </a:moveTo>
                <a:lnTo>
                  <a:pt x="0" y="48869"/>
                </a:lnTo>
                <a:lnTo>
                  <a:pt x="112" y="58556"/>
                </a:lnTo>
                <a:lnTo>
                  <a:pt x="6122" y="70002"/>
                </a:lnTo>
                <a:lnTo>
                  <a:pt x="20043" y="75257"/>
                </a:lnTo>
                <a:lnTo>
                  <a:pt x="22907" y="75257"/>
                </a:lnTo>
                <a:lnTo>
                  <a:pt x="31510" y="69392"/>
                </a:lnTo>
                <a:lnTo>
                  <a:pt x="28647" y="67438"/>
                </a:lnTo>
                <a:lnTo>
                  <a:pt x="19089" y="67438"/>
                </a:lnTo>
                <a:lnTo>
                  <a:pt x="13362" y="62551"/>
                </a:lnTo>
                <a:lnTo>
                  <a:pt x="12407" y="41051"/>
                </a:lnTo>
                <a:lnTo>
                  <a:pt x="3817" y="43982"/>
                </a:lnTo>
                <a:close/>
              </a:path>
            </a:pathLst>
          </a:custGeom>
          <a:solidFill>
            <a:srgbClr val="000000"/>
          </a:solidFill>
        </p:spPr>
        <p:txBody>
          <a:bodyPr wrap="square" lIns="0" tIns="0" rIns="0" bIns="0" rtlCol="0">
            <a:noAutofit/>
          </a:bodyPr>
          <a:lstStyle/>
          <a:p>
            <a:endParaRPr sz="2040"/>
          </a:p>
        </p:txBody>
      </p:sp>
      <p:sp>
        <p:nvSpPr>
          <p:cNvPr id="26" name="object 26"/>
          <p:cNvSpPr/>
          <p:nvPr/>
        </p:nvSpPr>
        <p:spPr>
          <a:xfrm>
            <a:off x="10489624" y="7338466"/>
            <a:ext cx="57347" cy="83076"/>
          </a:xfrm>
          <a:custGeom>
            <a:avLst/>
            <a:gdLst/>
            <a:ahLst/>
            <a:cxnLst/>
            <a:rect l="l" t="t" r="r" b="b"/>
            <a:pathLst>
              <a:path w="50600" h="73302">
                <a:moveTo>
                  <a:pt x="42964" y="16614"/>
                </a:moveTo>
                <a:lnTo>
                  <a:pt x="45828" y="15637"/>
                </a:lnTo>
                <a:lnTo>
                  <a:pt x="48691" y="14661"/>
                </a:lnTo>
                <a:lnTo>
                  <a:pt x="50600" y="10755"/>
                </a:lnTo>
                <a:lnTo>
                  <a:pt x="50600" y="4895"/>
                </a:lnTo>
                <a:lnTo>
                  <a:pt x="46782" y="0"/>
                </a:lnTo>
                <a:lnTo>
                  <a:pt x="41509" y="15"/>
                </a:lnTo>
                <a:lnTo>
                  <a:pt x="30808" y="6465"/>
                </a:lnTo>
                <a:lnTo>
                  <a:pt x="22907" y="17591"/>
                </a:lnTo>
                <a:lnTo>
                  <a:pt x="22907" y="0"/>
                </a:lnTo>
                <a:lnTo>
                  <a:pt x="14317" y="2929"/>
                </a:lnTo>
                <a:lnTo>
                  <a:pt x="6681" y="4895"/>
                </a:lnTo>
                <a:lnTo>
                  <a:pt x="0" y="6848"/>
                </a:lnTo>
                <a:lnTo>
                  <a:pt x="0" y="8802"/>
                </a:lnTo>
                <a:lnTo>
                  <a:pt x="10499" y="9778"/>
                </a:lnTo>
                <a:lnTo>
                  <a:pt x="10499" y="68416"/>
                </a:lnTo>
                <a:lnTo>
                  <a:pt x="9545" y="69392"/>
                </a:lnTo>
                <a:lnTo>
                  <a:pt x="0" y="71348"/>
                </a:lnTo>
                <a:lnTo>
                  <a:pt x="0" y="73302"/>
                </a:lnTo>
                <a:lnTo>
                  <a:pt x="36283" y="73302"/>
                </a:lnTo>
                <a:lnTo>
                  <a:pt x="36283" y="71348"/>
                </a:lnTo>
                <a:lnTo>
                  <a:pt x="23862" y="69392"/>
                </a:lnTo>
                <a:lnTo>
                  <a:pt x="22907" y="68416"/>
                </a:lnTo>
                <a:lnTo>
                  <a:pt x="22907" y="23463"/>
                </a:lnTo>
                <a:lnTo>
                  <a:pt x="26725" y="14661"/>
                </a:lnTo>
                <a:lnTo>
                  <a:pt x="31511" y="12708"/>
                </a:lnTo>
                <a:lnTo>
                  <a:pt x="38192" y="12708"/>
                </a:lnTo>
                <a:lnTo>
                  <a:pt x="39147" y="13684"/>
                </a:lnTo>
                <a:lnTo>
                  <a:pt x="42010" y="15637"/>
                </a:lnTo>
                <a:lnTo>
                  <a:pt x="42964" y="16614"/>
                </a:lnTo>
                <a:close/>
              </a:path>
            </a:pathLst>
          </a:custGeom>
          <a:solidFill>
            <a:srgbClr val="000000"/>
          </a:solidFill>
        </p:spPr>
        <p:txBody>
          <a:bodyPr wrap="square" lIns="0" tIns="0" rIns="0" bIns="0" rtlCol="0">
            <a:noAutofit/>
          </a:bodyPr>
          <a:lstStyle/>
          <a:p>
            <a:endParaRPr sz="2040"/>
          </a:p>
        </p:txBody>
      </p:sp>
      <p:sp>
        <p:nvSpPr>
          <p:cNvPr id="27" name="object 27"/>
          <p:cNvSpPr/>
          <p:nvPr/>
        </p:nvSpPr>
        <p:spPr>
          <a:xfrm>
            <a:off x="10552382" y="7338468"/>
            <a:ext cx="67097" cy="85291"/>
          </a:xfrm>
          <a:custGeom>
            <a:avLst/>
            <a:gdLst/>
            <a:ahLst/>
            <a:cxnLst/>
            <a:rect l="l" t="t" r="r" b="b"/>
            <a:pathLst>
              <a:path w="59203" h="75257">
                <a:moveTo>
                  <a:pt x="49532" y="68648"/>
                </a:moveTo>
                <a:lnTo>
                  <a:pt x="59203" y="57664"/>
                </a:lnTo>
                <a:lnTo>
                  <a:pt x="57294" y="55710"/>
                </a:lnTo>
                <a:lnTo>
                  <a:pt x="48704" y="63529"/>
                </a:lnTo>
                <a:lnTo>
                  <a:pt x="44873" y="65483"/>
                </a:lnTo>
                <a:lnTo>
                  <a:pt x="36715" y="65418"/>
                </a:lnTo>
                <a:lnTo>
                  <a:pt x="26744" y="62322"/>
                </a:lnTo>
                <a:lnTo>
                  <a:pt x="16883" y="52762"/>
                </a:lnTo>
                <a:lnTo>
                  <a:pt x="12420" y="34210"/>
                </a:lnTo>
                <a:lnTo>
                  <a:pt x="13922" y="22165"/>
                </a:lnTo>
                <a:lnTo>
                  <a:pt x="21136" y="10461"/>
                </a:lnTo>
                <a:lnTo>
                  <a:pt x="31510" y="6848"/>
                </a:lnTo>
                <a:lnTo>
                  <a:pt x="37237" y="6848"/>
                </a:lnTo>
                <a:lnTo>
                  <a:pt x="42964" y="8802"/>
                </a:lnTo>
                <a:lnTo>
                  <a:pt x="48704" y="14661"/>
                </a:lnTo>
                <a:lnTo>
                  <a:pt x="50613" y="15637"/>
                </a:lnTo>
                <a:lnTo>
                  <a:pt x="53476" y="15637"/>
                </a:lnTo>
                <a:lnTo>
                  <a:pt x="56339" y="11731"/>
                </a:lnTo>
                <a:lnTo>
                  <a:pt x="56339" y="8802"/>
                </a:lnTo>
                <a:lnTo>
                  <a:pt x="55384" y="4895"/>
                </a:lnTo>
                <a:lnTo>
                  <a:pt x="51567" y="1953"/>
                </a:lnTo>
                <a:lnTo>
                  <a:pt x="44873" y="0"/>
                </a:lnTo>
                <a:lnTo>
                  <a:pt x="39603" y="51"/>
                </a:lnTo>
                <a:lnTo>
                  <a:pt x="28683" y="2535"/>
                </a:lnTo>
                <a:lnTo>
                  <a:pt x="15284" y="10755"/>
                </a:lnTo>
                <a:lnTo>
                  <a:pt x="8411" y="17293"/>
                </a:lnTo>
                <a:lnTo>
                  <a:pt x="2194" y="28701"/>
                </a:lnTo>
                <a:lnTo>
                  <a:pt x="0" y="42028"/>
                </a:lnTo>
                <a:lnTo>
                  <a:pt x="1425" y="51459"/>
                </a:lnTo>
                <a:lnTo>
                  <a:pt x="7871" y="63380"/>
                </a:lnTo>
                <a:lnTo>
                  <a:pt x="18799" y="71962"/>
                </a:lnTo>
                <a:lnTo>
                  <a:pt x="33419" y="75257"/>
                </a:lnTo>
                <a:lnTo>
                  <a:pt x="38382" y="74564"/>
                </a:lnTo>
                <a:lnTo>
                  <a:pt x="49532" y="68648"/>
                </a:lnTo>
                <a:close/>
              </a:path>
            </a:pathLst>
          </a:custGeom>
          <a:solidFill>
            <a:srgbClr val="000000"/>
          </a:solidFill>
        </p:spPr>
        <p:txBody>
          <a:bodyPr wrap="square" lIns="0" tIns="0" rIns="0" bIns="0" rtlCol="0">
            <a:noAutofit/>
          </a:bodyPr>
          <a:lstStyle/>
          <a:p>
            <a:endParaRPr sz="2040"/>
          </a:p>
        </p:txBody>
      </p:sp>
      <p:sp>
        <p:nvSpPr>
          <p:cNvPr id="28" name="object 28"/>
          <p:cNvSpPr/>
          <p:nvPr/>
        </p:nvSpPr>
        <p:spPr>
          <a:xfrm>
            <a:off x="10624887" y="7289740"/>
            <a:ext cx="88731" cy="131803"/>
          </a:xfrm>
          <a:custGeom>
            <a:avLst/>
            <a:gdLst/>
            <a:ahLst/>
            <a:cxnLst/>
            <a:rect l="l" t="t" r="r" b="b"/>
            <a:pathLst>
              <a:path w="78292" h="116297">
                <a:moveTo>
                  <a:pt x="54430" y="112387"/>
                </a:moveTo>
                <a:lnTo>
                  <a:pt x="44873" y="114343"/>
                </a:lnTo>
                <a:lnTo>
                  <a:pt x="44873" y="116297"/>
                </a:lnTo>
                <a:lnTo>
                  <a:pt x="78292" y="116297"/>
                </a:lnTo>
                <a:lnTo>
                  <a:pt x="78292" y="114343"/>
                </a:lnTo>
                <a:lnTo>
                  <a:pt x="68747" y="112387"/>
                </a:lnTo>
                <a:lnTo>
                  <a:pt x="67793" y="111410"/>
                </a:lnTo>
                <a:lnTo>
                  <a:pt x="67793" y="67431"/>
                </a:lnTo>
                <a:lnTo>
                  <a:pt x="66510" y="57863"/>
                </a:lnTo>
                <a:lnTo>
                  <a:pt x="58972" y="46825"/>
                </a:lnTo>
                <a:lnTo>
                  <a:pt x="45827" y="42994"/>
                </a:lnTo>
                <a:lnTo>
                  <a:pt x="45044" y="43096"/>
                </a:lnTo>
                <a:lnTo>
                  <a:pt x="32942" y="47731"/>
                </a:lnTo>
                <a:lnTo>
                  <a:pt x="22920" y="55702"/>
                </a:lnTo>
                <a:lnTo>
                  <a:pt x="22920" y="0"/>
                </a:lnTo>
                <a:lnTo>
                  <a:pt x="17180" y="1953"/>
                </a:lnTo>
                <a:lnTo>
                  <a:pt x="6680" y="3906"/>
                </a:lnTo>
                <a:lnTo>
                  <a:pt x="0" y="5859"/>
                </a:lnTo>
                <a:lnTo>
                  <a:pt x="0" y="7812"/>
                </a:lnTo>
                <a:lnTo>
                  <a:pt x="10499" y="8788"/>
                </a:lnTo>
                <a:lnTo>
                  <a:pt x="10499" y="111410"/>
                </a:lnTo>
                <a:lnTo>
                  <a:pt x="9544" y="112387"/>
                </a:lnTo>
                <a:lnTo>
                  <a:pt x="0" y="114343"/>
                </a:lnTo>
                <a:lnTo>
                  <a:pt x="0" y="116297"/>
                </a:lnTo>
                <a:lnTo>
                  <a:pt x="33419" y="116297"/>
                </a:lnTo>
                <a:lnTo>
                  <a:pt x="33419" y="114343"/>
                </a:lnTo>
                <a:lnTo>
                  <a:pt x="22920" y="112387"/>
                </a:lnTo>
                <a:lnTo>
                  <a:pt x="22920" y="58632"/>
                </a:lnTo>
                <a:lnTo>
                  <a:pt x="26737" y="54726"/>
                </a:lnTo>
                <a:lnTo>
                  <a:pt x="32464" y="51796"/>
                </a:lnTo>
                <a:lnTo>
                  <a:pt x="40218" y="51816"/>
                </a:lnTo>
                <a:lnTo>
                  <a:pt x="52136" y="57608"/>
                </a:lnTo>
                <a:lnTo>
                  <a:pt x="55384" y="72318"/>
                </a:lnTo>
                <a:lnTo>
                  <a:pt x="55384" y="111410"/>
                </a:lnTo>
                <a:lnTo>
                  <a:pt x="54430" y="112387"/>
                </a:lnTo>
                <a:close/>
              </a:path>
            </a:pathLst>
          </a:custGeom>
          <a:solidFill>
            <a:srgbClr val="000000"/>
          </a:solidFill>
        </p:spPr>
        <p:txBody>
          <a:bodyPr wrap="square" lIns="0" tIns="0" rIns="0" bIns="0" rtlCol="0">
            <a:noAutofit/>
          </a:bodyPr>
          <a:lstStyle/>
          <a:p>
            <a:endParaRPr sz="2040"/>
          </a:p>
        </p:txBody>
      </p:sp>
      <p:sp>
        <p:nvSpPr>
          <p:cNvPr id="29" name="object 29"/>
          <p:cNvSpPr/>
          <p:nvPr/>
        </p:nvSpPr>
        <p:spPr>
          <a:xfrm>
            <a:off x="10748250" y="7298595"/>
            <a:ext cx="103890" cy="126270"/>
          </a:xfrm>
          <a:custGeom>
            <a:avLst/>
            <a:gdLst/>
            <a:ahLst/>
            <a:cxnLst/>
            <a:rect l="l" t="t" r="r" b="b"/>
            <a:pathLst>
              <a:path w="91668" h="111415">
                <a:moveTo>
                  <a:pt x="38062" y="103830"/>
                </a:moveTo>
                <a:lnTo>
                  <a:pt x="28388" y="96088"/>
                </a:lnTo>
                <a:lnTo>
                  <a:pt x="21233" y="84648"/>
                </a:lnTo>
                <a:lnTo>
                  <a:pt x="16795" y="70035"/>
                </a:lnTo>
                <a:lnTo>
                  <a:pt x="15271" y="52773"/>
                </a:lnTo>
                <a:lnTo>
                  <a:pt x="16605" y="39030"/>
                </a:lnTo>
                <a:lnTo>
                  <a:pt x="21132" y="25033"/>
                </a:lnTo>
                <a:lnTo>
                  <a:pt x="28724" y="13552"/>
                </a:lnTo>
                <a:lnTo>
                  <a:pt x="39232" y="5784"/>
                </a:lnTo>
                <a:lnTo>
                  <a:pt x="52509" y="2929"/>
                </a:lnTo>
                <a:lnTo>
                  <a:pt x="57451" y="3164"/>
                </a:lnTo>
                <a:lnTo>
                  <a:pt x="69491" y="6659"/>
                </a:lnTo>
                <a:lnTo>
                  <a:pt x="78881" y="15069"/>
                </a:lnTo>
                <a:lnTo>
                  <a:pt x="85928" y="29322"/>
                </a:lnTo>
                <a:lnTo>
                  <a:pt x="88805" y="28346"/>
                </a:lnTo>
                <a:lnTo>
                  <a:pt x="87838" y="20520"/>
                </a:lnTo>
                <a:lnTo>
                  <a:pt x="86883" y="12708"/>
                </a:lnTo>
                <a:lnTo>
                  <a:pt x="85928" y="3906"/>
                </a:lnTo>
                <a:lnTo>
                  <a:pt x="83421" y="3355"/>
                </a:lnTo>
                <a:lnTo>
                  <a:pt x="72396" y="1215"/>
                </a:lnTo>
                <a:lnTo>
                  <a:pt x="56339" y="0"/>
                </a:lnTo>
                <a:lnTo>
                  <a:pt x="51856" y="151"/>
                </a:lnTo>
                <a:lnTo>
                  <a:pt x="37544" y="2854"/>
                </a:lnTo>
                <a:lnTo>
                  <a:pt x="25009" y="8684"/>
                </a:lnTo>
                <a:lnTo>
                  <a:pt x="14619" y="17313"/>
                </a:lnTo>
                <a:lnTo>
                  <a:pt x="6742" y="28410"/>
                </a:lnTo>
                <a:lnTo>
                  <a:pt x="1747" y="41647"/>
                </a:lnTo>
                <a:lnTo>
                  <a:pt x="0" y="56692"/>
                </a:lnTo>
                <a:lnTo>
                  <a:pt x="0" y="57017"/>
                </a:lnTo>
                <a:lnTo>
                  <a:pt x="1501" y="70175"/>
                </a:lnTo>
                <a:lnTo>
                  <a:pt x="5897" y="82805"/>
                </a:lnTo>
                <a:lnTo>
                  <a:pt x="13241" y="94075"/>
                </a:lnTo>
                <a:lnTo>
                  <a:pt x="23584" y="103154"/>
                </a:lnTo>
                <a:lnTo>
                  <a:pt x="36978" y="109212"/>
                </a:lnTo>
                <a:lnTo>
                  <a:pt x="53476" y="111415"/>
                </a:lnTo>
                <a:lnTo>
                  <a:pt x="59824" y="111080"/>
                </a:lnTo>
                <a:lnTo>
                  <a:pt x="74173" y="108742"/>
                </a:lnTo>
                <a:lnTo>
                  <a:pt x="84019" y="106530"/>
                </a:lnTo>
                <a:lnTo>
                  <a:pt x="88169" y="92567"/>
                </a:lnTo>
                <a:lnTo>
                  <a:pt x="91668" y="80142"/>
                </a:lnTo>
                <a:lnTo>
                  <a:pt x="89759" y="80142"/>
                </a:lnTo>
                <a:lnTo>
                  <a:pt x="85156" y="87718"/>
                </a:lnTo>
                <a:lnTo>
                  <a:pt x="76775" y="98285"/>
                </a:lnTo>
                <a:lnTo>
                  <a:pt x="66673" y="105095"/>
                </a:lnTo>
                <a:lnTo>
                  <a:pt x="53476" y="107507"/>
                </a:lnTo>
                <a:lnTo>
                  <a:pt x="50058" y="107348"/>
                </a:lnTo>
                <a:lnTo>
                  <a:pt x="38062" y="103830"/>
                </a:lnTo>
                <a:close/>
              </a:path>
            </a:pathLst>
          </a:custGeom>
          <a:solidFill>
            <a:srgbClr val="000000"/>
          </a:solidFill>
        </p:spPr>
        <p:txBody>
          <a:bodyPr wrap="square" lIns="0" tIns="0" rIns="0" bIns="0" rtlCol="0">
            <a:noAutofit/>
          </a:bodyPr>
          <a:lstStyle/>
          <a:p>
            <a:endParaRPr sz="2040"/>
          </a:p>
        </p:txBody>
      </p:sp>
      <p:sp>
        <p:nvSpPr>
          <p:cNvPr id="30" name="object 30"/>
          <p:cNvSpPr/>
          <p:nvPr/>
        </p:nvSpPr>
        <p:spPr>
          <a:xfrm>
            <a:off x="10862960" y="7338468"/>
            <a:ext cx="63837" cy="85291"/>
          </a:xfrm>
          <a:custGeom>
            <a:avLst/>
            <a:gdLst/>
            <a:ahLst/>
            <a:cxnLst/>
            <a:rect l="l" t="t" r="r" b="b"/>
            <a:pathLst>
              <a:path w="56327" h="75257">
                <a:moveTo>
                  <a:pt x="11454" y="31278"/>
                </a:moveTo>
                <a:lnTo>
                  <a:pt x="17170" y="31227"/>
                </a:lnTo>
                <a:lnTo>
                  <a:pt x="34194" y="30538"/>
                </a:lnTo>
                <a:lnTo>
                  <a:pt x="47285" y="29416"/>
                </a:lnTo>
                <a:lnTo>
                  <a:pt x="43919" y="25413"/>
                </a:lnTo>
                <a:lnTo>
                  <a:pt x="41055" y="26391"/>
                </a:lnTo>
                <a:lnTo>
                  <a:pt x="12408" y="26391"/>
                </a:lnTo>
                <a:lnTo>
                  <a:pt x="12636" y="24102"/>
                </a:lnTo>
                <a:lnTo>
                  <a:pt x="18537" y="9900"/>
                </a:lnTo>
                <a:lnTo>
                  <a:pt x="28647" y="4895"/>
                </a:lnTo>
                <a:lnTo>
                  <a:pt x="31818" y="137"/>
                </a:lnTo>
                <a:lnTo>
                  <a:pt x="19387" y="4433"/>
                </a:lnTo>
                <a:lnTo>
                  <a:pt x="9545" y="12708"/>
                </a:lnTo>
                <a:lnTo>
                  <a:pt x="6781" y="16807"/>
                </a:lnTo>
                <a:lnTo>
                  <a:pt x="1622" y="29089"/>
                </a:lnTo>
                <a:lnTo>
                  <a:pt x="0" y="41051"/>
                </a:lnTo>
                <a:lnTo>
                  <a:pt x="1182" y="50760"/>
                </a:lnTo>
                <a:lnTo>
                  <a:pt x="7133" y="63334"/>
                </a:lnTo>
                <a:lnTo>
                  <a:pt x="17475" y="72018"/>
                </a:lnTo>
                <a:lnTo>
                  <a:pt x="31511" y="75257"/>
                </a:lnTo>
                <a:lnTo>
                  <a:pt x="33767" y="75082"/>
                </a:lnTo>
                <a:lnTo>
                  <a:pt x="44333" y="71182"/>
                </a:lnTo>
                <a:lnTo>
                  <a:pt x="56327" y="59620"/>
                </a:lnTo>
                <a:lnTo>
                  <a:pt x="54418" y="57664"/>
                </a:lnTo>
                <a:lnTo>
                  <a:pt x="48691" y="63529"/>
                </a:lnTo>
                <a:lnTo>
                  <a:pt x="42964" y="65483"/>
                </a:lnTo>
                <a:lnTo>
                  <a:pt x="38192" y="65483"/>
                </a:lnTo>
                <a:lnTo>
                  <a:pt x="32630" y="64896"/>
                </a:lnTo>
                <a:lnTo>
                  <a:pt x="22085" y="59964"/>
                </a:lnTo>
                <a:lnTo>
                  <a:pt x="14145" y="49118"/>
                </a:lnTo>
                <a:lnTo>
                  <a:pt x="11454" y="31278"/>
                </a:lnTo>
                <a:close/>
              </a:path>
              <a:path w="56327" h="75257">
                <a:moveTo>
                  <a:pt x="56327" y="27368"/>
                </a:moveTo>
                <a:lnTo>
                  <a:pt x="56327" y="23463"/>
                </a:lnTo>
                <a:lnTo>
                  <a:pt x="55132" y="16581"/>
                </a:lnTo>
                <a:lnTo>
                  <a:pt x="47332" y="5050"/>
                </a:lnTo>
                <a:lnTo>
                  <a:pt x="34374" y="0"/>
                </a:lnTo>
                <a:lnTo>
                  <a:pt x="31818" y="137"/>
                </a:lnTo>
                <a:lnTo>
                  <a:pt x="28647" y="4895"/>
                </a:lnTo>
                <a:lnTo>
                  <a:pt x="39147" y="4895"/>
                </a:lnTo>
                <a:lnTo>
                  <a:pt x="43919" y="13684"/>
                </a:lnTo>
                <a:lnTo>
                  <a:pt x="43919" y="25413"/>
                </a:lnTo>
                <a:lnTo>
                  <a:pt x="47285" y="29416"/>
                </a:lnTo>
                <a:lnTo>
                  <a:pt x="53464"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31" name="object 31"/>
          <p:cNvSpPr/>
          <p:nvPr/>
        </p:nvSpPr>
        <p:spPr>
          <a:xfrm>
            <a:off x="10937628" y="7338466"/>
            <a:ext cx="88731" cy="83076"/>
          </a:xfrm>
          <a:custGeom>
            <a:avLst/>
            <a:gdLst/>
            <a:ahLst/>
            <a:cxnLst/>
            <a:rect l="l" t="t" r="r" b="b"/>
            <a:pathLst>
              <a:path w="78292" h="73302">
                <a:moveTo>
                  <a:pt x="78292" y="73302"/>
                </a:moveTo>
                <a:lnTo>
                  <a:pt x="78292" y="71348"/>
                </a:lnTo>
                <a:lnTo>
                  <a:pt x="68748" y="69392"/>
                </a:lnTo>
                <a:lnTo>
                  <a:pt x="67794" y="68416"/>
                </a:lnTo>
                <a:lnTo>
                  <a:pt x="67794" y="22486"/>
                </a:lnTo>
                <a:lnTo>
                  <a:pt x="67299" y="16415"/>
                </a:lnTo>
                <a:lnTo>
                  <a:pt x="61077" y="4397"/>
                </a:lnTo>
                <a:lnTo>
                  <a:pt x="47736" y="0"/>
                </a:lnTo>
                <a:lnTo>
                  <a:pt x="42964" y="0"/>
                </a:lnTo>
                <a:lnTo>
                  <a:pt x="40101" y="1953"/>
                </a:lnTo>
                <a:lnTo>
                  <a:pt x="34374" y="4895"/>
                </a:lnTo>
                <a:lnTo>
                  <a:pt x="30556" y="7825"/>
                </a:lnTo>
                <a:lnTo>
                  <a:pt x="26725" y="10755"/>
                </a:lnTo>
                <a:lnTo>
                  <a:pt x="22907" y="12708"/>
                </a:lnTo>
                <a:lnTo>
                  <a:pt x="22907" y="0"/>
                </a:lnTo>
                <a:lnTo>
                  <a:pt x="15271" y="2929"/>
                </a:lnTo>
                <a:lnTo>
                  <a:pt x="7635" y="4895"/>
                </a:lnTo>
                <a:lnTo>
                  <a:pt x="954" y="6848"/>
                </a:lnTo>
                <a:lnTo>
                  <a:pt x="954" y="8802"/>
                </a:lnTo>
                <a:lnTo>
                  <a:pt x="10499" y="9778"/>
                </a:lnTo>
                <a:lnTo>
                  <a:pt x="11453" y="10755"/>
                </a:lnTo>
                <a:lnTo>
                  <a:pt x="11453" y="68416"/>
                </a:lnTo>
                <a:lnTo>
                  <a:pt x="10499" y="69392"/>
                </a:lnTo>
                <a:lnTo>
                  <a:pt x="0" y="71348"/>
                </a:lnTo>
                <a:lnTo>
                  <a:pt x="0" y="73302"/>
                </a:lnTo>
                <a:lnTo>
                  <a:pt x="34374" y="73302"/>
                </a:lnTo>
                <a:lnTo>
                  <a:pt x="34374" y="71348"/>
                </a:lnTo>
                <a:lnTo>
                  <a:pt x="23862" y="69392"/>
                </a:lnTo>
                <a:lnTo>
                  <a:pt x="22907" y="68416"/>
                </a:lnTo>
                <a:lnTo>
                  <a:pt x="22907" y="16614"/>
                </a:lnTo>
                <a:lnTo>
                  <a:pt x="28634" y="12708"/>
                </a:lnTo>
                <a:lnTo>
                  <a:pt x="34374" y="8802"/>
                </a:lnTo>
                <a:lnTo>
                  <a:pt x="53464" y="8802"/>
                </a:lnTo>
                <a:lnTo>
                  <a:pt x="56327" y="17591"/>
                </a:lnTo>
                <a:lnTo>
                  <a:pt x="56327" y="68416"/>
                </a:lnTo>
                <a:lnTo>
                  <a:pt x="55372" y="69392"/>
                </a:lnTo>
                <a:lnTo>
                  <a:pt x="44873" y="71348"/>
                </a:lnTo>
                <a:lnTo>
                  <a:pt x="44873" y="73302"/>
                </a:lnTo>
                <a:lnTo>
                  <a:pt x="78292" y="73302"/>
                </a:lnTo>
                <a:close/>
              </a:path>
            </a:pathLst>
          </a:custGeom>
          <a:solidFill>
            <a:srgbClr val="000000"/>
          </a:solidFill>
        </p:spPr>
        <p:txBody>
          <a:bodyPr wrap="square" lIns="0" tIns="0" rIns="0" bIns="0" rtlCol="0">
            <a:noAutofit/>
          </a:bodyPr>
          <a:lstStyle/>
          <a:p>
            <a:endParaRPr sz="2040"/>
          </a:p>
        </p:txBody>
      </p:sp>
      <p:sp>
        <p:nvSpPr>
          <p:cNvPr id="32" name="object 32"/>
          <p:cNvSpPr/>
          <p:nvPr/>
        </p:nvSpPr>
        <p:spPr>
          <a:xfrm>
            <a:off x="11029606" y="7316318"/>
            <a:ext cx="53021" cy="107441"/>
          </a:xfrm>
          <a:custGeom>
            <a:avLst/>
            <a:gdLst/>
            <a:ahLst/>
            <a:cxnLst/>
            <a:rect l="l" t="t" r="r" b="b"/>
            <a:pathLst>
              <a:path w="46783" h="94801">
                <a:moveTo>
                  <a:pt x="44874" y="84050"/>
                </a:moveTo>
                <a:lnTo>
                  <a:pt x="42010" y="86005"/>
                </a:lnTo>
                <a:lnTo>
                  <a:pt x="37238" y="86982"/>
                </a:lnTo>
                <a:lnTo>
                  <a:pt x="30556" y="86982"/>
                </a:lnTo>
                <a:lnTo>
                  <a:pt x="24829" y="85028"/>
                </a:lnTo>
                <a:lnTo>
                  <a:pt x="24829" y="27369"/>
                </a:lnTo>
                <a:lnTo>
                  <a:pt x="42010" y="27369"/>
                </a:lnTo>
                <a:lnTo>
                  <a:pt x="43919" y="25416"/>
                </a:lnTo>
                <a:lnTo>
                  <a:pt x="43919" y="21497"/>
                </a:lnTo>
                <a:lnTo>
                  <a:pt x="24829" y="21497"/>
                </a:lnTo>
                <a:lnTo>
                  <a:pt x="24829" y="976"/>
                </a:lnTo>
                <a:lnTo>
                  <a:pt x="21966" y="0"/>
                </a:lnTo>
                <a:lnTo>
                  <a:pt x="12408" y="12708"/>
                </a:lnTo>
                <a:lnTo>
                  <a:pt x="12408" y="21497"/>
                </a:lnTo>
                <a:lnTo>
                  <a:pt x="4772" y="21497"/>
                </a:lnTo>
                <a:lnTo>
                  <a:pt x="0" y="25416"/>
                </a:lnTo>
                <a:lnTo>
                  <a:pt x="954" y="27369"/>
                </a:lnTo>
                <a:lnTo>
                  <a:pt x="12408" y="27369"/>
                </a:lnTo>
                <a:lnTo>
                  <a:pt x="12408" y="88936"/>
                </a:lnTo>
                <a:lnTo>
                  <a:pt x="17181" y="94801"/>
                </a:lnTo>
                <a:lnTo>
                  <a:pt x="29602" y="94801"/>
                </a:lnTo>
                <a:lnTo>
                  <a:pt x="33419" y="93823"/>
                </a:lnTo>
                <a:lnTo>
                  <a:pt x="46783" y="86005"/>
                </a:lnTo>
                <a:lnTo>
                  <a:pt x="44874" y="84050"/>
                </a:lnTo>
                <a:close/>
              </a:path>
            </a:pathLst>
          </a:custGeom>
          <a:solidFill>
            <a:srgbClr val="000000"/>
          </a:solidFill>
        </p:spPr>
        <p:txBody>
          <a:bodyPr wrap="square" lIns="0" tIns="0" rIns="0" bIns="0" rtlCol="0">
            <a:noAutofit/>
          </a:bodyPr>
          <a:lstStyle/>
          <a:p>
            <a:endParaRPr sz="2040"/>
          </a:p>
        </p:txBody>
      </p:sp>
      <p:sp>
        <p:nvSpPr>
          <p:cNvPr id="33" name="object 33"/>
          <p:cNvSpPr/>
          <p:nvPr/>
        </p:nvSpPr>
        <p:spPr>
          <a:xfrm>
            <a:off x="11089116" y="7338468"/>
            <a:ext cx="64933" cy="85291"/>
          </a:xfrm>
          <a:custGeom>
            <a:avLst/>
            <a:gdLst/>
            <a:ahLst/>
            <a:cxnLst/>
            <a:rect l="l" t="t" r="r" b="b"/>
            <a:pathLst>
              <a:path w="57294" h="75257">
                <a:moveTo>
                  <a:pt x="48704" y="63529"/>
                </a:moveTo>
                <a:lnTo>
                  <a:pt x="42977" y="65483"/>
                </a:lnTo>
                <a:lnTo>
                  <a:pt x="38191" y="65483"/>
                </a:lnTo>
                <a:lnTo>
                  <a:pt x="33853" y="65075"/>
                </a:lnTo>
                <a:lnTo>
                  <a:pt x="23328" y="60384"/>
                </a:lnTo>
                <a:lnTo>
                  <a:pt x="14909" y="49510"/>
                </a:lnTo>
                <a:lnTo>
                  <a:pt x="11465" y="31278"/>
                </a:lnTo>
                <a:lnTo>
                  <a:pt x="18372" y="31205"/>
                </a:lnTo>
                <a:lnTo>
                  <a:pt x="34950" y="30494"/>
                </a:lnTo>
                <a:lnTo>
                  <a:pt x="47852" y="29390"/>
                </a:lnTo>
                <a:lnTo>
                  <a:pt x="43931" y="26391"/>
                </a:lnTo>
                <a:lnTo>
                  <a:pt x="12420" y="26391"/>
                </a:lnTo>
                <a:lnTo>
                  <a:pt x="12960" y="23337"/>
                </a:lnTo>
                <a:lnTo>
                  <a:pt x="20280" y="4221"/>
                </a:lnTo>
                <a:lnTo>
                  <a:pt x="10511" y="12708"/>
                </a:lnTo>
                <a:lnTo>
                  <a:pt x="7204" y="17060"/>
                </a:lnTo>
                <a:lnTo>
                  <a:pt x="1658" y="29221"/>
                </a:lnTo>
                <a:lnTo>
                  <a:pt x="0" y="41051"/>
                </a:lnTo>
                <a:lnTo>
                  <a:pt x="1341" y="51338"/>
                </a:lnTo>
                <a:lnTo>
                  <a:pt x="7461" y="63634"/>
                </a:lnTo>
                <a:lnTo>
                  <a:pt x="18023" y="72103"/>
                </a:lnTo>
                <a:lnTo>
                  <a:pt x="32464" y="75257"/>
                </a:lnTo>
                <a:lnTo>
                  <a:pt x="33988" y="75141"/>
                </a:lnTo>
                <a:lnTo>
                  <a:pt x="44090" y="71378"/>
                </a:lnTo>
                <a:lnTo>
                  <a:pt x="56339" y="59620"/>
                </a:lnTo>
                <a:lnTo>
                  <a:pt x="55385" y="57664"/>
                </a:lnTo>
                <a:lnTo>
                  <a:pt x="48704" y="63529"/>
                </a:lnTo>
                <a:close/>
              </a:path>
              <a:path w="57294" h="75257">
                <a:moveTo>
                  <a:pt x="39158" y="4895"/>
                </a:moveTo>
                <a:lnTo>
                  <a:pt x="43931" y="13684"/>
                </a:lnTo>
                <a:lnTo>
                  <a:pt x="43931" y="26391"/>
                </a:lnTo>
                <a:lnTo>
                  <a:pt x="47852" y="29390"/>
                </a:lnTo>
                <a:lnTo>
                  <a:pt x="54430" y="28346"/>
                </a:lnTo>
                <a:lnTo>
                  <a:pt x="57294" y="27368"/>
                </a:lnTo>
                <a:lnTo>
                  <a:pt x="57294" y="23463"/>
                </a:lnTo>
                <a:lnTo>
                  <a:pt x="55789" y="16053"/>
                </a:lnTo>
                <a:lnTo>
                  <a:pt x="47439" y="4864"/>
                </a:lnTo>
                <a:lnTo>
                  <a:pt x="34373" y="0"/>
                </a:lnTo>
                <a:lnTo>
                  <a:pt x="32652" y="63"/>
                </a:lnTo>
                <a:lnTo>
                  <a:pt x="20280" y="4221"/>
                </a:lnTo>
                <a:lnTo>
                  <a:pt x="12960" y="23337"/>
                </a:lnTo>
                <a:lnTo>
                  <a:pt x="19592" y="9697"/>
                </a:lnTo>
                <a:lnTo>
                  <a:pt x="29601" y="4895"/>
                </a:lnTo>
                <a:lnTo>
                  <a:pt x="39158" y="4895"/>
                </a:lnTo>
                <a:close/>
              </a:path>
            </a:pathLst>
          </a:custGeom>
          <a:solidFill>
            <a:srgbClr val="000000"/>
          </a:solidFill>
        </p:spPr>
        <p:txBody>
          <a:bodyPr wrap="square" lIns="0" tIns="0" rIns="0" bIns="0" rtlCol="0">
            <a:noAutofit/>
          </a:bodyPr>
          <a:lstStyle/>
          <a:p>
            <a:endParaRPr sz="2040"/>
          </a:p>
        </p:txBody>
      </p:sp>
      <p:sp>
        <p:nvSpPr>
          <p:cNvPr id="34" name="object 34"/>
          <p:cNvSpPr/>
          <p:nvPr/>
        </p:nvSpPr>
        <p:spPr>
          <a:xfrm>
            <a:off x="11164869" y="7338466"/>
            <a:ext cx="57404" cy="83076"/>
          </a:xfrm>
          <a:custGeom>
            <a:avLst/>
            <a:gdLst/>
            <a:ahLst/>
            <a:cxnLst/>
            <a:rect l="l" t="t" r="r" b="b"/>
            <a:pathLst>
              <a:path w="50651" h="73302">
                <a:moveTo>
                  <a:pt x="43015" y="16614"/>
                </a:moveTo>
                <a:lnTo>
                  <a:pt x="45815" y="15637"/>
                </a:lnTo>
                <a:lnTo>
                  <a:pt x="48741" y="14661"/>
                </a:lnTo>
                <a:lnTo>
                  <a:pt x="50651" y="10755"/>
                </a:lnTo>
                <a:lnTo>
                  <a:pt x="50651" y="4895"/>
                </a:lnTo>
                <a:lnTo>
                  <a:pt x="46832" y="0"/>
                </a:lnTo>
                <a:lnTo>
                  <a:pt x="41503" y="14"/>
                </a:lnTo>
                <a:lnTo>
                  <a:pt x="30805" y="6462"/>
                </a:lnTo>
                <a:lnTo>
                  <a:pt x="22907" y="17591"/>
                </a:lnTo>
                <a:lnTo>
                  <a:pt x="22907" y="0"/>
                </a:lnTo>
                <a:lnTo>
                  <a:pt x="14380" y="2929"/>
                </a:lnTo>
                <a:lnTo>
                  <a:pt x="6680" y="4895"/>
                </a:lnTo>
                <a:lnTo>
                  <a:pt x="0" y="6848"/>
                </a:lnTo>
                <a:lnTo>
                  <a:pt x="0" y="8802"/>
                </a:lnTo>
                <a:lnTo>
                  <a:pt x="10562" y="9778"/>
                </a:lnTo>
                <a:lnTo>
                  <a:pt x="10562" y="68416"/>
                </a:lnTo>
                <a:lnTo>
                  <a:pt x="9545" y="69392"/>
                </a:lnTo>
                <a:lnTo>
                  <a:pt x="0" y="71348"/>
                </a:lnTo>
                <a:lnTo>
                  <a:pt x="0" y="73302"/>
                </a:lnTo>
                <a:lnTo>
                  <a:pt x="36270" y="73302"/>
                </a:lnTo>
                <a:lnTo>
                  <a:pt x="36270" y="71348"/>
                </a:lnTo>
                <a:lnTo>
                  <a:pt x="23925" y="69392"/>
                </a:lnTo>
                <a:lnTo>
                  <a:pt x="22907" y="68416"/>
                </a:lnTo>
                <a:lnTo>
                  <a:pt x="22907" y="23463"/>
                </a:lnTo>
                <a:lnTo>
                  <a:pt x="27743" y="14661"/>
                </a:lnTo>
                <a:lnTo>
                  <a:pt x="31561" y="12708"/>
                </a:lnTo>
                <a:lnTo>
                  <a:pt x="38179" y="12708"/>
                </a:lnTo>
                <a:lnTo>
                  <a:pt x="40088" y="13684"/>
                </a:lnTo>
                <a:lnTo>
                  <a:pt x="43015" y="16614"/>
                </a:lnTo>
                <a:close/>
              </a:path>
            </a:pathLst>
          </a:custGeom>
          <a:solidFill>
            <a:srgbClr val="000000"/>
          </a:solidFill>
        </p:spPr>
        <p:txBody>
          <a:bodyPr wrap="square" lIns="0" tIns="0" rIns="0" bIns="0" rtlCol="0">
            <a:noAutofit/>
          </a:bodyPr>
          <a:lstStyle/>
          <a:p>
            <a:endParaRPr sz="2040"/>
          </a:p>
        </p:txBody>
      </p:sp>
      <p:sp>
        <p:nvSpPr>
          <p:cNvPr id="35" name="object 35"/>
          <p:cNvSpPr/>
          <p:nvPr/>
        </p:nvSpPr>
        <p:spPr>
          <a:xfrm>
            <a:off x="9747277" y="7363460"/>
            <a:ext cx="60531" cy="70893"/>
          </a:xfrm>
          <a:custGeom>
            <a:avLst/>
            <a:gdLst/>
            <a:ahLst/>
            <a:cxnLst/>
            <a:rect l="l" t="t" r="r" b="b"/>
            <a:pathLst>
              <a:path w="53410" h="62553">
                <a:moveTo>
                  <a:pt x="53410" y="0"/>
                </a:moveTo>
                <a:lnTo>
                  <a:pt x="41057" y="2385"/>
                </a:lnTo>
                <a:lnTo>
                  <a:pt x="42012" y="7271"/>
                </a:lnTo>
                <a:lnTo>
                  <a:pt x="47740" y="7271"/>
                </a:lnTo>
                <a:lnTo>
                  <a:pt x="53410" y="0"/>
                </a:lnTo>
                <a:close/>
              </a:path>
              <a:path w="53410" h="62553">
                <a:moveTo>
                  <a:pt x="43921" y="51250"/>
                </a:moveTo>
                <a:lnTo>
                  <a:pt x="43921" y="49296"/>
                </a:lnTo>
                <a:lnTo>
                  <a:pt x="40615" y="48836"/>
                </a:lnTo>
                <a:lnTo>
                  <a:pt x="29079" y="43693"/>
                </a:lnTo>
                <a:lnTo>
                  <a:pt x="26734" y="27795"/>
                </a:lnTo>
                <a:lnTo>
                  <a:pt x="26734" y="3361"/>
                </a:lnTo>
                <a:lnTo>
                  <a:pt x="42012" y="7271"/>
                </a:lnTo>
                <a:lnTo>
                  <a:pt x="41057" y="2385"/>
                </a:lnTo>
                <a:lnTo>
                  <a:pt x="35328" y="2385"/>
                </a:lnTo>
                <a:lnTo>
                  <a:pt x="28644" y="1411"/>
                </a:lnTo>
                <a:lnTo>
                  <a:pt x="26734" y="434"/>
                </a:lnTo>
                <a:lnTo>
                  <a:pt x="26734" y="-49408"/>
                </a:lnTo>
                <a:lnTo>
                  <a:pt x="29598" y="-51361"/>
                </a:lnTo>
                <a:lnTo>
                  <a:pt x="36283" y="-52338"/>
                </a:lnTo>
                <a:lnTo>
                  <a:pt x="41057" y="-52338"/>
                </a:lnTo>
                <a:lnTo>
                  <a:pt x="54642" y="-49739"/>
                </a:lnTo>
                <a:lnTo>
                  <a:pt x="63678" y="-40924"/>
                </a:lnTo>
                <a:lnTo>
                  <a:pt x="66837" y="-24981"/>
                </a:lnTo>
                <a:lnTo>
                  <a:pt x="63105" y="-8660"/>
                </a:lnTo>
                <a:lnTo>
                  <a:pt x="53410" y="0"/>
                </a:lnTo>
                <a:lnTo>
                  <a:pt x="47740" y="7271"/>
                </a:lnTo>
                <a:lnTo>
                  <a:pt x="50605" y="7271"/>
                </a:lnTo>
                <a:lnTo>
                  <a:pt x="57697" y="5650"/>
                </a:lnTo>
                <a:lnTo>
                  <a:pt x="69371" y="-738"/>
                </a:lnTo>
                <a:lnTo>
                  <a:pt x="77872" y="-11362"/>
                </a:lnTo>
                <a:lnTo>
                  <a:pt x="81160" y="-25958"/>
                </a:lnTo>
                <a:lnTo>
                  <a:pt x="81160" y="-35723"/>
                </a:lnTo>
                <a:lnTo>
                  <a:pt x="77341" y="-43549"/>
                </a:lnTo>
                <a:lnTo>
                  <a:pt x="71611" y="-48432"/>
                </a:lnTo>
                <a:lnTo>
                  <a:pt x="58583" y="-53943"/>
                </a:lnTo>
                <a:lnTo>
                  <a:pt x="44877" y="-55281"/>
                </a:lnTo>
                <a:lnTo>
                  <a:pt x="0" y="-55281"/>
                </a:lnTo>
                <a:lnTo>
                  <a:pt x="628" y="-53226"/>
                </a:lnTo>
                <a:lnTo>
                  <a:pt x="11918" y="-48279"/>
                </a:lnTo>
                <a:lnTo>
                  <a:pt x="14322" y="-31817"/>
                </a:lnTo>
                <a:lnTo>
                  <a:pt x="14320" y="28670"/>
                </a:lnTo>
                <a:lnTo>
                  <a:pt x="11712" y="44555"/>
                </a:lnTo>
                <a:lnTo>
                  <a:pt x="0" y="49296"/>
                </a:lnTo>
                <a:lnTo>
                  <a:pt x="0" y="51250"/>
                </a:lnTo>
                <a:lnTo>
                  <a:pt x="43921" y="51250"/>
                </a:lnTo>
                <a:close/>
              </a:path>
            </a:pathLst>
          </a:custGeom>
          <a:solidFill>
            <a:srgbClr val="000000"/>
          </a:solidFill>
        </p:spPr>
        <p:txBody>
          <a:bodyPr wrap="square" lIns="0" tIns="0" rIns="0" bIns="0" rtlCol="0">
            <a:noAutofit/>
          </a:bodyPr>
          <a:lstStyle/>
          <a:p>
            <a:endParaRPr sz="2040"/>
          </a:p>
        </p:txBody>
      </p:sp>
      <p:sp>
        <p:nvSpPr>
          <p:cNvPr id="36" name="object 36"/>
          <p:cNvSpPr/>
          <p:nvPr/>
        </p:nvSpPr>
        <p:spPr>
          <a:xfrm>
            <a:off x="4328363" y="1855013"/>
            <a:ext cx="5160874" cy="4297274"/>
          </a:xfrm>
          <a:prstGeom prst="rect">
            <a:avLst/>
          </a:prstGeom>
          <a:blipFill>
            <a:blip r:embed="rId2" cstate="print"/>
            <a:stretch>
              <a:fillRect/>
            </a:stretch>
          </a:blipFill>
        </p:spPr>
        <p:txBody>
          <a:bodyPr wrap="square" lIns="0" tIns="0" rIns="0" bIns="0" rtlCol="0">
            <a:noAutofit/>
          </a:bodyPr>
          <a:lstStyle/>
          <a:p>
            <a:endParaRPr sz="2040"/>
          </a:p>
        </p:txBody>
      </p:sp>
      <p:sp>
        <p:nvSpPr>
          <p:cNvPr id="12" name="object 12"/>
          <p:cNvSpPr txBox="1"/>
          <p:nvPr/>
        </p:nvSpPr>
        <p:spPr>
          <a:xfrm>
            <a:off x="5075665" y="473352"/>
            <a:ext cx="3722295" cy="374571"/>
          </a:xfrm>
          <a:prstGeom prst="rect">
            <a:avLst/>
          </a:prstGeom>
        </p:spPr>
        <p:txBody>
          <a:bodyPr wrap="square" lIns="0" tIns="18459" rIns="0" bIns="0" rtlCol="0">
            <a:noAutofit/>
          </a:bodyPr>
          <a:lstStyle/>
          <a:p>
            <a:pPr marL="14393">
              <a:lnSpc>
                <a:spcPts val="2907"/>
              </a:lnSpc>
            </a:pPr>
            <a:r>
              <a:rPr sz="2720" spc="36" dirty="0">
                <a:latin typeface="Franklin Gothic Medium"/>
                <a:cs typeface="Franklin Gothic Medium"/>
              </a:rPr>
              <a:t>Mexico, China and India</a:t>
            </a:r>
            <a:endParaRPr sz="2720">
              <a:latin typeface="Franklin Gothic Medium"/>
              <a:cs typeface="Franklin Gothic Medium"/>
            </a:endParaRPr>
          </a:p>
        </p:txBody>
      </p:sp>
      <p:sp>
        <p:nvSpPr>
          <p:cNvPr id="11" name="object 11"/>
          <p:cNvSpPr txBox="1"/>
          <p:nvPr/>
        </p:nvSpPr>
        <p:spPr>
          <a:xfrm>
            <a:off x="3486353" y="888591"/>
            <a:ext cx="572395" cy="374227"/>
          </a:xfrm>
          <a:prstGeom prst="rect">
            <a:avLst/>
          </a:prstGeom>
        </p:spPr>
        <p:txBody>
          <a:bodyPr wrap="square" lIns="0" tIns="18423" rIns="0" bIns="0" rtlCol="0">
            <a:noAutofit/>
          </a:bodyPr>
          <a:lstStyle/>
          <a:p>
            <a:pPr marL="14393">
              <a:lnSpc>
                <a:spcPts val="2901"/>
              </a:lnSpc>
            </a:pPr>
            <a:r>
              <a:rPr sz="2720" spc="20" dirty="0">
                <a:latin typeface="Franklin Gothic Medium"/>
                <a:cs typeface="Franklin Gothic Medium"/>
              </a:rPr>
              <a:t>are</a:t>
            </a:r>
            <a:endParaRPr sz="2720">
              <a:latin typeface="Franklin Gothic Medium"/>
              <a:cs typeface="Franklin Gothic Medium"/>
            </a:endParaRPr>
          </a:p>
        </p:txBody>
      </p:sp>
      <p:sp>
        <p:nvSpPr>
          <p:cNvPr id="10" name="object 10"/>
          <p:cNvSpPr txBox="1"/>
          <p:nvPr/>
        </p:nvSpPr>
        <p:spPr>
          <a:xfrm>
            <a:off x="4066347" y="888591"/>
            <a:ext cx="573390" cy="374227"/>
          </a:xfrm>
          <a:prstGeom prst="rect">
            <a:avLst/>
          </a:prstGeom>
        </p:spPr>
        <p:txBody>
          <a:bodyPr wrap="square" lIns="0" tIns="18423" rIns="0" bIns="0" rtlCol="0">
            <a:noAutofit/>
          </a:bodyPr>
          <a:lstStyle/>
          <a:p>
            <a:pPr marL="14393">
              <a:lnSpc>
                <a:spcPts val="2901"/>
              </a:lnSpc>
            </a:pPr>
            <a:r>
              <a:rPr sz="2720" spc="29" dirty="0">
                <a:latin typeface="Franklin Gothic Medium"/>
                <a:cs typeface="Franklin Gothic Medium"/>
              </a:rPr>
              <a:t>top</a:t>
            </a:r>
            <a:endParaRPr sz="2720">
              <a:latin typeface="Franklin Gothic Medium"/>
              <a:cs typeface="Franklin Gothic Medium"/>
            </a:endParaRPr>
          </a:p>
        </p:txBody>
      </p:sp>
      <p:sp>
        <p:nvSpPr>
          <p:cNvPr id="9" name="object 9"/>
          <p:cNvSpPr txBox="1"/>
          <p:nvPr/>
        </p:nvSpPr>
        <p:spPr>
          <a:xfrm>
            <a:off x="4646342" y="888591"/>
            <a:ext cx="1783671" cy="374227"/>
          </a:xfrm>
          <a:prstGeom prst="rect">
            <a:avLst/>
          </a:prstGeom>
        </p:spPr>
        <p:txBody>
          <a:bodyPr wrap="square" lIns="0" tIns="18423" rIns="0" bIns="0" rtlCol="0">
            <a:noAutofit/>
          </a:bodyPr>
          <a:lstStyle/>
          <a:p>
            <a:pPr marL="14393">
              <a:lnSpc>
                <a:spcPts val="2901"/>
              </a:lnSpc>
            </a:pPr>
            <a:r>
              <a:rPr sz="2720" spc="42" dirty="0">
                <a:latin typeface="Franklin Gothic Medium"/>
                <a:cs typeface="Franklin Gothic Medium"/>
              </a:rPr>
              <a:t>birthplaces</a:t>
            </a:r>
            <a:endParaRPr sz="2720">
              <a:latin typeface="Franklin Gothic Medium"/>
              <a:cs typeface="Franklin Gothic Medium"/>
            </a:endParaRPr>
          </a:p>
        </p:txBody>
      </p:sp>
      <p:sp>
        <p:nvSpPr>
          <p:cNvPr id="8" name="object 8"/>
          <p:cNvSpPr txBox="1"/>
          <p:nvPr/>
        </p:nvSpPr>
        <p:spPr>
          <a:xfrm>
            <a:off x="6437792" y="888591"/>
            <a:ext cx="493807" cy="374227"/>
          </a:xfrm>
          <a:prstGeom prst="rect">
            <a:avLst/>
          </a:prstGeom>
        </p:spPr>
        <p:txBody>
          <a:bodyPr wrap="square" lIns="0" tIns="18423" rIns="0" bIns="0" rtlCol="0">
            <a:noAutofit/>
          </a:bodyPr>
          <a:lstStyle/>
          <a:p>
            <a:pPr marL="14393">
              <a:lnSpc>
                <a:spcPts val="2901"/>
              </a:lnSpc>
            </a:pPr>
            <a:r>
              <a:rPr sz="2720" spc="12" dirty="0">
                <a:latin typeface="Franklin Gothic Medium"/>
                <a:cs typeface="Franklin Gothic Medium"/>
              </a:rPr>
              <a:t>for</a:t>
            </a:r>
            <a:endParaRPr sz="2720">
              <a:latin typeface="Franklin Gothic Medium"/>
              <a:cs typeface="Franklin Gothic Medium"/>
            </a:endParaRPr>
          </a:p>
        </p:txBody>
      </p:sp>
      <p:sp>
        <p:nvSpPr>
          <p:cNvPr id="7" name="object 7"/>
          <p:cNvSpPr txBox="1"/>
          <p:nvPr/>
        </p:nvSpPr>
        <p:spPr>
          <a:xfrm>
            <a:off x="6937989" y="888591"/>
            <a:ext cx="1804743" cy="374227"/>
          </a:xfrm>
          <a:prstGeom prst="rect">
            <a:avLst/>
          </a:prstGeom>
        </p:spPr>
        <p:txBody>
          <a:bodyPr wrap="square" lIns="0" tIns="18423" rIns="0" bIns="0" rtlCol="0">
            <a:noAutofit/>
          </a:bodyPr>
          <a:lstStyle/>
          <a:p>
            <a:pPr marL="14393">
              <a:lnSpc>
                <a:spcPts val="2901"/>
              </a:lnSpc>
            </a:pPr>
            <a:r>
              <a:rPr sz="2720" spc="7" dirty="0">
                <a:latin typeface="Franklin Gothic Medium"/>
                <a:cs typeface="Franklin Gothic Medium"/>
              </a:rPr>
              <a:t>immigrants</a:t>
            </a:r>
            <a:endParaRPr sz="2720">
              <a:latin typeface="Franklin Gothic Medium"/>
              <a:cs typeface="Franklin Gothic Medium"/>
            </a:endParaRPr>
          </a:p>
        </p:txBody>
      </p:sp>
      <p:sp>
        <p:nvSpPr>
          <p:cNvPr id="6" name="object 6"/>
          <p:cNvSpPr txBox="1"/>
          <p:nvPr/>
        </p:nvSpPr>
        <p:spPr>
          <a:xfrm>
            <a:off x="8748440" y="888591"/>
            <a:ext cx="361731" cy="374227"/>
          </a:xfrm>
          <a:prstGeom prst="rect">
            <a:avLst/>
          </a:prstGeom>
        </p:spPr>
        <p:txBody>
          <a:bodyPr wrap="square" lIns="0" tIns="18423" rIns="0" bIns="0" rtlCol="0">
            <a:noAutofit/>
          </a:bodyPr>
          <a:lstStyle/>
          <a:p>
            <a:pPr marL="14393">
              <a:lnSpc>
                <a:spcPts val="2901"/>
              </a:lnSpc>
            </a:pPr>
            <a:r>
              <a:rPr sz="2720" spc="32" dirty="0">
                <a:latin typeface="Franklin Gothic Medium"/>
                <a:cs typeface="Franklin Gothic Medium"/>
              </a:rPr>
              <a:t>in</a:t>
            </a:r>
            <a:endParaRPr sz="2720">
              <a:latin typeface="Franklin Gothic Medium"/>
              <a:cs typeface="Franklin Gothic Medium"/>
            </a:endParaRPr>
          </a:p>
        </p:txBody>
      </p:sp>
      <p:sp>
        <p:nvSpPr>
          <p:cNvPr id="5" name="object 5"/>
          <p:cNvSpPr txBox="1"/>
          <p:nvPr/>
        </p:nvSpPr>
        <p:spPr>
          <a:xfrm>
            <a:off x="9116680" y="888591"/>
            <a:ext cx="572739" cy="374227"/>
          </a:xfrm>
          <a:prstGeom prst="rect">
            <a:avLst/>
          </a:prstGeom>
        </p:spPr>
        <p:txBody>
          <a:bodyPr wrap="square" lIns="0" tIns="18423" rIns="0" bIns="0" rtlCol="0">
            <a:noAutofit/>
          </a:bodyPr>
          <a:lstStyle/>
          <a:p>
            <a:pPr marL="14393">
              <a:lnSpc>
                <a:spcPts val="2901"/>
              </a:lnSpc>
            </a:pPr>
            <a:r>
              <a:rPr sz="2720" spc="29" dirty="0">
                <a:latin typeface="Franklin Gothic Medium"/>
                <a:cs typeface="Franklin Gothic Medium"/>
              </a:rPr>
              <a:t>the</a:t>
            </a:r>
            <a:endParaRPr sz="2720">
              <a:latin typeface="Franklin Gothic Medium"/>
              <a:cs typeface="Franklin Gothic Medium"/>
            </a:endParaRPr>
          </a:p>
        </p:txBody>
      </p:sp>
      <p:sp>
        <p:nvSpPr>
          <p:cNvPr id="4" name="object 4"/>
          <p:cNvSpPr txBox="1"/>
          <p:nvPr/>
        </p:nvSpPr>
        <p:spPr>
          <a:xfrm>
            <a:off x="9696673" y="888591"/>
            <a:ext cx="684198" cy="374227"/>
          </a:xfrm>
          <a:prstGeom prst="rect">
            <a:avLst/>
          </a:prstGeom>
        </p:spPr>
        <p:txBody>
          <a:bodyPr wrap="square" lIns="0" tIns="18423" rIns="0" bIns="0" rtlCol="0">
            <a:noAutofit/>
          </a:bodyPr>
          <a:lstStyle/>
          <a:p>
            <a:pPr marL="14393">
              <a:lnSpc>
                <a:spcPts val="2901"/>
              </a:lnSpc>
            </a:pPr>
            <a:r>
              <a:rPr sz="2720" spc="63" dirty="0">
                <a:latin typeface="Franklin Gothic Medium"/>
                <a:cs typeface="Franklin Gothic Medium"/>
              </a:rPr>
              <a:t>U.S.</a:t>
            </a:r>
            <a:endParaRPr sz="2720">
              <a:latin typeface="Franklin Gothic Medium"/>
              <a:cs typeface="Franklin Gothic Medium"/>
            </a:endParaRPr>
          </a:p>
        </p:txBody>
      </p:sp>
      <p:sp>
        <p:nvSpPr>
          <p:cNvPr id="3" name="object 3"/>
          <p:cNvSpPr txBox="1"/>
          <p:nvPr/>
        </p:nvSpPr>
        <p:spPr>
          <a:xfrm>
            <a:off x="6810493" y="7211731"/>
            <a:ext cx="221991" cy="173871"/>
          </a:xfrm>
          <a:prstGeom prst="rect">
            <a:avLst/>
          </a:prstGeom>
        </p:spPr>
        <p:txBody>
          <a:bodyPr wrap="square" lIns="0" tIns="8132" rIns="0" bIns="0" rtlCol="0">
            <a:noAutofit/>
          </a:bodyPr>
          <a:lstStyle/>
          <a:p>
            <a:pPr marL="14393">
              <a:lnSpc>
                <a:spcPts val="1281"/>
              </a:lnSpc>
            </a:pPr>
            <a:r>
              <a:rPr sz="1133" spc="5" dirty="0">
                <a:solidFill>
                  <a:srgbClr val="585858"/>
                </a:solidFill>
                <a:latin typeface="Franklin Gothic Medium"/>
                <a:cs typeface="Franklin Gothic Medium"/>
              </a:rPr>
              <a:t>16</a:t>
            </a:r>
            <a:endParaRPr sz="1133">
              <a:latin typeface="Franklin Gothic Medium"/>
              <a:cs typeface="Franklin Gothic Medium"/>
            </a:endParaRPr>
          </a:p>
        </p:txBody>
      </p:sp>
      <p:sp>
        <p:nvSpPr>
          <p:cNvPr id="2" name="object 2"/>
          <p:cNvSpPr txBox="1"/>
          <p:nvPr/>
        </p:nvSpPr>
        <p:spPr>
          <a:xfrm>
            <a:off x="2334945" y="7235678"/>
            <a:ext cx="1029623" cy="160054"/>
          </a:xfrm>
          <a:prstGeom prst="rect">
            <a:avLst/>
          </a:prstGeom>
        </p:spPr>
        <p:txBody>
          <a:bodyPr wrap="square" lIns="0" tIns="1439" rIns="0" bIns="0" rtlCol="0">
            <a:noAutofit/>
          </a:bodyPr>
          <a:lstStyle/>
          <a:p>
            <a:pPr marL="14393">
              <a:lnSpc>
                <a:spcPct val="94482"/>
              </a:lnSpc>
            </a:pPr>
            <a:r>
              <a:rPr sz="1020" spc="-3" dirty="0">
                <a:solidFill>
                  <a:srgbClr val="585858"/>
                </a:solidFill>
                <a:latin typeface="Franklin Gothic Medium"/>
                <a:cs typeface="Franklin Gothic Medium"/>
              </a:rPr>
              <a:t>October 23, 2019</a:t>
            </a:r>
            <a:endParaRPr sz="1020">
              <a:latin typeface="Franklin Gothic Medium"/>
              <a:cs typeface="Franklin Gothic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727200" y="0"/>
            <a:ext cx="172720" cy="7772398"/>
          </a:xfrm>
          <a:custGeom>
            <a:avLst/>
            <a:gdLst/>
            <a:ahLst/>
            <a:cxnLst/>
            <a:rect l="l" t="t" r="r" b="b"/>
            <a:pathLst>
              <a:path w="152400" h="6857998">
                <a:moveTo>
                  <a:pt x="152400" y="6857998"/>
                </a:moveTo>
                <a:lnTo>
                  <a:pt x="152400" y="0"/>
                </a:lnTo>
                <a:lnTo>
                  <a:pt x="0" y="0"/>
                </a:lnTo>
                <a:lnTo>
                  <a:pt x="0" y="6857998"/>
                </a:lnTo>
                <a:lnTo>
                  <a:pt x="152400" y="6857998"/>
                </a:lnTo>
                <a:close/>
              </a:path>
            </a:pathLst>
          </a:custGeom>
          <a:solidFill>
            <a:srgbClr val="F2F2F2"/>
          </a:solidFill>
        </p:spPr>
        <p:txBody>
          <a:bodyPr wrap="square" lIns="0" tIns="0" rIns="0" bIns="0" rtlCol="0">
            <a:noAutofit/>
          </a:bodyPr>
          <a:lstStyle/>
          <a:p>
            <a:endParaRPr sz="2040"/>
          </a:p>
        </p:txBody>
      </p:sp>
      <p:sp>
        <p:nvSpPr>
          <p:cNvPr id="7" name="object 7"/>
          <p:cNvSpPr/>
          <p:nvPr/>
        </p:nvSpPr>
        <p:spPr>
          <a:xfrm>
            <a:off x="11917682" y="2"/>
            <a:ext cx="172719" cy="7599679"/>
          </a:xfrm>
          <a:custGeom>
            <a:avLst/>
            <a:gdLst/>
            <a:ahLst/>
            <a:cxnLst/>
            <a:rect l="l" t="t" r="r" b="b"/>
            <a:pathLst>
              <a:path w="152399" h="6705599">
                <a:moveTo>
                  <a:pt x="0" y="6705599"/>
                </a:moveTo>
                <a:lnTo>
                  <a:pt x="152399" y="6705599"/>
                </a:lnTo>
                <a:lnTo>
                  <a:pt x="152399" y="0"/>
                </a:lnTo>
                <a:lnTo>
                  <a:pt x="0" y="0"/>
                </a:lnTo>
                <a:lnTo>
                  <a:pt x="0" y="6705599"/>
                </a:lnTo>
                <a:close/>
              </a:path>
            </a:pathLst>
          </a:custGeom>
          <a:solidFill>
            <a:srgbClr val="F2F2F2"/>
          </a:solidFill>
        </p:spPr>
        <p:txBody>
          <a:bodyPr wrap="square" lIns="0" tIns="0" rIns="0" bIns="0" rtlCol="0">
            <a:noAutofit/>
          </a:bodyPr>
          <a:lstStyle/>
          <a:p>
            <a:endParaRPr sz="2040"/>
          </a:p>
        </p:txBody>
      </p:sp>
      <p:sp>
        <p:nvSpPr>
          <p:cNvPr id="8" name="object 8"/>
          <p:cNvSpPr/>
          <p:nvPr/>
        </p:nvSpPr>
        <p:spPr>
          <a:xfrm>
            <a:off x="1899920" y="0"/>
            <a:ext cx="10017760" cy="172720"/>
          </a:xfrm>
          <a:custGeom>
            <a:avLst/>
            <a:gdLst/>
            <a:ahLst/>
            <a:cxnLst/>
            <a:rect l="l" t="t" r="r" b="b"/>
            <a:pathLst>
              <a:path w="8839200" h="152400">
                <a:moveTo>
                  <a:pt x="8839200" y="0"/>
                </a:moveTo>
                <a:lnTo>
                  <a:pt x="0" y="0"/>
                </a:lnTo>
                <a:lnTo>
                  <a:pt x="0" y="152400"/>
                </a:lnTo>
                <a:lnTo>
                  <a:pt x="8839200" y="152400"/>
                </a:lnTo>
                <a:lnTo>
                  <a:pt x="8839200" y="0"/>
                </a:lnTo>
                <a:close/>
              </a:path>
            </a:pathLst>
          </a:custGeom>
          <a:solidFill>
            <a:srgbClr val="F2F2F2"/>
          </a:solidFill>
        </p:spPr>
        <p:txBody>
          <a:bodyPr wrap="square" lIns="0" tIns="0" rIns="0" bIns="0" rtlCol="0">
            <a:noAutofit/>
          </a:bodyPr>
          <a:lstStyle/>
          <a:p>
            <a:endParaRPr sz="2040"/>
          </a:p>
        </p:txBody>
      </p:sp>
      <p:sp>
        <p:nvSpPr>
          <p:cNvPr id="9" name="object 9"/>
          <p:cNvSpPr/>
          <p:nvPr/>
        </p:nvSpPr>
        <p:spPr>
          <a:xfrm>
            <a:off x="1899922" y="7599681"/>
            <a:ext cx="10190479" cy="172719"/>
          </a:xfrm>
          <a:custGeom>
            <a:avLst/>
            <a:gdLst/>
            <a:ahLst/>
            <a:cxnLst/>
            <a:rect l="l" t="t" r="r" b="b"/>
            <a:pathLst>
              <a:path w="8991599" h="152399">
                <a:moveTo>
                  <a:pt x="8991599" y="152399"/>
                </a:moveTo>
                <a:lnTo>
                  <a:pt x="8991599" y="0"/>
                </a:lnTo>
                <a:lnTo>
                  <a:pt x="0" y="0"/>
                </a:lnTo>
                <a:lnTo>
                  <a:pt x="0" y="152399"/>
                </a:lnTo>
                <a:lnTo>
                  <a:pt x="8991599" y="152399"/>
                </a:lnTo>
                <a:close/>
              </a:path>
            </a:pathLst>
          </a:custGeom>
          <a:solidFill>
            <a:srgbClr val="F2F2F2"/>
          </a:solidFill>
        </p:spPr>
        <p:txBody>
          <a:bodyPr wrap="square" lIns="0" tIns="0" rIns="0" bIns="0" rtlCol="0">
            <a:noAutofit/>
          </a:bodyPr>
          <a:lstStyle/>
          <a:p>
            <a:endParaRPr sz="2040"/>
          </a:p>
        </p:txBody>
      </p:sp>
      <p:sp>
        <p:nvSpPr>
          <p:cNvPr id="10" name="object 10"/>
          <p:cNvSpPr/>
          <p:nvPr/>
        </p:nvSpPr>
        <p:spPr>
          <a:xfrm>
            <a:off x="1901647" y="7083247"/>
            <a:ext cx="10017760" cy="0"/>
          </a:xfrm>
          <a:custGeom>
            <a:avLst/>
            <a:gdLst/>
            <a:ahLst/>
            <a:cxnLst/>
            <a:rect l="l" t="t" r="r" b="b"/>
            <a:pathLst>
              <a:path w="8839200">
                <a:moveTo>
                  <a:pt x="0" y="0"/>
                </a:moveTo>
                <a:lnTo>
                  <a:pt x="0" y="0"/>
                </a:lnTo>
                <a:lnTo>
                  <a:pt x="8839200" y="0"/>
                </a:lnTo>
              </a:path>
            </a:pathLst>
          </a:custGeom>
          <a:ln w="9144">
            <a:solidFill>
              <a:srgbClr val="D9D9D9"/>
            </a:solidFill>
            <a:prstDash val="dash"/>
          </a:ln>
        </p:spPr>
        <p:txBody>
          <a:bodyPr wrap="square" lIns="0" tIns="0" rIns="0" bIns="0" rtlCol="0">
            <a:noAutofit/>
          </a:bodyPr>
          <a:lstStyle/>
          <a:p>
            <a:endParaRPr sz="2040"/>
          </a:p>
        </p:txBody>
      </p:sp>
      <p:sp>
        <p:nvSpPr>
          <p:cNvPr id="11" name="object 11"/>
          <p:cNvSpPr/>
          <p:nvPr/>
        </p:nvSpPr>
        <p:spPr>
          <a:xfrm>
            <a:off x="11294678" y="7228825"/>
            <a:ext cx="259763" cy="265822"/>
          </a:xfrm>
          <a:custGeom>
            <a:avLst/>
            <a:gdLst/>
            <a:ahLst/>
            <a:cxnLst/>
            <a:rect l="l" t="t" r="r" b="b"/>
            <a:pathLst>
              <a:path w="229203" h="234549">
                <a:moveTo>
                  <a:pt x="189114" y="27356"/>
                </a:moveTo>
                <a:lnTo>
                  <a:pt x="179083" y="19785"/>
                </a:lnTo>
                <a:lnTo>
                  <a:pt x="167886" y="13484"/>
                </a:lnTo>
                <a:lnTo>
                  <a:pt x="166207" y="12695"/>
                </a:lnTo>
                <a:lnTo>
                  <a:pt x="134646" y="90884"/>
                </a:lnTo>
                <a:lnTo>
                  <a:pt x="129937" y="86978"/>
                </a:lnTo>
                <a:lnTo>
                  <a:pt x="124210" y="85025"/>
                </a:lnTo>
                <a:lnTo>
                  <a:pt x="117464" y="84048"/>
                </a:lnTo>
                <a:lnTo>
                  <a:pt x="149917" y="4882"/>
                </a:lnTo>
                <a:lnTo>
                  <a:pt x="137798" y="1514"/>
                </a:lnTo>
                <a:lnTo>
                  <a:pt x="125044" y="24"/>
                </a:lnTo>
                <a:lnTo>
                  <a:pt x="123191" y="0"/>
                </a:lnTo>
                <a:lnTo>
                  <a:pt x="123191" y="52773"/>
                </a:lnTo>
                <a:lnTo>
                  <a:pt x="120392" y="51796"/>
                </a:lnTo>
                <a:lnTo>
                  <a:pt x="107920" y="51796"/>
                </a:lnTo>
                <a:lnTo>
                  <a:pt x="105120" y="52773"/>
                </a:lnTo>
                <a:lnTo>
                  <a:pt x="105120" y="0"/>
                </a:lnTo>
                <a:lnTo>
                  <a:pt x="92240" y="1180"/>
                </a:lnTo>
                <a:lnTo>
                  <a:pt x="80061" y="4323"/>
                </a:lnTo>
                <a:lnTo>
                  <a:pt x="78395" y="4882"/>
                </a:lnTo>
                <a:lnTo>
                  <a:pt x="110847" y="84048"/>
                </a:lnTo>
                <a:lnTo>
                  <a:pt x="104102" y="85025"/>
                </a:lnTo>
                <a:lnTo>
                  <a:pt x="98375" y="86978"/>
                </a:lnTo>
                <a:lnTo>
                  <a:pt x="93666" y="90884"/>
                </a:lnTo>
                <a:lnTo>
                  <a:pt x="62105" y="12695"/>
                </a:lnTo>
                <a:lnTo>
                  <a:pt x="51003" y="18817"/>
                </a:lnTo>
                <a:lnTo>
                  <a:pt x="40699" y="26207"/>
                </a:lnTo>
                <a:lnTo>
                  <a:pt x="39197" y="27356"/>
                </a:lnTo>
                <a:lnTo>
                  <a:pt x="76486" y="64491"/>
                </a:lnTo>
                <a:lnTo>
                  <a:pt x="70759" y="68411"/>
                </a:lnTo>
                <a:lnTo>
                  <a:pt x="66940" y="73293"/>
                </a:lnTo>
                <a:lnTo>
                  <a:pt x="63123" y="78176"/>
                </a:lnTo>
                <a:lnTo>
                  <a:pt x="26725" y="41041"/>
                </a:lnTo>
                <a:lnTo>
                  <a:pt x="19245" y="51172"/>
                </a:lnTo>
                <a:lnTo>
                  <a:pt x="12398" y="61987"/>
                </a:lnTo>
                <a:lnTo>
                  <a:pt x="11453" y="63515"/>
                </a:lnTo>
                <a:lnTo>
                  <a:pt x="88831" y="95767"/>
                </a:lnTo>
                <a:lnTo>
                  <a:pt x="85012" y="100663"/>
                </a:lnTo>
                <a:lnTo>
                  <a:pt x="83104" y="107499"/>
                </a:lnTo>
                <a:lnTo>
                  <a:pt x="82212" y="113358"/>
                </a:lnTo>
                <a:lnTo>
                  <a:pt x="4836" y="81106"/>
                </a:lnTo>
                <a:lnTo>
                  <a:pt x="1458" y="93213"/>
                </a:lnTo>
                <a:lnTo>
                  <a:pt x="16" y="106081"/>
                </a:lnTo>
                <a:lnTo>
                  <a:pt x="0" y="107499"/>
                </a:lnTo>
                <a:lnTo>
                  <a:pt x="50651" y="107499"/>
                </a:lnTo>
                <a:lnTo>
                  <a:pt x="50651" y="126068"/>
                </a:lnTo>
                <a:lnTo>
                  <a:pt x="0" y="126068"/>
                </a:lnTo>
                <a:lnTo>
                  <a:pt x="1111" y="138948"/>
                </a:lnTo>
                <a:lnTo>
                  <a:pt x="4104" y="151164"/>
                </a:lnTo>
                <a:lnTo>
                  <a:pt x="4836" y="153432"/>
                </a:lnTo>
                <a:lnTo>
                  <a:pt x="82212" y="120207"/>
                </a:lnTo>
                <a:lnTo>
                  <a:pt x="83104" y="127044"/>
                </a:lnTo>
                <a:lnTo>
                  <a:pt x="85012" y="132909"/>
                </a:lnTo>
                <a:lnTo>
                  <a:pt x="88831" y="137796"/>
                </a:lnTo>
                <a:lnTo>
                  <a:pt x="11453" y="171023"/>
                </a:lnTo>
                <a:lnTo>
                  <a:pt x="18267" y="181885"/>
                </a:lnTo>
                <a:lnTo>
                  <a:pt x="25615" y="192149"/>
                </a:lnTo>
                <a:lnTo>
                  <a:pt x="26725" y="193502"/>
                </a:lnTo>
                <a:lnTo>
                  <a:pt x="63123" y="156364"/>
                </a:lnTo>
                <a:lnTo>
                  <a:pt x="66940" y="161250"/>
                </a:lnTo>
                <a:lnTo>
                  <a:pt x="70759" y="165160"/>
                </a:lnTo>
                <a:lnTo>
                  <a:pt x="76486" y="169069"/>
                </a:lnTo>
                <a:lnTo>
                  <a:pt x="39197" y="206207"/>
                </a:lnTo>
                <a:lnTo>
                  <a:pt x="49339" y="214074"/>
                </a:lnTo>
                <a:lnTo>
                  <a:pt x="59960" y="220815"/>
                </a:lnTo>
                <a:lnTo>
                  <a:pt x="62105" y="221843"/>
                </a:lnTo>
                <a:lnTo>
                  <a:pt x="93666" y="142681"/>
                </a:lnTo>
                <a:lnTo>
                  <a:pt x="98375" y="146591"/>
                </a:lnTo>
                <a:lnTo>
                  <a:pt x="104102" y="149523"/>
                </a:lnTo>
                <a:lnTo>
                  <a:pt x="110847" y="149523"/>
                </a:lnTo>
                <a:lnTo>
                  <a:pt x="78395" y="228684"/>
                </a:lnTo>
                <a:lnTo>
                  <a:pt x="90426" y="232135"/>
                </a:lnTo>
                <a:lnTo>
                  <a:pt x="103081" y="234323"/>
                </a:lnTo>
                <a:lnTo>
                  <a:pt x="105120" y="234549"/>
                </a:lnTo>
                <a:lnTo>
                  <a:pt x="105120" y="181774"/>
                </a:lnTo>
                <a:lnTo>
                  <a:pt x="107920" y="181774"/>
                </a:lnTo>
                <a:lnTo>
                  <a:pt x="110847" y="182751"/>
                </a:lnTo>
                <a:lnTo>
                  <a:pt x="117464" y="182751"/>
                </a:lnTo>
                <a:lnTo>
                  <a:pt x="120392" y="181774"/>
                </a:lnTo>
                <a:lnTo>
                  <a:pt x="123191" y="181774"/>
                </a:lnTo>
                <a:lnTo>
                  <a:pt x="123191" y="234549"/>
                </a:lnTo>
                <a:lnTo>
                  <a:pt x="135983" y="232556"/>
                </a:lnTo>
                <a:lnTo>
                  <a:pt x="148081" y="229300"/>
                </a:lnTo>
                <a:lnTo>
                  <a:pt x="149917" y="228684"/>
                </a:lnTo>
                <a:lnTo>
                  <a:pt x="117464" y="149523"/>
                </a:lnTo>
                <a:lnTo>
                  <a:pt x="124210" y="149523"/>
                </a:lnTo>
                <a:lnTo>
                  <a:pt x="129937" y="146591"/>
                </a:lnTo>
                <a:lnTo>
                  <a:pt x="134646" y="142681"/>
                </a:lnTo>
                <a:lnTo>
                  <a:pt x="166207" y="221843"/>
                </a:lnTo>
                <a:lnTo>
                  <a:pt x="177360" y="215432"/>
                </a:lnTo>
                <a:lnTo>
                  <a:pt x="187392" y="207687"/>
                </a:lnTo>
                <a:lnTo>
                  <a:pt x="189114" y="206207"/>
                </a:lnTo>
                <a:lnTo>
                  <a:pt x="151826" y="169069"/>
                </a:lnTo>
                <a:lnTo>
                  <a:pt x="157553" y="165160"/>
                </a:lnTo>
                <a:lnTo>
                  <a:pt x="161371" y="161250"/>
                </a:lnTo>
                <a:lnTo>
                  <a:pt x="165189" y="156364"/>
                </a:lnTo>
                <a:lnTo>
                  <a:pt x="201459" y="193502"/>
                </a:lnTo>
                <a:lnTo>
                  <a:pt x="208982" y="183370"/>
                </a:lnTo>
                <a:lnTo>
                  <a:pt x="215806" y="172556"/>
                </a:lnTo>
                <a:lnTo>
                  <a:pt x="216731" y="171023"/>
                </a:lnTo>
                <a:lnTo>
                  <a:pt x="139482" y="137796"/>
                </a:lnTo>
                <a:lnTo>
                  <a:pt x="143299" y="132909"/>
                </a:lnTo>
                <a:lnTo>
                  <a:pt x="145208" y="127044"/>
                </a:lnTo>
                <a:lnTo>
                  <a:pt x="146099" y="120207"/>
                </a:lnTo>
                <a:lnTo>
                  <a:pt x="223477" y="153432"/>
                </a:lnTo>
                <a:lnTo>
                  <a:pt x="226740" y="141354"/>
                </a:lnTo>
                <a:lnTo>
                  <a:pt x="228902" y="128726"/>
                </a:lnTo>
                <a:lnTo>
                  <a:pt x="229203" y="126068"/>
                </a:lnTo>
                <a:lnTo>
                  <a:pt x="177661" y="126068"/>
                </a:lnTo>
                <a:lnTo>
                  <a:pt x="177661" y="107499"/>
                </a:lnTo>
                <a:lnTo>
                  <a:pt x="229203" y="107499"/>
                </a:lnTo>
                <a:lnTo>
                  <a:pt x="227176" y="94744"/>
                </a:lnTo>
                <a:lnTo>
                  <a:pt x="223967" y="82523"/>
                </a:lnTo>
                <a:lnTo>
                  <a:pt x="223477" y="81106"/>
                </a:lnTo>
                <a:lnTo>
                  <a:pt x="146099" y="113358"/>
                </a:lnTo>
                <a:lnTo>
                  <a:pt x="145208" y="107499"/>
                </a:lnTo>
                <a:lnTo>
                  <a:pt x="143299" y="100663"/>
                </a:lnTo>
                <a:lnTo>
                  <a:pt x="139482" y="95767"/>
                </a:lnTo>
                <a:lnTo>
                  <a:pt x="216731" y="63515"/>
                </a:lnTo>
                <a:lnTo>
                  <a:pt x="209967" y="52654"/>
                </a:lnTo>
                <a:lnTo>
                  <a:pt x="202568" y="42390"/>
                </a:lnTo>
                <a:lnTo>
                  <a:pt x="201459" y="41041"/>
                </a:lnTo>
                <a:lnTo>
                  <a:pt x="165189" y="78176"/>
                </a:lnTo>
                <a:lnTo>
                  <a:pt x="161371" y="73293"/>
                </a:lnTo>
                <a:lnTo>
                  <a:pt x="157553" y="68411"/>
                </a:lnTo>
                <a:lnTo>
                  <a:pt x="151826" y="64491"/>
                </a:lnTo>
                <a:lnTo>
                  <a:pt x="189114" y="27356"/>
                </a:lnTo>
                <a:close/>
              </a:path>
            </a:pathLst>
          </a:custGeom>
          <a:solidFill>
            <a:srgbClr val="000000"/>
          </a:solidFill>
        </p:spPr>
        <p:txBody>
          <a:bodyPr wrap="square" lIns="0" tIns="0" rIns="0" bIns="0" rtlCol="0">
            <a:noAutofit/>
          </a:bodyPr>
          <a:lstStyle/>
          <a:p>
            <a:endParaRPr sz="2040"/>
          </a:p>
        </p:txBody>
      </p:sp>
      <p:sp>
        <p:nvSpPr>
          <p:cNvPr id="12" name="object 12"/>
          <p:cNvSpPr/>
          <p:nvPr/>
        </p:nvSpPr>
        <p:spPr>
          <a:xfrm>
            <a:off x="9844671" y="7338468"/>
            <a:ext cx="63840" cy="85291"/>
          </a:xfrm>
          <a:custGeom>
            <a:avLst/>
            <a:gdLst/>
            <a:ahLst/>
            <a:cxnLst/>
            <a:rect l="l" t="t" r="r" b="b"/>
            <a:pathLst>
              <a:path w="56329" h="75257">
                <a:moveTo>
                  <a:pt x="43921" y="25413"/>
                </a:moveTo>
                <a:lnTo>
                  <a:pt x="41057" y="26391"/>
                </a:lnTo>
                <a:lnTo>
                  <a:pt x="11457" y="26391"/>
                </a:lnTo>
                <a:lnTo>
                  <a:pt x="11999" y="23328"/>
                </a:lnTo>
                <a:lnTo>
                  <a:pt x="19651" y="4223"/>
                </a:lnTo>
                <a:lnTo>
                  <a:pt x="9548" y="12708"/>
                </a:lnTo>
                <a:lnTo>
                  <a:pt x="6782" y="16807"/>
                </a:lnTo>
                <a:lnTo>
                  <a:pt x="1622" y="29089"/>
                </a:lnTo>
                <a:lnTo>
                  <a:pt x="0" y="41051"/>
                </a:lnTo>
                <a:lnTo>
                  <a:pt x="1106" y="50761"/>
                </a:lnTo>
                <a:lnTo>
                  <a:pt x="6813" y="63335"/>
                </a:lnTo>
                <a:lnTo>
                  <a:pt x="17065" y="72018"/>
                </a:lnTo>
                <a:lnTo>
                  <a:pt x="31512" y="75257"/>
                </a:lnTo>
                <a:lnTo>
                  <a:pt x="33437" y="75082"/>
                </a:lnTo>
                <a:lnTo>
                  <a:pt x="43633" y="71181"/>
                </a:lnTo>
                <a:lnTo>
                  <a:pt x="56329" y="59620"/>
                </a:lnTo>
                <a:lnTo>
                  <a:pt x="54420" y="57664"/>
                </a:lnTo>
                <a:lnTo>
                  <a:pt x="47738" y="63529"/>
                </a:lnTo>
                <a:lnTo>
                  <a:pt x="42967" y="65483"/>
                </a:lnTo>
                <a:lnTo>
                  <a:pt x="37240" y="65483"/>
                </a:lnTo>
                <a:lnTo>
                  <a:pt x="32465" y="64989"/>
                </a:lnTo>
                <a:lnTo>
                  <a:pt x="22170" y="60174"/>
                </a:lnTo>
                <a:lnTo>
                  <a:pt x="14204" y="49313"/>
                </a:lnTo>
                <a:lnTo>
                  <a:pt x="11457" y="31278"/>
                </a:lnTo>
                <a:lnTo>
                  <a:pt x="17172" y="31227"/>
                </a:lnTo>
                <a:lnTo>
                  <a:pt x="34195" y="30538"/>
                </a:lnTo>
                <a:lnTo>
                  <a:pt x="47288" y="29416"/>
                </a:lnTo>
                <a:lnTo>
                  <a:pt x="43921" y="25413"/>
                </a:lnTo>
                <a:close/>
              </a:path>
              <a:path w="56329" h="75257">
                <a:moveTo>
                  <a:pt x="39148" y="4895"/>
                </a:moveTo>
                <a:lnTo>
                  <a:pt x="43921" y="13684"/>
                </a:lnTo>
                <a:lnTo>
                  <a:pt x="43921" y="25413"/>
                </a:lnTo>
                <a:lnTo>
                  <a:pt x="47288" y="29416"/>
                </a:lnTo>
                <a:lnTo>
                  <a:pt x="53466" y="28346"/>
                </a:lnTo>
                <a:lnTo>
                  <a:pt x="56329" y="28346"/>
                </a:lnTo>
                <a:lnTo>
                  <a:pt x="56329" y="23463"/>
                </a:lnTo>
                <a:lnTo>
                  <a:pt x="54827" y="16060"/>
                </a:lnTo>
                <a:lnTo>
                  <a:pt x="46481" y="4866"/>
                </a:lnTo>
                <a:lnTo>
                  <a:pt x="33421" y="0"/>
                </a:lnTo>
                <a:lnTo>
                  <a:pt x="31843" y="64"/>
                </a:lnTo>
                <a:lnTo>
                  <a:pt x="19651" y="4223"/>
                </a:lnTo>
                <a:lnTo>
                  <a:pt x="11999" y="23328"/>
                </a:lnTo>
                <a:lnTo>
                  <a:pt x="18635" y="9694"/>
                </a:lnTo>
                <a:lnTo>
                  <a:pt x="28649" y="4895"/>
                </a:lnTo>
                <a:lnTo>
                  <a:pt x="39148" y="4895"/>
                </a:lnTo>
                <a:close/>
              </a:path>
            </a:pathLst>
          </a:custGeom>
          <a:solidFill>
            <a:srgbClr val="000000"/>
          </a:solidFill>
        </p:spPr>
        <p:txBody>
          <a:bodyPr wrap="square" lIns="0" tIns="0" rIns="0" bIns="0" rtlCol="0">
            <a:noAutofit/>
          </a:bodyPr>
          <a:lstStyle/>
          <a:p>
            <a:endParaRPr sz="2040"/>
          </a:p>
        </p:txBody>
      </p:sp>
      <p:sp>
        <p:nvSpPr>
          <p:cNvPr id="13" name="object 13"/>
          <p:cNvSpPr/>
          <p:nvPr/>
        </p:nvSpPr>
        <p:spPr>
          <a:xfrm>
            <a:off x="9915014" y="7340679"/>
            <a:ext cx="124445" cy="83078"/>
          </a:xfrm>
          <a:custGeom>
            <a:avLst/>
            <a:gdLst/>
            <a:ahLst/>
            <a:cxnLst/>
            <a:rect l="l" t="t" r="r" b="b"/>
            <a:pathLst>
              <a:path w="109804" h="73304">
                <a:moveTo>
                  <a:pt x="32453" y="0"/>
                </a:moveTo>
                <a:lnTo>
                  <a:pt x="0" y="0"/>
                </a:lnTo>
                <a:lnTo>
                  <a:pt x="0" y="2942"/>
                </a:lnTo>
                <a:lnTo>
                  <a:pt x="7635" y="4895"/>
                </a:lnTo>
                <a:lnTo>
                  <a:pt x="8590" y="5872"/>
                </a:lnTo>
                <a:lnTo>
                  <a:pt x="11454" y="14661"/>
                </a:lnTo>
                <a:lnTo>
                  <a:pt x="31498" y="73304"/>
                </a:lnTo>
                <a:lnTo>
                  <a:pt x="34361" y="73304"/>
                </a:lnTo>
                <a:lnTo>
                  <a:pt x="35946" y="68896"/>
                </a:lnTo>
                <a:lnTo>
                  <a:pt x="40362" y="56549"/>
                </a:lnTo>
                <a:lnTo>
                  <a:pt x="44660" y="44630"/>
                </a:lnTo>
                <a:lnTo>
                  <a:pt x="48980" y="32998"/>
                </a:lnTo>
                <a:lnTo>
                  <a:pt x="53464" y="21510"/>
                </a:lnTo>
                <a:lnTo>
                  <a:pt x="74475" y="73304"/>
                </a:lnTo>
                <a:lnTo>
                  <a:pt x="77338" y="73304"/>
                </a:lnTo>
                <a:lnTo>
                  <a:pt x="81365" y="60405"/>
                </a:lnTo>
                <a:lnTo>
                  <a:pt x="85780" y="46515"/>
                </a:lnTo>
                <a:lnTo>
                  <a:pt x="90110" y="33359"/>
                </a:lnTo>
                <a:lnTo>
                  <a:pt x="94072" y="22045"/>
                </a:lnTo>
                <a:lnTo>
                  <a:pt x="97383" y="13684"/>
                </a:lnTo>
                <a:lnTo>
                  <a:pt x="100246" y="5872"/>
                </a:lnTo>
                <a:lnTo>
                  <a:pt x="102155" y="4895"/>
                </a:lnTo>
                <a:lnTo>
                  <a:pt x="109804" y="2942"/>
                </a:lnTo>
                <a:lnTo>
                  <a:pt x="109804" y="0"/>
                </a:lnTo>
                <a:lnTo>
                  <a:pt x="81157" y="0"/>
                </a:lnTo>
                <a:lnTo>
                  <a:pt x="81157" y="2942"/>
                </a:lnTo>
                <a:lnTo>
                  <a:pt x="88793" y="4895"/>
                </a:lnTo>
                <a:lnTo>
                  <a:pt x="91656" y="4895"/>
                </a:lnTo>
                <a:lnTo>
                  <a:pt x="92610" y="6848"/>
                </a:lnTo>
                <a:lnTo>
                  <a:pt x="91656" y="11731"/>
                </a:lnTo>
                <a:lnTo>
                  <a:pt x="90399" y="16600"/>
                </a:lnTo>
                <a:lnTo>
                  <a:pt x="86881" y="28832"/>
                </a:lnTo>
                <a:lnTo>
                  <a:pt x="82932" y="41741"/>
                </a:lnTo>
                <a:lnTo>
                  <a:pt x="79247" y="53757"/>
                </a:lnTo>
                <a:lnTo>
                  <a:pt x="58236" y="976"/>
                </a:lnTo>
                <a:lnTo>
                  <a:pt x="57281" y="976"/>
                </a:lnTo>
                <a:lnTo>
                  <a:pt x="55014" y="6797"/>
                </a:lnTo>
                <a:lnTo>
                  <a:pt x="50135" y="19430"/>
                </a:lnTo>
                <a:lnTo>
                  <a:pt x="45546" y="31467"/>
                </a:lnTo>
                <a:lnTo>
                  <a:pt x="41247" y="42909"/>
                </a:lnTo>
                <a:lnTo>
                  <a:pt x="37238" y="53757"/>
                </a:lnTo>
                <a:lnTo>
                  <a:pt x="22907" y="11731"/>
                </a:lnTo>
                <a:lnTo>
                  <a:pt x="21953" y="6848"/>
                </a:lnTo>
                <a:lnTo>
                  <a:pt x="22907" y="5872"/>
                </a:lnTo>
                <a:lnTo>
                  <a:pt x="25771" y="4895"/>
                </a:lnTo>
                <a:lnTo>
                  <a:pt x="32453" y="2942"/>
                </a:lnTo>
                <a:lnTo>
                  <a:pt x="32453" y="0"/>
                </a:lnTo>
                <a:close/>
              </a:path>
            </a:pathLst>
          </a:custGeom>
          <a:solidFill>
            <a:srgbClr val="000000"/>
          </a:solidFill>
        </p:spPr>
        <p:txBody>
          <a:bodyPr wrap="square" lIns="0" tIns="0" rIns="0" bIns="0" rtlCol="0">
            <a:noAutofit/>
          </a:bodyPr>
          <a:lstStyle/>
          <a:p>
            <a:endParaRPr sz="2040"/>
          </a:p>
        </p:txBody>
      </p:sp>
      <p:sp>
        <p:nvSpPr>
          <p:cNvPr id="14" name="object 14"/>
          <p:cNvSpPr/>
          <p:nvPr/>
        </p:nvSpPr>
        <p:spPr>
          <a:xfrm>
            <a:off x="10074077" y="7359510"/>
            <a:ext cx="68241" cy="93172"/>
          </a:xfrm>
          <a:custGeom>
            <a:avLst/>
            <a:gdLst/>
            <a:ahLst/>
            <a:cxnLst/>
            <a:rect l="l" t="t" r="r" b="b"/>
            <a:pathLst>
              <a:path w="60213" h="82211">
                <a:moveTo>
                  <a:pt x="43931" y="7824"/>
                </a:moveTo>
                <a:lnTo>
                  <a:pt x="47749" y="8800"/>
                </a:lnTo>
                <a:lnTo>
                  <a:pt x="50612" y="13687"/>
                </a:lnTo>
                <a:lnTo>
                  <a:pt x="53925" y="19292"/>
                </a:lnTo>
                <a:lnTo>
                  <a:pt x="60213" y="30414"/>
                </a:lnTo>
                <a:lnTo>
                  <a:pt x="57294" y="0"/>
                </a:lnTo>
                <a:lnTo>
                  <a:pt x="53475" y="2942"/>
                </a:lnTo>
                <a:lnTo>
                  <a:pt x="47749" y="3919"/>
                </a:lnTo>
                <a:lnTo>
                  <a:pt x="43931" y="7824"/>
                </a:lnTo>
                <a:close/>
              </a:path>
              <a:path w="60213" h="82211">
                <a:moveTo>
                  <a:pt x="78227" y="-12584"/>
                </a:moveTo>
                <a:lnTo>
                  <a:pt x="81168" y="-25403"/>
                </a:lnTo>
                <a:lnTo>
                  <a:pt x="81168" y="-34205"/>
                </a:lnTo>
                <a:lnTo>
                  <a:pt x="76396" y="-42017"/>
                </a:lnTo>
                <a:lnTo>
                  <a:pt x="70656" y="-45924"/>
                </a:lnTo>
                <a:lnTo>
                  <a:pt x="58697" y="-50442"/>
                </a:lnTo>
                <a:lnTo>
                  <a:pt x="44885" y="-51796"/>
                </a:lnTo>
                <a:lnTo>
                  <a:pt x="954" y="-51796"/>
                </a:lnTo>
                <a:lnTo>
                  <a:pt x="954" y="-49843"/>
                </a:lnTo>
                <a:lnTo>
                  <a:pt x="13375" y="-47877"/>
                </a:lnTo>
                <a:lnTo>
                  <a:pt x="14329" y="-45924"/>
                </a:lnTo>
                <a:lnTo>
                  <a:pt x="14328" y="32162"/>
                </a:lnTo>
                <a:lnTo>
                  <a:pt x="12081" y="48041"/>
                </a:lnTo>
                <a:lnTo>
                  <a:pt x="0" y="52780"/>
                </a:lnTo>
                <a:lnTo>
                  <a:pt x="0" y="54735"/>
                </a:lnTo>
                <a:lnTo>
                  <a:pt x="42022" y="54735"/>
                </a:lnTo>
                <a:lnTo>
                  <a:pt x="41351" y="52681"/>
                </a:lnTo>
                <a:lnTo>
                  <a:pt x="29745" y="47742"/>
                </a:lnTo>
                <a:lnTo>
                  <a:pt x="27692" y="31279"/>
                </a:lnTo>
                <a:lnTo>
                  <a:pt x="27692" y="7824"/>
                </a:lnTo>
                <a:lnTo>
                  <a:pt x="43931" y="7824"/>
                </a:lnTo>
                <a:lnTo>
                  <a:pt x="47749" y="3919"/>
                </a:lnTo>
                <a:lnTo>
                  <a:pt x="27692" y="3919"/>
                </a:lnTo>
                <a:lnTo>
                  <a:pt x="27692" y="-45924"/>
                </a:lnTo>
                <a:lnTo>
                  <a:pt x="29601" y="-47877"/>
                </a:lnTo>
                <a:lnTo>
                  <a:pt x="36283" y="-48853"/>
                </a:lnTo>
                <a:lnTo>
                  <a:pt x="42022" y="-48853"/>
                </a:lnTo>
                <a:lnTo>
                  <a:pt x="53231" y="-46684"/>
                </a:lnTo>
                <a:lnTo>
                  <a:pt x="63025" y="-38165"/>
                </a:lnTo>
                <a:lnTo>
                  <a:pt x="66839" y="-22473"/>
                </a:lnTo>
                <a:lnTo>
                  <a:pt x="66839" y="-13671"/>
                </a:lnTo>
                <a:lnTo>
                  <a:pt x="63975" y="-5859"/>
                </a:lnTo>
                <a:lnTo>
                  <a:pt x="57294" y="0"/>
                </a:lnTo>
                <a:lnTo>
                  <a:pt x="60213" y="30414"/>
                </a:lnTo>
                <a:lnTo>
                  <a:pt x="66839" y="42029"/>
                </a:lnTo>
                <a:lnTo>
                  <a:pt x="67804" y="43274"/>
                </a:lnTo>
                <a:lnTo>
                  <a:pt x="77391" y="52115"/>
                </a:lnTo>
                <a:lnTo>
                  <a:pt x="89759" y="55711"/>
                </a:lnTo>
                <a:lnTo>
                  <a:pt x="94531" y="55711"/>
                </a:lnTo>
                <a:lnTo>
                  <a:pt x="97395" y="56689"/>
                </a:lnTo>
                <a:lnTo>
                  <a:pt x="99304" y="54735"/>
                </a:lnTo>
                <a:lnTo>
                  <a:pt x="94531" y="53757"/>
                </a:lnTo>
                <a:lnTo>
                  <a:pt x="92623" y="51803"/>
                </a:lnTo>
                <a:lnTo>
                  <a:pt x="87850" y="45938"/>
                </a:lnTo>
                <a:lnTo>
                  <a:pt x="83077" y="41053"/>
                </a:lnTo>
                <a:lnTo>
                  <a:pt x="78305" y="35188"/>
                </a:lnTo>
                <a:lnTo>
                  <a:pt x="73520" y="27369"/>
                </a:lnTo>
                <a:lnTo>
                  <a:pt x="72408" y="25551"/>
                </a:lnTo>
                <a:lnTo>
                  <a:pt x="65055" y="13581"/>
                </a:lnTo>
                <a:lnTo>
                  <a:pt x="59203" y="3919"/>
                </a:lnTo>
                <a:lnTo>
                  <a:pt x="70044" y="-2583"/>
                </a:lnTo>
                <a:lnTo>
                  <a:pt x="78227" y="-12584"/>
                </a:lnTo>
                <a:close/>
              </a:path>
            </a:pathLst>
          </a:custGeom>
          <a:solidFill>
            <a:srgbClr val="000000"/>
          </a:solidFill>
        </p:spPr>
        <p:txBody>
          <a:bodyPr wrap="square" lIns="0" tIns="0" rIns="0" bIns="0" rtlCol="0">
            <a:noAutofit/>
          </a:bodyPr>
          <a:lstStyle/>
          <a:p>
            <a:endParaRPr sz="2040"/>
          </a:p>
        </p:txBody>
      </p:sp>
      <p:sp>
        <p:nvSpPr>
          <p:cNvPr id="15" name="object 15"/>
          <p:cNvSpPr/>
          <p:nvPr/>
        </p:nvSpPr>
        <p:spPr>
          <a:xfrm>
            <a:off x="10187702" y="7338468"/>
            <a:ext cx="64933" cy="85291"/>
          </a:xfrm>
          <a:custGeom>
            <a:avLst/>
            <a:gdLst/>
            <a:ahLst/>
            <a:cxnLst/>
            <a:rect l="l" t="t" r="r" b="b"/>
            <a:pathLst>
              <a:path w="57294" h="75257">
                <a:moveTo>
                  <a:pt x="11465" y="31278"/>
                </a:moveTo>
                <a:lnTo>
                  <a:pt x="17180" y="31227"/>
                </a:lnTo>
                <a:lnTo>
                  <a:pt x="34201" y="30538"/>
                </a:lnTo>
                <a:lnTo>
                  <a:pt x="47296" y="29416"/>
                </a:lnTo>
                <a:lnTo>
                  <a:pt x="43919" y="25413"/>
                </a:lnTo>
                <a:lnTo>
                  <a:pt x="41054" y="26391"/>
                </a:lnTo>
                <a:lnTo>
                  <a:pt x="12420" y="26391"/>
                </a:lnTo>
                <a:lnTo>
                  <a:pt x="12757" y="23337"/>
                </a:lnTo>
                <a:lnTo>
                  <a:pt x="18880" y="9697"/>
                </a:lnTo>
                <a:lnTo>
                  <a:pt x="29601" y="4895"/>
                </a:lnTo>
                <a:lnTo>
                  <a:pt x="31817" y="137"/>
                </a:lnTo>
                <a:lnTo>
                  <a:pt x="19391" y="4433"/>
                </a:lnTo>
                <a:lnTo>
                  <a:pt x="9544" y="12708"/>
                </a:lnTo>
                <a:lnTo>
                  <a:pt x="6780" y="16807"/>
                </a:lnTo>
                <a:lnTo>
                  <a:pt x="1622" y="29089"/>
                </a:lnTo>
                <a:lnTo>
                  <a:pt x="0" y="41051"/>
                </a:lnTo>
                <a:lnTo>
                  <a:pt x="1183" y="50759"/>
                </a:lnTo>
                <a:lnTo>
                  <a:pt x="7137" y="63334"/>
                </a:lnTo>
                <a:lnTo>
                  <a:pt x="17480" y="72017"/>
                </a:lnTo>
                <a:lnTo>
                  <a:pt x="31510" y="75257"/>
                </a:lnTo>
                <a:lnTo>
                  <a:pt x="33773" y="75081"/>
                </a:lnTo>
                <a:lnTo>
                  <a:pt x="44345" y="71179"/>
                </a:lnTo>
                <a:lnTo>
                  <a:pt x="56339" y="59620"/>
                </a:lnTo>
                <a:lnTo>
                  <a:pt x="54430" y="57664"/>
                </a:lnTo>
                <a:lnTo>
                  <a:pt x="48704" y="63529"/>
                </a:lnTo>
                <a:lnTo>
                  <a:pt x="42964" y="65483"/>
                </a:lnTo>
                <a:lnTo>
                  <a:pt x="38191" y="65483"/>
                </a:lnTo>
                <a:lnTo>
                  <a:pt x="32941" y="64897"/>
                </a:lnTo>
                <a:lnTo>
                  <a:pt x="22493" y="59967"/>
                </a:lnTo>
                <a:lnTo>
                  <a:pt x="14321" y="49121"/>
                </a:lnTo>
                <a:lnTo>
                  <a:pt x="11465" y="31278"/>
                </a:lnTo>
                <a:close/>
              </a:path>
              <a:path w="57294" h="75257">
                <a:moveTo>
                  <a:pt x="57294" y="27368"/>
                </a:moveTo>
                <a:lnTo>
                  <a:pt x="57294" y="23463"/>
                </a:lnTo>
                <a:lnTo>
                  <a:pt x="55789" y="16053"/>
                </a:lnTo>
                <a:lnTo>
                  <a:pt x="47439" y="4864"/>
                </a:lnTo>
                <a:lnTo>
                  <a:pt x="34373" y="0"/>
                </a:lnTo>
                <a:lnTo>
                  <a:pt x="31817" y="137"/>
                </a:lnTo>
                <a:lnTo>
                  <a:pt x="29601" y="4895"/>
                </a:lnTo>
                <a:lnTo>
                  <a:pt x="39146" y="4895"/>
                </a:lnTo>
                <a:lnTo>
                  <a:pt x="43919" y="13684"/>
                </a:lnTo>
                <a:lnTo>
                  <a:pt x="43919" y="25413"/>
                </a:lnTo>
                <a:lnTo>
                  <a:pt x="47296" y="29416"/>
                </a:lnTo>
                <a:lnTo>
                  <a:pt x="53476" y="28346"/>
                </a:lnTo>
                <a:lnTo>
                  <a:pt x="56339" y="28346"/>
                </a:lnTo>
                <a:lnTo>
                  <a:pt x="57294" y="27368"/>
                </a:lnTo>
                <a:close/>
              </a:path>
            </a:pathLst>
          </a:custGeom>
          <a:solidFill>
            <a:srgbClr val="000000"/>
          </a:solidFill>
        </p:spPr>
        <p:txBody>
          <a:bodyPr wrap="square" lIns="0" tIns="0" rIns="0" bIns="0" rtlCol="0">
            <a:noAutofit/>
          </a:bodyPr>
          <a:lstStyle/>
          <a:p>
            <a:endParaRPr sz="2040"/>
          </a:p>
        </p:txBody>
      </p:sp>
      <p:sp>
        <p:nvSpPr>
          <p:cNvPr id="16" name="object 16"/>
          <p:cNvSpPr/>
          <p:nvPr/>
        </p:nvSpPr>
        <p:spPr>
          <a:xfrm>
            <a:off x="10265615" y="7338468"/>
            <a:ext cx="53020" cy="85291"/>
          </a:xfrm>
          <a:custGeom>
            <a:avLst/>
            <a:gdLst/>
            <a:ahLst/>
            <a:cxnLst/>
            <a:rect l="l" t="t" r="r" b="b"/>
            <a:pathLst>
              <a:path w="46782" h="75257">
                <a:moveTo>
                  <a:pt x="42010" y="6848"/>
                </a:moveTo>
                <a:lnTo>
                  <a:pt x="41055" y="2929"/>
                </a:lnTo>
                <a:lnTo>
                  <a:pt x="37238" y="1953"/>
                </a:lnTo>
                <a:lnTo>
                  <a:pt x="32465" y="0"/>
                </a:lnTo>
                <a:lnTo>
                  <a:pt x="27692" y="0"/>
                </a:lnTo>
                <a:lnTo>
                  <a:pt x="18070" y="1617"/>
                </a:lnTo>
                <a:lnTo>
                  <a:pt x="7030" y="9669"/>
                </a:lnTo>
                <a:lnTo>
                  <a:pt x="2863" y="22486"/>
                </a:lnTo>
                <a:lnTo>
                  <a:pt x="3227" y="26262"/>
                </a:lnTo>
                <a:lnTo>
                  <a:pt x="10274" y="36732"/>
                </a:lnTo>
                <a:lnTo>
                  <a:pt x="22920" y="43006"/>
                </a:lnTo>
                <a:lnTo>
                  <a:pt x="30556" y="46915"/>
                </a:lnTo>
                <a:lnTo>
                  <a:pt x="36283" y="50823"/>
                </a:lnTo>
                <a:lnTo>
                  <a:pt x="36283" y="67438"/>
                </a:lnTo>
                <a:lnTo>
                  <a:pt x="30556" y="71348"/>
                </a:lnTo>
                <a:lnTo>
                  <a:pt x="23875" y="71348"/>
                </a:lnTo>
                <a:lnTo>
                  <a:pt x="20065" y="70787"/>
                </a:lnTo>
                <a:lnTo>
                  <a:pt x="9408" y="63101"/>
                </a:lnTo>
                <a:lnTo>
                  <a:pt x="2863" y="50823"/>
                </a:lnTo>
                <a:lnTo>
                  <a:pt x="954" y="51801"/>
                </a:lnTo>
                <a:lnTo>
                  <a:pt x="0" y="57664"/>
                </a:lnTo>
                <a:lnTo>
                  <a:pt x="1909" y="67438"/>
                </a:lnTo>
                <a:lnTo>
                  <a:pt x="2863" y="69392"/>
                </a:lnTo>
                <a:lnTo>
                  <a:pt x="5726" y="72325"/>
                </a:lnTo>
                <a:lnTo>
                  <a:pt x="13375" y="75257"/>
                </a:lnTo>
                <a:lnTo>
                  <a:pt x="21011" y="75257"/>
                </a:lnTo>
                <a:lnTo>
                  <a:pt x="30532" y="73721"/>
                </a:lnTo>
                <a:lnTo>
                  <a:pt x="41986" y="66231"/>
                </a:lnTo>
                <a:lnTo>
                  <a:pt x="46782" y="52779"/>
                </a:lnTo>
                <a:lnTo>
                  <a:pt x="46511" y="48945"/>
                </a:lnTo>
                <a:lnTo>
                  <a:pt x="40700" y="38343"/>
                </a:lnTo>
                <a:lnTo>
                  <a:pt x="27692" y="31278"/>
                </a:lnTo>
                <a:lnTo>
                  <a:pt x="20056" y="27368"/>
                </a:lnTo>
                <a:lnTo>
                  <a:pt x="13375" y="23463"/>
                </a:lnTo>
                <a:lnTo>
                  <a:pt x="13375" y="8802"/>
                </a:lnTo>
                <a:lnTo>
                  <a:pt x="17193" y="4895"/>
                </a:lnTo>
                <a:lnTo>
                  <a:pt x="30556" y="4895"/>
                </a:lnTo>
                <a:lnTo>
                  <a:pt x="36283" y="8802"/>
                </a:lnTo>
                <a:lnTo>
                  <a:pt x="42010" y="20533"/>
                </a:lnTo>
                <a:lnTo>
                  <a:pt x="43919" y="19544"/>
                </a:lnTo>
                <a:lnTo>
                  <a:pt x="43919" y="16614"/>
                </a:lnTo>
                <a:lnTo>
                  <a:pt x="42010" y="6848"/>
                </a:lnTo>
                <a:close/>
              </a:path>
            </a:pathLst>
          </a:custGeom>
          <a:solidFill>
            <a:srgbClr val="000000"/>
          </a:solidFill>
        </p:spPr>
        <p:txBody>
          <a:bodyPr wrap="square" lIns="0" tIns="0" rIns="0" bIns="0" rtlCol="0">
            <a:noAutofit/>
          </a:bodyPr>
          <a:lstStyle/>
          <a:p>
            <a:endParaRPr sz="2040"/>
          </a:p>
        </p:txBody>
      </p:sp>
      <p:sp>
        <p:nvSpPr>
          <p:cNvPr id="17" name="object 17"/>
          <p:cNvSpPr/>
          <p:nvPr/>
        </p:nvSpPr>
        <p:spPr>
          <a:xfrm>
            <a:off x="10333798" y="7338468"/>
            <a:ext cx="63837" cy="85291"/>
          </a:xfrm>
          <a:custGeom>
            <a:avLst/>
            <a:gdLst/>
            <a:ahLst/>
            <a:cxnLst/>
            <a:rect l="l" t="t" r="r" b="b"/>
            <a:pathLst>
              <a:path w="56327" h="75257">
                <a:moveTo>
                  <a:pt x="11453" y="31278"/>
                </a:moveTo>
                <a:lnTo>
                  <a:pt x="17170" y="31227"/>
                </a:lnTo>
                <a:lnTo>
                  <a:pt x="34193" y="30538"/>
                </a:lnTo>
                <a:lnTo>
                  <a:pt x="47285" y="29416"/>
                </a:lnTo>
                <a:lnTo>
                  <a:pt x="43919" y="25413"/>
                </a:lnTo>
                <a:lnTo>
                  <a:pt x="41055" y="26391"/>
                </a:lnTo>
                <a:lnTo>
                  <a:pt x="12407" y="26391"/>
                </a:lnTo>
                <a:lnTo>
                  <a:pt x="12635" y="24102"/>
                </a:lnTo>
                <a:lnTo>
                  <a:pt x="18537" y="9900"/>
                </a:lnTo>
                <a:lnTo>
                  <a:pt x="28647" y="4895"/>
                </a:lnTo>
                <a:lnTo>
                  <a:pt x="31817" y="137"/>
                </a:lnTo>
                <a:lnTo>
                  <a:pt x="19387" y="4433"/>
                </a:lnTo>
                <a:lnTo>
                  <a:pt x="9544" y="12708"/>
                </a:lnTo>
                <a:lnTo>
                  <a:pt x="6780" y="16807"/>
                </a:lnTo>
                <a:lnTo>
                  <a:pt x="1622" y="29089"/>
                </a:lnTo>
                <a:lnTo>
                  <a:pt x="0" y="41051"/>
                </a:lnTo>
                <a:lnTo>
                  <a:pt x="1182" y="50759"/>
                </a:lnTo>
                <a:lnTo>
                  <a:pt x="7133" y="63334"/>
                </a:lnTo>
                <a:lnTo>
                  <a:pt x="17475" y="72017"/>
                </a:lnTo>
                <a:lnTo>
                  <a:pt x="31510" y="75257"/>
                </a:lnTo>
                <a:lnTo>
                  <a:pt x="33767" y="75082"/>
                </a:lnTo>
                <a:lnTo>
                  <a:pt x="44333" y="71181"/>
                </a:lnTo>
                <a:lnTo>
                  <a:pt x="56327" y="59620"/>
                </a:lnTo>
                <a:lnTo>
                  <a:pt x="54418" y="57664"/>
                </a:lnTo>
                <a:lnTo>
                  <a:pt x="48691" y="63529"/>
                </a:lnTo>
                <a:lnTo>
                  <a:pt x="42964" y="65483"/>
                </a:lnTo>
                <a:lnTo>
                  <a:pt x="38192" y="65483"/>
                </a:lnTo>
                <a:lnTo>
                  <a:pt x="32630" y="64896"/>
                </a:lnTo>
                <a:lnTo>
                  <a:pt x="22085" y="59964"/>
                </a:lnTo>
                <a:lnTo>
                  <a:pt x="14144" y="49118"/>
                </a:lnTo>
                <a:lnTo>
                  <a:pt x="11453" y="31278"/>
                </a:lnTo>
                <a:close/>
              </a:path>
              <a:path w="56327" h="75257">
                <a:moveTo>
                  <a:pt x="56327" y="27368"/>
                </a:moveTo>
                <a:lnTo>
                  <a:pt x="56327" y="23463"/>
                </a:lnTo>
                <a:lnTo>
                  <a:pt x="55131" y="16580"/>
                </a:lnTo>
                <a:lnTo>
                  <a:pt x="47332" y="5050"/>
                </a:lnTo>
                <a:lnTo>
                  <a:pt x="34373" y="0"/>
                </a:lnTo>
                <a:lnTo>
                  <a:pt x="31817" y="137"/>
                </a:lnTo>
                <a:lnTo>
                  <a:pt x="28647" y="4895"/>
                </a:lnTo>
                <a:lnTo>
                  <a:pt x="39146" y="4895"/>
                </a:lnTo>
                <a:lnTo>
                  <a:pt x="43919" y="13684"/>
                </a:lnTo>
                <a:lnTo>
                  <a:pt x="43919" y="25413"/>
                </a:lnTo>
                <a:lnTo>
                  <a:pt x="47285" y="29416"/>
                </a:lnTo>
                <a:lnTo>
                  <a:pt x="53463"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18" name="object 18"/>
          <p:cNvSpPr/>
          <p:nvPr/>
        </p:nvSpPr>
        <p:spPr>
          <a:xfrm>
            <a:off x="10411710" y="7338468"/>
            <a:ext cx="71423" cy="85291"/>
          </a:xfrm>
          <a:custGeom>
            <a:avLst/>
            <a:gdLst/>
            <a:ahLst/>
            <a:cxnLst/>
            <a:rect l="l" t="t" r="r" b="b"/>
            <a:pathLst>
              <a:path w="63020" h="75257">
                <a:moveTo>
                  <a:pt x="63020" y="67438"/>
                </a:moveTo>
                <a:lnTo>
                  <a:pt x="61099" y="64506"/>
                </a:lnTo>
                <a:lnTo>
                  <a:pt x="58235" y="66461"/>
                </a:lnTo>
                <a:lnTo>
                  <a:pt x="52509" y="66461"/>
                </a:lnTo>
                <a:lnTo>
                  <a:pt x="49645" y="63529"/>
                </a:lnTo>
                <a:lnTo>
                  <a:pt x="49645" y="8802"/>
                </a:lnTo>
                <a:lnTo>
                  <a:pt x="43919" y="3919"/>
                </a:lnTo>
                <a:lnTo>
                  <a:pt x="41054" y="1953"/>
                </a:lnTo>
                <a:lnTo>
                  <a:pt x="35328" y="0"/>
                </a:lnTo>
                <a:lnTo>
                  <a:pt x="31510" y="0"/>
                </a:lnTo>
                <a:lnTo>
                  <a:pt x="28962" y="707"/>
                </a:lnTo>
                <a:lnTo>
                  <a:pt x="15276" y="6361"/>
                </a:lnTo>
                <a:lnTo>
                  <a:pt x="6680" y="11731"/>
                </a:lnTo>
                <a:lnTo>
                  <a:pt x="3817" y="14661"/>
                </a:lnTo>
                <a:lnTo>
                  <a:pt x="1908" y="18567"/>
                </a:lnTo>
                <a:lnTo>
                  <a:pt x="1908" y="21510"/>
                </a:lnTo>
                <a:lnTo>
                  <a:pt x="5726" y="24437"/>
                </a:lnTo>
                <a:lnTo>
                  <a:pt x="10499" y="24437"/>
                </a:lnTo>
                <a:lnTo>
                  <a:pt x="12407" y="20533"/>
                </a:lnTo>
                <a:lnTo>
                  <a:pt x="14316" y="13684"/>
                </a:lnTo>
                <a:lnTo>
                  <a:pt x="16226" y="10755"/>
                </a:lnTo>
                <a:lnTo>
                  <a:pt x="19089" y="7825"/>
                </a:lnTo>
                <a:lnTo>
                  <a:pt x="21952" y="6848"/>
                </a:lnTo>
                <a:lnTo>
                  <a:pt x="34373" y="6848"/>
                </a:lnTo>
                <a:lnTo>
                  <a:pt x="38191" y="12708"/>
                </a:lnTo>
                <a:lnTo>
                  <a:pt x="38191" y="29324"/>
                </a:lnTo>
                <a:lnTo>
                  <a:pt x="36242" y="30535"/>
                </a:lnTo>
                <a:lnTo>
                  <a:pt x="24920" y="35793"/>
                </a:lnTo>
                <a:lnTo>
                  <a:pt x="12407" y="41051"/>
                </a:lnTo>
                <a:lnTo>
                  <a:pt x="13362" y="62551"/>
                </a:lnTo>
                <a:lnTo>
                  <a:pt x="13362" y="46915"/>
                </a:lnTo>
                <a:lnTo>
                  <a:pt x="16226" y="43982"/>
                </a:lnTo>
                <a:lnTo>
                  <a:pt x="21952" y="41051"/>
                </a:lnTo>
                <a:lnTo>
                  <a:pt x="24816" y="39096"/>
                </a:lnTo>
                <a:lnTo>
                  <a:pt x="34373" y="35187"/>
                </a:lnTo>
                <a:lnTo>
                  <a:pt x="38191" y="33232"/>
                </a:lnTo>
                <a:lnTo>
                  <a:pt x="38191" y="61575"/>
                </a:lnTo>
                <a:lnTo>
                  <a:pt x="33419" y="65483"/>
                </a:lnTo>
                <a:lnTo>
                  <a:pt x="28647" y="67438"/>
                </a:lnTo>
                <a:lnTo>
                  <a:pt x="31510" y="69392"/>
                </a:lnTo>
                <a:lnTo>
                  <a:pt x="38191" y="64506"/>
                </a:lnTo>
                <a:lnTo>
                  <a:pt x="39146" y="69392"/>
                </a:lnTo>
                <a:lnTo>
                  <a:pt x="42009" y="74279"/>
                </a:lnTo>
                <a:lnTo>
                  <a:pt x="47736" y="75257"/>
                </a:lnTo>
                <a:lnTo>
                  <a:pt x="63020" y="67438"/>
                </a:lnTo>
                <a:close/>
              </a:path>
              <a:path w="63020" h="75257">
                <a:moveTo>
                  <a:pt x="3817" y="43982"/>
                </a:moveTo>
                <a:lnTo>
                  <a:pt x="0" y="48869"/>
                </a:lnTo>
                <a:lnTo>
                  <a:pt x="112" y="58556"/>
                </a:lnTo>
                <a:lnTo>
                  <a:pt x="6122" y="70002"/>
                </a:lnTo>
                <a:lnTo>
                  <a:pt x="20043" y="75257"/>
                </a:lnTo>
                <a:lnTo>
                  <a:pt x="22907" y="75257"/>
                </a:lnTo>
                <a:lnTo>
                  <a:pt x="31510" y="69392"/>
                </a:lnTo>
                <a:lnTo>
                  <a:pt x="28647" y="67438"/>
                </a:lnTo>
                <a:lnTo>
                  <a:pt x="19089" y="67438"/>
                </a:lnTo>
                <a:lnTo>
                  <a:pt x="13362" y="62551"/>
                </a:lnTo>
                <a:lnTo>
                  <a:pt x="12407" y="41051"/>
                </a:lnTo>
                <a:lnTo>
                  <a:pt x="3817" y="43982"/>
                </a:lnTo>
                <a:close/>
              </a:path>
            </a:pathLst>
          </a:custGeom>
          <a:solidFill>
            <a:srgbClr val="000000"/>
          </a:solidFill>
        </p:spPr>
        <p:txBody>
          <a:bodyPr wrap="square" lIns="0" tIns="0" rIns="0" bIns="0" rtlCol="0">
            <a:noAutofit/>
          </a:bodyPr>
          <a:lstStyle/>
          <a:p>
            <a:endParaRPr sz="2040"/>
          </a:p>
        </p:txBody>
      </p:sp>
      <p:sp>
        <p:nvSpPr>
          <p:cNvPr id="19" name="object 19"/>
          <p:cNvSpPr/>
          <p:nvPr/>
        </p:nvSpPr>
        <p:spPr>
          <a:xfrm>
            <a:off x="10489624" y="7338466"/>
            <a:ext cx="57347" cy="83076"/>
          </a:xfrm>
          <a:custGeom>
            <a:avLst/>
            <a:gdLst/>
            <a:ahLst/>
            <a:cxnLst/>
            <a:rect l="l" t="t" r="r" b="b"/>
            <a:pathLst>
              <a:path w="50600" h="73302">
                <a:moveTo>
                  <a:pt x="42964" y="16614"/>
                </a:moveTo>
                <a:lnTo>
                  <a:pt x="45828" y="15637"/>
                </a:lnTo>
                <a:lnTo>
                  <a:pt x="48691" y="14661"/>
                </a:lnTo>
                <a:lnTo>
                  <a:pt x="50600" y="10755"/>
                </a:lnTo>
                <a:lnTo>
                  <a:pt x="50600" y="4895"/>
                </a:lnTo>
                <a:lnTo>
                  <a:pt x="46782" y="0"/>
                </a:lnTo>
                <a:lnTo>
                  <a:pt x="41509" y="15"/>
                </a:lnTo>
                <a:lnTo>
                  <a:pt x="30808" y="6465"/>
                </a:lnTo>
                <a:lnTo>
                  <a:pt x="22907" y="17591"/>
                </a:lnTo>
                <a:lnTo>
                  <a:pt x="22907" y="0"/>
                </a:lnTo>
                <a:lnTo>
                  <a:pt x="14317" y="2929"/>
                </a:lnTo>
                <a:lnTo>
                  <a:pt x="6681" y="4895"/>
                </a:lnTo>
                <a:lnTo>
                  <a:pt x="0" y="6848"/>
                </a:lnTo>
                <a:lnTo>
                  <a:pt x="0" y="8802"/>
                </a:lnTo>
                <a:lnTo>
                  <a:pt x="10499" y="9778"/>
                </a:lnTo>
                <a:lnTo>
                  <a:pt x="10499" y="68416"/>
                </a:lnTo>
                <a:lnTo>
                  <a:pt x="9545" y="69392"/>
                </a:lnTo>
                <a:lnTo>
                  <a:pt x="0" y="71348"/>
                </a:lnTo>
                <a:lnTo>
                  <a:pt x="0" y="73302"/>
                </a:lnTo>
                <a:lnTo>
                  <a:pt x="36283" y="73302"/>
                </a:lnTo>
                <a:lnTo>
                  <a:pt x="36283" y="71348"/>
                </a:lnTo>
                <a:lnTo>
                  <a:pt x="23862" y="69392"/>
                </a:lnTo>
                <a:lnTo>
                  <a:pt x="22907" y="68416"/>
                </a:lnTo>
                <a:lnTo>
                  <a:pt x="22907" y="23463"/>
                </a:lnTo>
                <a:lnTo>
                  <a:pt x="26725" y="14661"/>
                </a:lnTo>
                <a:lnTo>
                  <a:pt x="31511" y="12708"/>
                </a:lnTo>
                <a:lnTo>
                  <a:pt x="38192" y="12708"/>
                </a:lnTo>
                <a:lnTo>
                  <a:pt x="39147" y="13684"/>
                </a:lnTo>
                <a:lnTo>
                  <a:pt x="42010" y="15637"/>
                </a:lnTo>
                <a:lnTo>
                  <a:pt x="42964" y="16614"/>
                </a:lnTo>
                <a:close/>
              </a:path>
            </a:pathLst>
          </a:custGeom>
          <a:solidFill>
            <a:srgbClr val="000000"/>
          </a:solidFill>
        </p:spPr>
        <p:txBody>
          <a:bodyPr wrap="square" lIns="0" tIns="0" rIns="0" bIns="0" rtlCol="0">
            <a:noAutofit/>
          </a:bodyPr>
          <a:lstStyle/>
          <a:p>
            <a:endParaRPr sz="2040"/>
          </a:p>
        </p:txBody>
      </p:sp>
      <p:sp>
        <p:nvSpPr>
          <p:cNvPr id="20" name="object 20"/>
          <p:cNvSpPr/>
          <p:nvPr/>
        </p:nvSpPr>
        <p:spPr>
          <a:xfrm>
            <a:off x="10552382" y="7338468"/>
            <a:ext cx="67097" cy="85291"/>
          </a:xfrm>
          <a:custGeom>
            <a:avLst/>
            <a:gdLst/>
            <a:ahLst/>
            <a:cxnLst/>
            <a:rect l="l" t="t" r="r" b="b"/>
            <a:pathLst>
              <a:path w="59203" h="75257">
                <a:moveTo>
                  <a:pt x="49532" y="68648"/>
                </a:moveTo>
                <a:lnTo>
                  <a:pt x="59203" y="57664"/>
                </a:lnTo>
                <a:lnTo>
                  <a:pt x="57294" y="55710"/>
                </a:lnTo>
                <a:lnTo>
                  <a:pt x="48704" y="63529"/>
                </a:lnTo>
                <a:lnTo>
                  <a:pt x="44873" y="65483"/>
                </a:lnTo>
                <a:lnTo>
                  <a:pt x="36715" y="65418"/>
                </a:lnTo>
                <a:lnTo>
                  <a:pt x="26744" y="62322"/>
                </a:lnTo>
                <a:lnTo>
                  <a:pt x="16883" y="52762"/>
                </a:lnTo>
                <a:lnTo>
                  <a:pt x="12420" y="34210"/>
                </a:lnTo>
                <a:lnTo>
                  <a:pt x="13922" y="22165"/>
                </a:lnTo>
                <a:lnTo>
                  <a:pt x="21136" y="10461"/>
                </a:lnTo>
                <a:lnTo>
                  <a:pt x="31510" y="6848"/>
                </a:lnTo>
                <a:lnTo>
                  <a:pt x="37237" y="6848"/>
                </a:lnTo>
                <a:lnTo>
                  <a:pt x="42964" y="8802"/>
                </a:lnTo>
                <a:lnTo>
                  <a:pt x="48704" y="14661"/>
                </a:lnTo>
                <a:lnTo>
                  <a:pt x="50613" y="15637"/>
                </a:lnTo>
                <a:lnTo>
                  <a:pt x="53476" y="15637"/>
                </a:lnTo>
                <a:lnTo>
                  <a:pt x="56339" y="11731"/>
                </a:lnTo>
                <a:lnTo>
                  <a:pt x="56339" y="8802"/>
                </a:lnTo>
                <a:lnTo>
                  <a:pt x="55384" y="4895"/>
                </a:lnTo>
                <a:lnTo>
                  <a:pt x="51567" y="1953"/>
                </a:lnTo>
                <a:lnTo>
                  <a:pt x="44873" y="0"/>
                </a:lnTo>
                <a:lnTo>
                  <a:pt x="39603" y="51"/>
                </a:lnTo>
                <a:lnTo>
                  <a:pt x="28683" y="2535"/>
                </a:lnTo>
                <a:lnTo>
                  <a:pt x="15284" y="10755"/>
                </a:lnTo>
                <a:lnTo>
                  <a:pt x="8411" y="17293"/>
                </a:lnTo>
                <a:lnTo>
                  <a:pt x="2194" y="28701"/>
                </a:lnTo>
                <a:lnTo>
                  <a:pt x="0" y="42028"/>
                </a:lnTo>
                <a:lnTo>
                  <a:pt x="1425" y="51459"/>
                </a:lnTo>
                <a:lnTo>
                  <a:pt x="7871" y="63380"/>
                </a:lnTo>
                <a:lnTo>
                  <a:pt x="18799" y="71962"/>
                </a:lnTo>
                <a:lnTo>
                  <a:pt x="33419" y="75257"/>
                </a:lnTo>
                <a:lnTo>
                  <a:pt x="38382" y="74564"/>
                </a:lnTo>
                <a:lnTo>
                  <a:pt x="49532" y="68648"/>
                </a:lnTo>
                <a:close/>
              </a:path>
            </a:pathLst>
          </a:custGeom>
          <a:solidFill>
            <a:srgbClr val="000000"/>
          </a:solidFill>
        </p:spPr>
        <p:txBody>
          <a:bodyPr wrap="square" lIns="0" tIns="0" rIns="0" bIns="0" rtlCol="0">
            <a:noAutofit/>
          </a:bodyPr>
          <a:lstStyle/>
          <a:p>
            <a:endParaRPr sz="2040"/>
          </a:p>
        </p:txBody>
      </p:sp>
      <p:sp>
        <p:nvSpPr>
          <p:cNvPr id="21" name="object 21"/>
          <p:cNvSpPr/>
          <p:nvPr/>
        </p:nvSpPr>
        <p:spPr>
          <a:xfrm>
            <a:off x="10624887" y="7289740"/>
            <a:ext cx="88731" cy="131803"/>
          </a:xfrm>
          <a:custGeom>
            <a:avLst/>
            <a:gdLst/>
            <a:ahLst/>
            <a:cxnLst/>
            <a:rect l="l" t="t" r="r" b="b"/>
            <a:pathLst>
              <a:path w="78292" h="116297">
                <a:moveTo>
                  <a:pt x="54430" y="112387"/>
                </a:moveTo>
                <a:lnTo>
                  <a:pt x="44873" y="114343"/>
                </a:lnTo>
                <a:lnTo>
                  <a:pt x="44873" y="116297"/>
                </a:lnTo>
                <a:lnTo>
                  <a:pt x="78292" y="116297"/>
                </a:lnTo>
                <a:lnTo>
                  <a:pt x="78292" y="114343"/>
                </a:lnTo>
                <a:lnTo>
                  <a:pt x="68747" y="112387"/>
                </a:lnTo>
                <a:lnTo>
                  <a:pt x="67793" y="111410"/>
                </a:lnTo>
                <a:lnTo>
                  <a:pt x="67793" y="67431"/>
                </a:lnTo>
                <a:lnTo>
                  <a:pt x="66510" y="57863"/>
                </a:lnTo>
                <a:lnTo>
                  <a:pt x="58972" y="46825"/>
                </a:lnTo>
                <a:lnTo>
                  <a:pt x="45827" y="42994"/>
                </a:lnTo>
                <a:lnTo>
                  <a:pt x="45044" y="43096"/>
                </a:lnTo>
                <a:lnTo>
                  <a:pt x="32942" y="47731"/>
                </a:lnTo>
                <a:lnTo>
                  <a:pt x="22920" y="55702"/>
                </a:lnTo>
                <a:lnTo>
                  <a:pt x="22920" y="0"/>
                </a:lnTo>
                <a:lnTo>
                  <a:pt x="17180" y="1953"/>
                </a:lnTo>
                <a:lnTo>
                  <a:pt x="6680" y="3906"/>
                </a:lnTo>
                <a:lnTo>
                  <a:pt x="0" y="5859"/>
                </a:lnTo>
                <a:lnTo>
                  <a:pt x="0" y="7812"/>
                </a:lnTo>
                <a:lnTo>
                  <a:pt x="10499" y="8788"/>
                </a:lnTo>
                <a:lnTo>
                  <a:pt x="10499" y="111410"/>
                </a:lnTo>
                <a:lnTo>
                  <a:pt x="9544" y="112387"/>
                </a:lnTo>
                <a:lnTo>
                  <a:pt x="0" y="114343"/>
                </a:lnTo>
                <a:lnTo>
                  <a:pt x="0" y="116297"/>
                </a:lnTo>
                <a:lnTo>
                  <a:pt x="33419" y="116297"/>
                </a:lnTo>
                <a:lnTo>
                  <a:pt x="33419" y="114343"/>
                </a:lnTo>
                <a:lnTo>
                  <a:pt x="22920" y="112387"/>
                </a:lnTo>
                <a:lnTo>
                  <a:pt x="22920" y="58632"/>
                </a:lnTo>
                <a:lnTo>
                  <a:pt x="26737" y="54726"/>
                </a:lnTo>
                <a:lnTo>
                  <a:pt x="32464" y="51796"/>
                </a:lnTo>
                <a:lnTo>
                  <a:pt x="40218" y="51816"/>
                </a:lnTo>
                <a:lnTo>
                  <a:pt x="52136" y="57608"/>
                </a:lnTo>
                <a:lnTo>
                  <a:pt x="55384" y="72318"/>
                </a:lnTo>
                <a:lnTo>
                  <a:pt x="55384" y="111410"/>
                </a:lnTo>
                <a:lnTo>
                  <a:pt x="54430" y="112387"/>
                </a:lnTo>
                <a:close/>
              </a:path>
            </a:pathLst>
          </a:custGeom>
          <a:solidFill>
            <a:srgbClr val="000000"/>
          </a:solidFill>
        </p:spPr>
        <p:txBody>
          <a:bodyPr wrap="square" lIns="0" tIns="0" rIns="0" bIns="0" rtlCol="0">
            <a:noAutofit/>
          </a:bodyPr>
          <a:lstStyle/>
          <a:p>
            <a:endParaRPr sz="2040"/>
          </a:p>
        </p:txBody>
      </p:sp>
      <p:sp>
        <p:nvSpPr>
          <p:cNvPr id="22" name="object 22"/>
          <p:cNvSpPr/>
          <p:nvPr/>
        </p:nvSpPr>
        <p:spPr>
          <a:xfrm>
            <a:off x="10748250" y="7298595"/>
            <a:ext cx="103890" cy="126270"/>
          </a:xfrm>
          <a:custGeom>
            <a:avLst/>
            <a:gdLst/>
            <a:ahLst/>
            <a:cxnLst/>
            <a:rect l="l" t="t" r="r" b="b"/>
            <a:pathLst>
              <a:path w="91668" h="111415">
                <a:moveTo>
                  <a:pt x="38062" y="103830"/>
                </a:moveTo>
                <a:lnTo>
                  <a:pt x="28388" y="96088"/>
                </a:lnTo>
                <a:lnTo>
                  <a:pt x="21233" y="84648"/>
                </a:lnTo>
                <a:lnTo>
                  <a:pt x="16795" y="70035"/>
                </a:lnTo>
                <a:lnTo>
                  <a:pt x="15271" y="52773"/>
                </a:lnTo>
                <a:lnTo>
                  <a:pt x="16605" y="39030"/>
                </a:lnTo>
                <a:lnTo>
                  <a:pt x="21132" y="25033"/>
                </a:lnTo>
                <a:lnTo>
                  <a:pt x="28724" y="13552"/>
                </a:lnTo>
                <a:lnTo>
                  <a:pt x="39232" y="5784"/>
                </a:lnTo>
                <a:lnTo>
                  <a:pt x="52509" y="2929"/>
                </a:lnTo>
                <a:lnTo>
                  <a:pt x="57451" y="3164"/>
                </a:lnTo>
                <a:lnTo>
                  <a:pt x="69491" y="6659"/>
                </a:lnTo>
                <a:lnTo>
                  <a:pt x="78881" y="15069"/>
                </a:lnTo>
                <a:lnTo>
                  <a:pt x="85928" y="29322"/>
                </a:lnTo>
                <a:lnTo>
                  <a:pt x="88805" y="28346"/>
                </a:lnTo>
                <a:lnTo>
                  <a:pt x="87838" y="20520"/>
                </a:lnTo>
                <a:lnTo>
                  <a:pt x="86883" y="12708"/>
                </a:lnTo>
                <a:lnTo>
                  <a:pt x="85928" y="3906"/>
                </a:lnTo>
                <a:lnTo>
                  <a:pt x="83421" y="3355"/>
                </a:lnTo>
                <a:lnTo>
                  <a:pt x="72396" y="1215"/>
                </a:lnTo>
                <a:lnTo>
                  <a:pt x="56339" y="0"/>
                </a:lnTo>
                <a:lnTo>
                  <a:pt x="51856" y="151"/>
                </a:lnTo>
                <a:lnTo>
                  <a:pt x="37544" y="2854"/>
                </a:lnTo>
                <a:lnTo>
                  <a:pt x="25009" y="8684"/>
                </a:lnTo>
                <a:lnTo>
                  <a:pt x="14619" y="17313"/>
                </a:lnTo>
                <a:lnTo>
                  <a:pt x="6742" y="28410"/>
                </a:lnTo>
                <a:lnTo>
                  <a:pt x="1747" y="41647"/>
                </a:lnTo>
                <a:lnTo>
                  <a:pt x="0" y="56692"/>
                </a:lnTo>
                <a:lnTo>
                  <a:pt x="0" y="57017"/>
                </a:lnTo>
                <a:lnTo>
                  <a:pt x="1501" y="70175"/>
                </a:lnTo>
                <a:lnTo>
                  <a:pt x="5897" y="82805"/>
                </a:lnTo>
                <a:lnTo>
                  <a:pt x="13241" y="94075"/>
                </a:lnTo>
                <a:lnTo>
                  <a:pt x="23584" y="103154"/>
                </a:lnTo>
                <a:lnTo>
                  <a:pt x="36978" y="109212"/>
                </a:lnTo>
                <a:lnTo>
                  <a:pt x="53476" y="111415"/>
                </a:lnTo>
                <a:lnTo>
                  <a:pt x="59824" y="111080"/>
                </a:lnTo>
                <a:lnTo>
                  <a:pt x="74173" y="108742"/>
                </a:lnTo>
                <a:lnTo>
                  <a:pt x="84019" y="106530"/>
                </a:lnTo>
                <a:lnTo>
                  <a:pt x="88169" y="92567"/>
                </a:lnTo>
                <a:lnTo>
                  <a:pt x="91668" y="80142"/>
                </a:lnTo>
                <a:lnTo>
                  <a:pt x="89759" y="80142"/>
                </a:lnTo>
                <a:lnTo>
                  <a:pt x="85156" y="87718"/>
                </a:lnTo>
                <a:lnTo>
                  <a:pt x="76775" y="98285"/>
                </a:lnTo>
                <a:lnTo>
                  <a:pt x="66673" y="105095"/>
                </a:lnTo>
                <a:lnTo>
                  <a:pt x="53476" y="107507"/>
                </a:lnTo>
                <a:lnTo>
                  <a:pt x="50058" y="107348"/>
                </a:lnTo>
                <a:lnTo>
                  <a:pt x="38062" y="103830"/>
                </a:lnTo>
                <a:close/>
              </a:path>
            </a:pathLst>
          </a:custGeom>
          <a:solidFill>
            <a:srgbClr val="000000"/>
          </a:solidFill>
        </p:spPr>
        <p:txBody>
          <a:bodyPr wrap="square" lIns="0" tIns="0" rIns="0" bIns="0" rtlCol="0">
            <a:noAutofit/>
          </a:bodyPr>
          <a:lstStyle/>
          <a:p>
            <a:endParaRPr sz="2040"/>
          </a:p>
        </p:txBody>
      </p:sp>
      <p:sp>
        <p:nvSpPr>
          <p:cNvPr id="23" name="object 23"/>
          <p:cNvSpPr/>
          <p:nvPr/>
        </p:nvSpPr>
        <p:spPr>
          <a:xfrm>
            <a:off x="10862960" y="7338468"/>
            <a:ext cx="63837" cy="85291"/>
          </a:xfrm>
          <a:custGeom>
            <a:avLst/>
            <a:gdLst/>
            <a:ahLst/>
            <a:cxnLst/>
            <a:rect l="l" t="t" r="r" b="b"/>
            <a:pathLst>
              <a:path w="56327" h="75257">
                <a:moveTo>
                  <a:pt x="11454" y="31278"/>
                </a:moveTo>
                <a:lnTo>
                  <a:pt x="17170" y="31227"/>
                </a:lnTo>
                <a:lnTo>
                  <a:pt x="34194" y="30538"/>
                </a:lnTo>
                <a:lnTo>
                  <a:pt x="47285" y="29416"/>
                </a:lnTo>
                <a:lnTo>
                  <a:pt x="43919" y="25413"/>
                </a:lnTo>
                <a:lnTo>
                  <a:pt x="41055" y="26391"/>
                </a:lnTo>
                <a:lnTo>
                  <a:pt x="12408" y="26391"/>
                </a:lnTo>
                <a:lnTo>
                  <a:pt x="12636" y="24102"/>
                </a:lnTo>
                <a:lnTo>
                  <a:pt x="18537" y="9900"/>
                </a:lnTo>
                <a:lnTo>
                  <a:pt x="28647" y="4895"/>
                </a:lnTo>
                <a:lnTo>
                  <a:pt x="31818" y="137"/>
                </a:lnTo>
                <a:lnTo>
                  <a:pt x="19387" y="4433"/>
                </a:lnTo>
                <a:lnTo>
                  <a:pt x="9545" y="12708"/>
                </a:lnTo>
                <a:lnTo>
                  <a:pt x="6781" y="16807"/>
                </a:lnTo>
                <a:lnTo>
                  <a:pt x="1622" y="29089"/>
                </a:lnTo>
                <a:lnTo>
                  <a:pt x="0" y="41051"/>
                </a:lnTo>
                <a:lnTo>
                  <a:pt x="1182" y="50760"/>
                </a:lnTo>
                <a:lnTo>
                  <a:pt x="7133" y="63334"/>
                </a:lnTo>
                <a:lnTo>
                  <a:pt x="17475" y="72018"/>
                </a:lnTo>
                <a:lnTo>
                  <a:pt x="31511" y="75257"/>
                </a:lnTo>
                <a:lnTo>
                  <a:pt x="33767" y="75082"/>
                </a:lnTo>
                <a:lnTo>
                  <a:pt x="44333" y="71182"/>
                </a:lnTo>
                <a:lnTo>
                  <a:pt x="56327" y="59620"/>
                </a:lnTo>
                <a:lnTo>
                  <a:pt x="54418" y="57664"/>
                </a:lnTo>
                <a:lnTo>
                  <a:pt x="48691" y="63529"/>
                </a:lnTo>
                <a:lnTo>
                  <a:pt x="42964" y="65483"/>
                </a:lnTo>
                <a:lnTo>
                  <a:pt x="38192" y="65483"/>
                </a:lnTo>
                <a:lnTo>
                  <a:pt x="32630" y="64896"/>
                </a:lnTo>
                <a:lnTo>
                  <a:pt x="22085" y="59964"/>
                </a:lnTo>
                <a:lnTo>
                  <a:pt x="14145" y="49118"/>
                </a:lnTo>
                <a:lnTo>
                  <a:pt x="11454" y="31278"/>
                </a:lnTo>
                <a:close/>
              </a:path>
              <a:path w="56327" h="75257">
                <a:moveTo>
                  <a:pt x="56327" y="27368"/>
                </a:moveTo>
                <a:lnTo>
                  <a:pt x="56327" y="23463"/>
                </a:lnTo>
                <a:lnTo>
                  <a:pt x="55132" y="16581"/>
                </a:lnTo>
                <a:lnTo>
                  <a:pt x="47332" y="5050"/>
                </a:lnTo>
                <a:lnTo>
                  <a:pt x="34374" y="0"/>
                </a:lnTo>
                <a:lnTo>
                  <a:pt x="31818" y="137"/>
                </a:lnTo>
                <a:lnTo>
                  <a:pt x="28647" y="4895"/>
                </a:lnTo>
                <a:lnTo>
                  <a:pt x="39147" y="4895"/>
                </a:lnTo>
                <a:lnTo>
                  <a:pt x="43919" y="13684"/>
                </a:lnTo>
                <a:lnTo>
                  <a:pt x="43919" y="25413"/>
                </a:lnTo>
                <a:lnTo>
                  <a:pt x="47285" y="29416"/>
                </a:lnTo>
                <a:lnTo>
                  <a:pt x="53464"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4" name="object 24"/>
          <p:cNvSpPr/>
          <p:nvPr/>
        </p:nvSpPr>
        <p:spPr>
          <a:xfrm>
            <a:off x="10937628" y="7338466"/>
            <a:ext cx="88731" cy="83076"/>
          </a:xfrm>
          <a:custGeom>
            <a:avLst/>
            <a:gdLst/>
            <a:ahLst/>
            <a:cxnLst/>
            <a:rect l="l" t="t" r="r" b="b"/>
            <a:pathLst>
              <a:path w="78292" h="73302">
                <a:moveTo>
                  <a:pt x="78292" y="73302"/>
                </a:moveTo>
                <a:lnTo>
                  <a:pt x="78292" y="71348"/>
                </a:lnTo>
                <a:lnTo>
                  <a:pt x="68748" y="69392"/>
                </a:lnTo>
                <a:lnTo>
                  <a:pt x="67794" y="68416"/>
                </a:lnTo>
                <a:lnTo>
                  <a:pt x="67794" y="22486"/>
                </a:lnTo>
                <a:lnTo>
                  <a:pt x="67299" y="16415"/>
                </a:lnTo>
                <a:lnTo>
                  <a:pt x="61077" y="4397"/>
                </a:lnTo>
                <a:lnTo>
                  <a:pt x="47736" y="0"/>
                </a:lnTo>
                <a:lnTo>
                  <a:pt x="42964" y="0"/>
                </a:lnTo>
                <a:lnTo>
                  <a:pt x="40101" y="1953"/>
                </a:lnTo>
                <a:lnTo>
                  <a:pt x="34374" y="4895"/>
                </a:lnTo>
                <a:lnTo>
                  <a:pt x="30556" y="7825"/>
                </a:lnTo>
                <a:lnTo>
                  <a:pt x="26725" y="10755"/>
                </a:lnTo>
                <a:lnTo>
                  <a:pt x="22907" y="12708"/>
                </a:lnTo>
                <a:lnTo>
                  <a:pt x="22907" y="0"/>
                </a:lnTo>
                <a:lnTo>
                  <a:pt x="15271" y="2929"/>
                </a:lnTo>
                <a:lnTo>
                  <a:pt x="7635" y="4895"/>
                </a:lnTo>
                <a:lnTo>
                  <a:pt x="954" y="6848"/>
                </a:lnTo>
                <a:lnTo>
                  <a:pt x="954" y="8802"/>
                </a:lnTo>
                <a:lnTo>
                  <a:pt x="10499" y="9778"/>
                </a:lnTo>
                <a:lnTo>
                  <a:pt x="11453" y="10755"/>
                </a:lnTo>
                <a:lnTo>
                  <a:pt x="11453" y="68416"/>
                </a:lnTo>
                <a:lnTo>
                  <a:pt x="10499" y="69392"/>
                </a:lnTo>
                <a:lnTo>
                  <a:pt x="0" y="71348"/>
                </a:lnTo>
                <a:lnTo>
                  <a:pt x="0" y="73302"/>
                </a:lnTo>
                <a:lnTo>
                  <a:pt x="34374" y="73302"/>
                </a:lnTo>
                <a:lnTo>
                  <a:pt x="34374" y="71348"/>
                </a:lnTo>
                <a:lnTo>
                  <a:pt x="23862" y="69392"/>
                </a:lnTo>
                <a:lnTo>
                  <a:pt x="22907" y="68416"/>
                </a:lnTo>
                <a:lnTo>
                  <a:pt x="22907" y="16614"/>
                </a:lnTo>
                <a:lnTo>
                  <a:pt x="28634" y="12708"/>
                </a:lnTo>
                <a:lnTo>
                  <a:pt x="34374" y="8802"/>
                </a:lnTo>
                <a:lnTo>
                  <a:pt x="53464" y="8802"/>
                </a:lnTo>
                <a:lnTo>
                  <a:pt x="56327" y="17591"/>
                </a:lnTo>
                <a:lnTo>
                  <a:pt x="56327" y="68416"/>
                </a:lnTo>
                <a:lnTo>
                  <a:pt x="55372" y="69392"/>
                </a:lnTo>
                <a:lnTo>
                  <a:pt x="44873" y="71348"/>
                </a:lnTo>
                <a:lnTo>
                  <a:pt x="44873" y="73302"/>
                </a:lnTo>
                <a:lnTo>
                  <a:pt x="78292" y="73302"/>
                </a:lnTo>
                <a:close/>
              </a:path>
            </a:pathLst>
          </a:custGeom>
          <a:solidFill>
            <a:srgbClr val="000000"/>
          </a:solidFill>
        </p:spPr>
        <p:txBody>
          <a:bodyPr wrap="square" lIns="0" tIns="0" rIns="0" bIns="0" rtlCol="0">
            <a:noAutofit/>
          </a:bodyPr>
          <a:lstStyle/>
          <a:p>
            <a:endParaRPr sz="2040"/>
          </a:p>
        </p:txBody>
      </p:sp>
      <p:sp>
        <p:nvSpPr>
          <p:cNvPr id="25" name="object 25"/>
          <p:cNvSpPr/>
          <p:nvPr/>
        </p:nvSpPr>
        <p:spPr>
          <a:xfrm>
            <a:off x="11029606" y="7316318"/>
            <a:ext cx="53021" cy="107441"/>
          </a:xfrm>
          <a:custGeom>
            <a:avLst/>
            <a:gdLst/>
            <a:ahLst/>
            <a:cxnLst/>
            <a:rect l="l" t="t" r="r" b="b"/>
            <a:pathLst>
              <a:path w="46783" h="94801">
                <a:moveTo>
                  <a:pt x="44874" y="84050"/>
                </a:moveTo>
                <a:lnTo>
                  <a:pt x="42010" y="86005"/>
                </a:lnTo>
                <a:lnTo>
                  <a:pt x="37238" y="86982"/>
                </a:lnTo>
                <a:lnTo>
                  <a:pt x="30556" y="86982"/>
                </a:lnTo>
                <a:lnTo>
                  <a:pt x="24829" y="85028"/>
                </a:lnTo>
                <a:lnTo>
                  <a:pt x="24829" y="27369"/>
                </a:lnTo>
                <a:lnTo>
                  <a:pt x="42010" y="27369"/>
                </a:lnTo>
                <a:lnTo>
                  <a:pt x="43919" y="25416"/>
                </a:lnTo>
                <a:lnTo>
                  <a:pt x="43919" y="21497"/>
                </a:lnTo>
                <a:lnTo>
                  <a:pt x="24829" y="21497"/>
                </a:lnTo>
                <a:lnTo>
                  <a:pt x="24829" y="976"/>
                </a:lnTo>
                <a:lnTo>
                  <a:pt x="21966" y="0"/>
                </a:lnTo>
                <a:lnTo>
                  <a:pt x="12408" y="12708"/>
                </a:lnTo>
                <a:lnTo>
                  <a:pt x="12408" y="21497"/>
                </a:lnTo>
                <a:lnTo>
                  <a:pt x="4772" y="21497"/>
                </a:lnTo>
                <a:lnTo>
                  <a:pt x="0" y="25416"/>
                </a:lnTo>
                <a:lnTo>
                  <a:pt x="954" y="27369"/>
                </a:lnTo>
                <a:lnTo>
                  <a:pt x="12408" y="27369"/>
                </a:lnTo>
                <a:lnTo>
                  <a:pt x="12408" y="88936"/>
                </a:lnTo>
                <a:lnTo>
                  <a:pt x="17181" y="94801"/>
                </a:lnTo>
                <a:lnTo>
                  <a:pt x="29602" y="94801"/>
                </a:lnTo>
                <a:lnTo>
                  <a:pt x="33419" y="93823"/>
                </a:lnTo>
                <a:lnTo>
                  <a:pt x="46783" y="86005"/>
                </a:lnTo>
                <a:lnTo>
                  <a:pt x="44874" y="84050"/>
                </a:lnTo>
                <a:close/>
              </a:path>
            </a:pathLst>
          </a:custGeom>
          <a:solidFill>
            <a:srgbClr val="000000"/>
          </a:solidFill>
        </p:spPr>
        <p:txBody>
          <a:bodyPr wrap="square" lIns="0" tIns="0" rIns="0" bIns="0" rtlCol="0">
            <a:noAutofit/>
          </a:bodyPr>
          <a:lstStyle/>
          <a:p>
            <a:endParaRPr sz="2040"/>
          </a:p>
        </p:txBody>
      </p:sp>
      <p:sp>
        <p:nvSpPr>
          <p:cNvPr id="26" name="object 26"/>
          <p:cNvSpPr/>
          <p:nvPr/>
        </p:nvSpPr>
        <p:spPr>
          <a:xfrm>
            <a:off x="11089116" y="7338468"/>
            <a:ext cx="64933" cy="85291"/>
          </a:xfrm>
          <a:custGeom>
            <a:avLst/>
            <a:gdLst/>
            <a:ahLst/>
            <a:cxnLst/>
            <a:rect l="l" t="t" r="r" b="b"/>
            <a:pathLst>
              <a:path w="57294" h="75257">
                <a:moveTo>
                  <a:pt x="48704" y="63529"/>
                </a:moveTo>
                <a:lnTo>
                  <a:pt x="42977" y="65483"/>
                </a:lnTo>
                <a:lnTo>
                  <a:pt x="38191" y="65483"/>
                </a:lnTo>
                <a:lnTo>
                  <a:pt x="33853" y="65075"/>
                </a:lnTo>
                <a:lnTo>
                  <a:pt x="23328" y="60384"/>
                </a:lnTo>
                <a:lnTo>
                  <a:pt x="14909" y="49510"/>
                </a:lnTo>
                <a:lnTo>
                  <a:pt x="11465" y="31278"/>
                </a:lnTo>
                <a:lnTo>
                  <a:pt x="18372" y="31205"/>
                </a:lnTo>
                <a:lnTo>
                  <a:pt x="34950" y="30494"/>
                </a:lnTo>
                <a:lnTo>
                  <a:pt x="47852" y="29390"/>
                </a:lnTo>
                <a:lnTo>
                  <a:pt x="43931" y="26391"/>
                </a:lnTo>
                <a:lnTo>
                  <a:pt x="12420" y="26391"/>
                </a:lnTo>
                <a:lnTo>
                  <a:pt x="12960" y="23337"/>
                </a:lnTo>
                <a:lnTo>
                  <a:pt x="20280" y="4221"/>
                </a:lnTo>
                <a:lnTo>
                  <a:pt x="10511" y="12708"/>
                </a:lnTo>
                <a:lnTo>
                  <a:pt x="7204" y="17060"/>
                </a:lnTo>
                <a:lnTo>
                  <a:pt x="1658" y="29221"/>
                </a:lnTo>
                <a:lnTo>
                  <a:pt x="0" y="41051"/>
                </a:lnTo>
                <a:lnTo>
                  <a:pt x="1341" y="51338"/>
                </a:lnTo>
                <a:lnTo>
                  <a:pt x="7461" y="63634"/>
                </a:lnTo>
                <a:lnTo>
                  <a:pt x="18023" y="72103"/>
                </a:lnTo>
                <a:lnTo>
                  <a:pt x="32464" y="75257"/>
                </a:lnTo>
                <a:lnTo>
                  <a:pt x="33988" y="75141"/>
                </a:lnTo>
                <a:lnTo>
                  <a:pt x="44090" y="71378"/>
                </a:lnTo>
                <a:lnTo>
                  <a:pt x="56339" y="59620"/>
                </a:lnTo>
                <a:lnTo>
                  <a:pt x="55385" y="57664"/>
                </a:lnTo>
                <a:lnTo>
                  <a:pt x="48704" y="63529"/>
                </a:lnTo>
                <a:close/>
              </a:path>
              <a:path w="57294" h="75257">
                <a:moveTo>
                  <a:pt x="39158" y="4895"/>
                </a:moveTo>
                <a:lnTo>
                  <a:pt x="43931" y="13684"/>
                </a:lnTo>
                <a:lnTo>
                  <a:pt x="43931" y="26391"/>
                </a:lnTo>
                <a:lnTo>
                  <a:pt x="47852" y="29390"/>
                </a:lnTo>
                <a:lnTo>
                  <a:pt x="54430" y="28346"/>
                </a:lnTo>
                <a:lnTo>
                  <a:pt x="57294" y="27368"/>
                </a:lnTo>
                <a:lnTo>
                  <a:pt x="57294" y="23463"/>
                </a:lnTo>
                <a:lnTo>
                  <a:pt x="55789" y="16053"/>
                </a:lnTo>
                <a:lnTo>
                  <a:pt x="47439" y="4864"/>
                </a:lnTo>
                <a:lnTo>
                  <a:pt x="34373" y="0"/>
                </a:lnTo>
                <a:lnTo>
                  <a:pt x="32652" y="63"/>
                </a:lnTo>
                <a:lnTo>
                  <a:pt x="20280" y="4221"/>
                </a:lnTo>
                <a:lnTo>
                  <a:pt x="12960" y="23337"/>
                </a:lnTo>
                <a:lnTo>
                  <a:pt x="19592" y="9697"/>
                </a:lnTo>
                <a:lnTo>
                  <a:pt x="29601" y="4895"/>
                </a:lnTo>
                <a:lnTo>
                  <a:pt x="39158" y="4895"/>
                </a:lnTo>
                <a:close/>
              </a:path>
            </a:pathLst>
          </a:custGeom>
          <a:solidFill>
            <a:srgbClr val="000000"/>
          </a:solidFill>
        </p:spPr>
        <p:txBody>
          <a:bodyPr wrap="square" lIns="0" tIns="0" rIns="0" bIns="0" rtlCol="0">
            <a:noAutofit/>
          </a:bodyPr>
          <a:lstStyle/>
          <a:p>
            <a:endParaRPr sz="2040"/>
          </a:p>
        </p:txBody>
      </p:sp>
      <p:sp>
        <p:nvSpPr>
          <p:cNvPr id="27" name="object 27"/>
          <p:cNvSpPr/>
          <p:nvPr/>
        </p:nvSpPr>
        <p:spPr>
          <a:xfrm>
            <a:off x="11164869" y="7338466"/>
            <a:ext cx="57404" cy="83076"/>
          </a:xfrm>
          <a:custGeom>
            <a:avLst/>
            <a:gdLst/>
            <a:ahLst/>
            <a:cxnLst/>
            <a:rect l="l" t="t" r="r" b="b"/>
            <a:pathLst>
              <a:path w="50651" h="73302">
                <a:moveTo>
                  <a:pt x="43015" y="16614"/>
                </a:moveTo>
                <a:lnTo>
                  <a:pt x="45815" y="15637"/>
                </a:lnTo>
                <a:lnTo>
                  <a:pt x="48741" y="14661"/>
                </a:lnTo>
                <a:lnTo>
                  <a:pt x="50651" y="10755"/>
                </a:lnTo>
                <a:lnTo>
                  <a:pt x="50651" y="4895"/>
                </a:lnTo>
                <a:lnTo>
                  <a:pt x="46832" y="0"/>
                </a:lnTo>
                <a:lnTo>
                  <a:pt x="41503" y="14"/>
                </a:lnTo>
                <a:lnTo>
                  <a:pt x="30805" y="6462"/>
                </a:lnTo>
                <a:lnTo>
                  <a:pt x="22907" y="17591"/>
                </a:lnTo>
                <a:lnTo>
                  <a:pt x="22907" y="0"/>
                </a:lnTo>
                <a:lnTo>
                  <a:pt x="14380" y="2929"/>
                </a:lnTo>
                <a:lnTo>
                  <a:pt x="6680" y="4895"/>
                </a:lnTo>
                <a:lnTo>
                  <a:pt x="0" y="6848"/>
                </a:lnTo>
                <a:lnTo>
                  <a:pt x="0" y="8802"/>
                </a:lnTo>
                <a:lnTo>
                  <a:pt x="10562" y="9778"/>
                </a:lnTo>
                <a:lnTo>
                  <a:pt x="10562" y="68416"/>
                </a:lnTo>
                <a:lnTo>
                  <a:pt x="9545" y="69392"/>
                </a:lnTo>
                <a:lnTo>
                  <a:pt x="0" y="71348"/>
                </a:lnTo>
                <a:lnTo>
                  <a:pt x="0" y="73302"/>
                </a:lnTo>
                <a:lnTo>
                  <a:pt x="36270" y="73302"/>
                </a:lnTo>
                <a:lnTo>
                  <a:pt x="36270" y="71348"/>
                </a:lnTo>
                <a:lnTo>
                  <a:pt x="23925" y="69392"/>
                </a:lnTo>
                <a:lnTo>
                  <a:pt x="22907" y="68416"/>
                </a:lnTo>
                <a:lnTo>
                  <a:pt x="22907" y="23463"/>
                </a:lnTo>
                <a:lnTo>
                  <a:pt x="27743" y="14661"/>
                </a:lnTo>
                <a:lnTo>
                  <a:pt x="31561" y="12708"/>
                </a:lnTo>
                <a:lnTo>
                  <a:pt x="38179" y="12708"/>
                </a:lnTo>
                <a:lnTo>
                  <a:pt x="40088" y="13684"/>
                </a:lnTo>
                <a:lnTo>
                  <a:pt x="43015" y="16614"/>
                </a:lnTo>
                <a:close/>
              </a:path>
            </a:pathLst>
          </a:custGeom>
          <a:solidFill>
            <a:srgbClr val="000000"/>
          </a:solidFill>
        </p:spPr>
        <p:txBody>
          <a:bodyPr wrap="square" lIns="0" tIns="0" rIns="0" bIns="0" rtlCol="0">
            <a:noAutofit/>
          </a:bodyPr>
          <a:lstStyle/>
          <a:p>
            <a:endParaRPr sz="2040"/>
          </a:p>
        </p:txBody>
      </p:sp>
      <p:sp>
        <p:nvSpPr>
          <p:cNvPr id="28" name="object 28"/>
          <p:cNvSpPr/>
          <p:nvPr/>
        </p:nvSpPr>
        <p:spPr>
          <a:xfrm>
            <a:off x="9747277" y="7363460"/>
            <a:ext cx="60531" cy="70893"/>
          </a:xfrm>
          <a:custGeom>
            <a:avLst/>
            <a:gdLst/>
            <a:ahLst/>
            <a:cxnLst/>
            <a:rect l="l" t="t" r="r" b="b"/>
            <a:pathLst>
              <a:path w="53410" h="62553">
                <a:moveTo>
                  <a:pt x="53410" y="0"/>
                </a:moveTo>
                <a:lnTo>
                  <a:pt x="41057" y="2385"/>
                </a:lnTo>
                <a:lnTo>
                  <a:pt x="42012" y="7271"/>
                </a:lnTo>
                <a:lnTo>
                  <a:pt x="47740" y="7271"/>
                </a:lnTo>
                <a:lnTo>
                  <a:pt x="53410" y="0"/>
                </a:lnTo>
                <a:close/>
              </a:path>
              <a:path w="53410" h="62553">
                <a:moveTo>
                  <a:pt x="43921" y="51250"/>
                </a:moveTo>
                <a:lnTo>
                  <a:pt x="43921" y="49296"/>
                </a:lnTo>
                <a:lnTo>
                  <a:pt x="40615" y="48836"/>
                </a:lnTo>
                <a:lnTo>
                  <a:pt x="29079" y="43693"/>
                </a:lnTo>
                <a:lnTo>
                  <a:pt x="26734" y="27795"/>
                </a:lnTo>
                <a:lnTo>
                  <a:pt x="26734" y="3361"/>
                </a:lnTo>
                <a:lnTo>
                  <a:pt x="42012" y="7271"/>
                </a:lnTo>
                <a:lnTo>
                  <a:pt x="41057" y="2385"/>
                </a:lnTo>
                <a:lnTo>
                  <a:pt x="35328" y="2385"/>
                </a:lnTo>
                <a:lnTo>
                  <a:pt x="28644" y="1411"/>
                </a:lnTo>
                <a:lnTo>
                  <a:pt x="26734" y="434"/>
                </a:lnTo>
                <a:lnTo>
                  <a:pt x="26734" y="-49408"/>
                </a:lnTo>
                <a:lnTo>
                  <a:pt x="29598" y="-51361"/>
                </a:lnTo>
                <a:lnTo>
                  <a:pt x="36283" y="-52338"/>
                </a:lnTo>
                <a:lnTo>
                  <a:pt x="41057" y="-52338"/>
                </a:lnTo>
                <a:lnTo>
                  <a:pt x="54642" y="-49739"/>
                </a:lnTo>
                <a:lnTo>
                  <a:pt x="63678" y="-40924"/>
                </a:lnTo>
                <a:lnTo>
                  <a:pt x="66837" y="-24981"/>
                </a:lnTo>
                <a:lnTo>
                  <a:pt x="63105" y="-8660"/>
                </a:lnTo>
                <a:lnTo>
                  <a:pt x="53410" y="0"/>
                </a:lnTo>
                <a:lnTo>
                  <a:pt x="47740" y="7271"/>
                </a:lnTo>
                <a:lnTo>
                  <a:pt x="50605" y="7271"/>
                </a:lnTo>
                <a:lnTo>
                  <a:pt x="57697" y="5650"/>
                </a:lnTo>
                <a:lnTo>
                  <a:pt x="69371" y="-738"/>
                </a:lnTo>
                <a:lnTo>
                  <a:pt x="77872" y="-11362"/>
                </a:lnTo>
                <a:lnTo>
                  <a:pt x="81160" y="-25958"/>
                </a:lnTo>
                <a:lnTo>
                  <a:pt x="81160" y="-35723"/>
                </a:lnTo>
                <a:lnTo>
                  <a:pt x="77341" y="-43549"/>
                </a:lnTo>
                <a:lnTo>
                  <a:pt x="71611" y="-48432"/>
                </a:lnTo>
                <a:lnTo>
                  <a:pt x="58583" y="-53943"/>
                </a:lnTo>
                <a:lnTo>
                  <a:pt x="44877" y="-55281"/>
                </a:lnTo>
                <a:lnTo>
                  <a:pt x="0" y="-55281"/>
                </a:lnTo>
                <a:lnTo>
                  <a:pt x="628" y="-53226"/>
                </a:lnTo>
                <a:lnTo>
                  <a:pt x="11918" y="-48279"/>
                </a:lnTo>
                <a:lnTo>
                  <a:pt x="14322" y="-31817"/>
                </a:lnTo>
                <a:lnTo>
                  <a:pt x="14320" y="28670"/>
                </a:lnTo>
                <a:lnTo>
                  <a:pt x="11712" y="44555"/>
                </a:lnTo>
                <a:lnTo>
                  <a:pt x="0" y="49296"/>
                </a:lnTo>
                <a:lnTo>
                  <a:pt x="0" y="51250"/>
                </a:lnTo>
                <a:lnTo>
                  <a:pt x="43921" y="51250"/>
                </a:lnTo>
                <a:close/>
              </a:path>
            </a:pathLst>
          </a:custGeom>
          <a:solidFill>
            <a:srgbClr val="000000"/>
          </a:solidFill>
        </p:spPr>
        <p:txBody>
          <a:bodyPr wrap="square" lIns="0" tIns="0" rIns="0" bIns="0" rtlCol="0">
            <a:noAutofit/>
          </a:bodyPr>
          <a:lstStyle/>
          <a:p>
            <a:endParaRPr sz="2040"/>
          </a:p>
        </p:txBody>
      </p:sp>
      <p:sp>
        <p:nvSpPr>
          <p:cNvPr id="29" name="object 29"/>
          <p:cNvSpPr/>
          <p:nvPr/>
        </p:nvSpPr>
        <p:spPr>
          <a:xfrm>
            <a:off x="4311091" y="1865375"/>
            <a:ext cx="5195418" cy="4352544"/>
          </a:xfrm>
          <a:prstGeom prst="rect">
            <a:avLst/>
          </a:prstGeom>
          <a:blipFill>
            <a:blip r:embed="rId2" cstate="print"/>
            <a:stretch>
              <a:fillRect/>
            </a:stretch>
          </a:blipFill>
        </p:spPr>
        <p:txBody>
          <a:bodyPr wrap="square" lIns="0" tIns="0" rIns="0" bIns="0" rtlCol="0">
            <a:noAutofit/>
          </a:bodyPr>
          <a:lstStyle/>
          <a:p>
            <a:endParaRPr sz="2040"/>
          </a:p>
        </p:txBody>
      </p:sp>
      <p:sp>
        <p:nvSpPr>
          <p:cNvPr id="5" name="object 5"/>
          <p:cNvSpPr txBox="1"/>
          <p:nvPr/>
        </p:nvSpPr>
        <p:spPr>
          <a:xfrm>
            <a:off x="2349454" y="681327"/>
            <a:ext cx="9144652" cy="914135"/>
          </a:xfrm>
          <a:prstGeom prst="rect">
            <a:avLst/>
          </a:prstGeom>
        </p:spPr>
        <p:txBody>
          <a:bodyPr wrap="square" lIns="0" tIns="18423" rIns="0" bIns="0" rtlCol="0">
            <a:noAutofit/>
          </a:bodyPr>
          <a:lstStyle/>
          <a:p>
            <a:pPr algn="ctr">
              <a:lnSpc>
                <a:spcPts val="2901"/>
              </a:lnSpc>
            </a:pPr>
            <a:r>
              <a:rPr sz="2720" spc="16" dirty="0">
                <a:latin typeface="Franklin Gothic Medium"/>
                <a:cs typeface="Franklin Gothic Medium"/>
              </a:rPr>
              <a:t>Among new immigrant arrivals, Asians outnumber Hispanics</a:t>
            </a:r>
            <a:endParaRPr sz="2720">
              <a:latin typeface="Franklin Gothic Medium"/>
              <a:cs typeface="Franklin Gothic Medium"/>
            </a:endParaRPr>
          </a:p>
          <a:p>
            <a:pPr marL="1020716" marR="1048597" algn="ctr">
              <a:lnSpc>
                <a:spcPct val="94685"/>
              </a:lnSpc>
              <a:spcBef>
                <a:spcPts val="1771"/>
              </a:spcBef>
            </a:pPr>
            <a:r>
              <a:rPr sz="2040" i="1" dirty="0">
                <a:solidFill>
                  <a:srgbClr val="7F7F7F"/>
                </a:solidFill>
                <a:latin typeface="Georgia"/>
                <a:cs typeface="Georgia"/>
              </a:rPr>
              <a:t>% of immigrants arriving to the U.S. in each year who are …</a:t>
            </a:r>
            <a:endParaRPr sz="2040">
              <a:latin typeface="Georgia"/>
              <a:cs typeface="Georgia"/>
            </a:endParaRPr>
          </a:p>
        </p:txBody>
      </p:sp>
      <p:sp>
        <p:nvSpPr>
          <p:cNvPr id="4" name="object 4"/>
          <p:cNvSpPr txBox="1"/>
          <p:nvPr/>
        </p:nvSpPr>
        <p:spPr>
          <a:xfrm>
            <a:off x="2421305" y="6451763"/>
            <a:ext cx="8706961" cy="553921"/>
          </a:xfrm>
          <a:prstGeom prst="rect">
            <a:avLst/>
          </a:prstGeom>
        </p:spPr>
        <p:txBody>
          <a:bodyPr wrap="square" lIns="0" tIns="8132" rIns="0" bIns="0" rtlCol="0">
            <a:noAutofit/>
          </a:bodyPr>
          <a:lstStyle/>
          <a:p>
            <a:pPr marL="14393">
              <a:lnSpc>
                <a:spcPts val="1281"/>
              </a:lnSpc>
            </a:pPr>
            <a:r>
              <a:rPr sz="1133" spc="-6" dirty="0">
                <a:latin typeface="Franklin Gothic Medium"/>
                <a:cs typeface="Franklin Gothic Medium"/>
              </a:rPr>
              <a:t>Note: Figures for 2001-2004 based on household population, excluding group quarters. 2017 figure includes arrivals from Jan. 1-Apr. 1, 2016.</a:t>
            </a:r>
            <a:endParaRPr sz="1133">
              <a:latin typeface="Franklin Gothic Medium"/>
              <a:cs typeface="Franklin Gothic Medium"/>
            </a:endParaRPr>
          </a:p>
          <a:p>
            <a:pPr marL="404729" marR="21762">
              <a:lnSpc>
                <a:spcPct val="94482"/>
              </a:lnSpc>
              <a:spcBef>
                <a:spcPts val="9"/>
              </a:spcBef>
            </a:pPr>
            <a:r>
              <a:rPr sz="1133" spc="-8" dirty="0">
                <a:latin typeface="Franklin Gothic Medium"/>
                <a:cs typeface="Franklin Gothic Medium"/>
              </a:rPr>
              <a:t>Race and ethnicity based on self-reports. Asians include only non-Hispanics. Hispanics are of any race.</a:t>
            </a:r>
            <a:endParaRPr sz="1133">
              <a:latin typeface="Franklin Gothic Medium"/>
              <a:cs typeface="Franklin Gothic Medium"/>
            </a:endParaRPr>
          </a:p>
          <a:p>
            <a:pPr marL="14393" marR="21762">
              <a:lnSpc>
                <a:spcPct val="94482"/>
              </a:lnSpc>
              <a:spcBef>
                <a:spcPts val="346"/>
              </a:spcBef>
            </a:pPr>
            <a:r>
              <a:rPr sz="1133" spc="-9" dirty="0">
                <a:latin typeface="Franklin Gothic Medium"/>
                <a:cs typeface="Franklin Gothic Medium"/>
              </a:rPr>
              <a:t>Source: Pew Research Center tabulations of 2001-2016 American Community Surveys (IPUMS)</a:t>
            </a:r>
            <a:endParaRPr sz="1133">
              <a:latin typeface="Franklin Gothic Medium"/>
              <a:cs typeface="Franklin Gothic Medium"/>
            </a:endParaRPr>
          </a:p>
        </p:txBody>
      </p:sp>
      <p:sp>
        <p:nvSpPr>
          <p:cNvPr id="3" name="object 3"/>
          <p:cNvSpPr txBox="1"/>
          <p:nvPr/>
        </p:nvSpPr>
        <p:spPr>
          <a:xfrm>
            <a:off x="6810493" y="7263893"/>
            <a:ext cx="221991" cy="173871"/>
          </a:xfrm>
          <a:prstGeom prst="rect">
            <a:avLst/>
          </a:prstGeom>
        </p:spPr>
        <p:txBody>
          <a:bodyPr wrap="square" lIns="0" tIns="8132" rIns="0" bIns="0" rtlCol="0">
            <a:noAutofit/>
          </a:bodyPr>
          <a:lstStyle/>
          <a:p>
            <a:pPr marL="14393">
              <a:lnSpc>
                <a:spcPts val="1281"/>
              </a:lnSpc>
            </a:pPr>
            <a:r>
              <a:rPr sz="1133" spc="5" dirty="0">
                <a:solidFill>
                  <a:srgbClr val="585858"/>
                </a:solidFill>
                <a:latin typeface="Franklin Gothic Medium"/>
                <a:cs typeface="Franklin Gothic Medium"/>
              </a:rPr>
              <a:t>17</a:t>
            </a:r>
            <a:endParaRPr sz="1133">
              <a:latin typeface="Franklin Gothic Medium"/>
              <a:cs typeface="Franklin Gothic Medium"/>
            </a:endParaRPr>
          </a:p>
        </p:txBody>
      </p:sp>
      <p:sp>
        <p:nvSpPr>
          <p:cNvPr id="2" name="object 2"/>
          <p:cNvSpPr txBox="1"/>
          <p:nvPr/>
        </p:nvSpPr>
        <p:spPr>
          <a:xfrm>
            <a:off x="2334945" y="7269877"/>
            <a:ext cx="1029623" cy="160054"/>
          </a:xfrm>
          <a:prstGeom prst="rect">
            <a:avLst/>
          </a:prstGeom>
        </p:spPr>
        <p:txBody>
          <a:bodyPr wrap="square" lIns="0" tIns="1439" rIns="0" bIns="0" rtlCol="0">
            <a:noAutofit/>
          </a:bodyPr>
          <a:lstStyle/>
          <a:p>
            <a:pPr marL="14393">
              <a:lnSpc>
                <a:spcPct val="94482"/>
              </a:lnSpc>
            </a:pPr>
            <a:r>
              <a:rPr sz="1020" spc="-3" dirty="0">
                <a:solidFill>
                  <a:srgbClr val="585858"/>
                </a:solidFill>
                <a:latin typeface="Franklin Gothic Medium"/>
                <a:cs typeface="Franklin Gothic Medium"/>
              </a:rPr>
              <a:t>October 23, 2019</a:t>
            </a:r>
            <a:endParaRPr sz="1020">
              <a:latin typeface="Franklin Gothic Medium"/>
              <a:cs typeface="Franklin Gothic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727200" y="0"/>
            <a:ext cx="172720" cy="7772398"/>
          </a:xfrm>
          <a:custGeom>
            <a:avLst/>
            <a:gdLst/>
            <a:ahLst/>
            <a:cxnLst/>
            <a:rect l="l" t="t" r="r" b="b"/>
            <a:pathLst>
              <a:path w="152400" h="6857998">
                <a:moveTo>
                  <a:pt x="152400" y="6857998"/>
                </a:moveTo>
                <a:lnTo>
                  <a:pt x="152400" y="0"/>
                </a:lnTo>
                <a:lnTo>
                  <a:pt x="0" y="0"/>
                </a:lnTo>
                <a:lnTo>
                  <a:pt x="0" y="6857998"/>
                </a:lnTo>
                <a:lnTo>
                  <a:pt x="152400" y="6857998"/>
                </a:lnTo>
                <a:close/>
              </a:path>
            </a:pathLst>
          </a:custGeom>
          <a:solidFill>
            <a:srgbClr val="F2F2F2"/>
          </a:solidFill>
        </p:spPr>
        <p:txBody>
          <a:bodyPr wrap="square" lIns="0" tIns="0" rIns="0" bIns="0" rtlCol="0">
            <a:noAutofit/>
          </a:bodyPr>
          <a:lstStyle/>
          <a:p>
            <a:endParaRPr sz="2040"/>
          </a:p>
        </p:txBody>
      </p:sp>
      <p:sp>
        <p:nvSpPr>
          <p:cNvPr id="12" name="object 12"/>
          <p:cNvSpPr/>
          <p:nvPr/>
        </p:nvSpPr>
        <p:spPr>
          <a:xfrm>
            <a:off x="11917682" y="2"/>
            <a:ext cx="172719" cy="7599679"/>
          </a:xfrm>
          <a:custGeom>
            <a:avLst/>
            <a:gdLst/>
            <a:ahLst/>
            <a:cxnLst/>
            <a:rect l="l" t="t" r="r" b="b"/>
            <a:pathLst>
              <a:path w="152399" h="6705599">
                <a:moveTo>
                  <a:pt x="0" y="6705599"/>
                </a:moveTo>
                <a:lnTo>
                  <a:pt x="152399" y="6705599"/>
                </a:lnTo>
                <a:lnTo>
                  <a:pt x="152399" y="0"/>
                </a:lnTo>
                <a:lnTo>
                  <a:pt x="0" y="0"/>
                </a:lnTo>
                <a:lnTo>
                  <a:pt x="0" y="6705599"/>
                </a:lnTo>
                <a:close/>
              </a:path>
            </a:pathLst>
          </a:custGeom>
          <a:solidFill>
            <a:srgbClr val="F2F2F2"/>
          </a:solidFill>
        </p:spPr>
        <p:txBody>
          <a:bodyPr wrap="square" lIns="0" tIns="0" rIns="0" bIns="0" rtlCol="0">
            <a:noAutofit/>
          </a:bodyPr>
          <a:lstStyle/>
          <a:p>
            <a:endParaRPr sz="2040"/>
          </a:p>
        </p:txBody>
      </p:sp>
      <p:sp>
        <p:nvSpPr>
          <p:cNvPr id="13" name="object 13"/>
          <p:cNvSpPr/>
          <p:nvPr/>
        </p:nvSpPr>
        <p:spPr>
          <a:xfrm>
            <a:off x="1899920" y="0"/>
            <a:ext cx="10017760" cy="172720"/>
          </a:xfrm>
          <a:custGeom>
            <a:avLst/>
            <a:gdLst/>
            <a:ahLst/>
            <a:cxnLst/>
            <a:rect l="l" t="t" r="r" b="b"/>
            <a:pathLst>
              <a:path w="8839200" h="152400">
                <a:moveTo>
                  <a:pt x="8839200" y="0"/>
                </a:moveTo>
                <a:lnTo>
                  <a:pt x="0" y="0"/>
                </a:lnTo>
                <a:lnTo>
                  <a:pt x="0" y="152400"/>
                </a:lnTo>
                <a:lnTo>
                  <a:pt x="8839200" y="152400"/>
                </a:lnTo>
                <a:lnTo>
                  <a:pt x="8839200" y="0"/>
                </a:lnTo>
                <a:close/>
              </a:path>
            </a:pathLst>
          </a:custGeom>
          <a:solidFill>
            <a:srgbClr val="F2F2F2"/>
          </a:solidFill>
        </p:spPr>
        <p:txBody>
          <a:bodyPr wrap="square" lIns="0" tIns="0" rIns="0" bIns="0" rtlCol="0">
            <a:noAutofit/>
          </a:bodyPr>
          <a:lstStyle/>
          <a:p>
            <a:endParaRPr sz="2040"/>
          </a:p>
        </p:txBody>
      </p:sp>
      <p:sp>
        <p:nvSpPr>
          <p:cNvPr id="14" name="object 14"/>
          <p:cNvSpPr/>
          <p:nvPr/>
        </p:nvSpPr>
        <p:spPr>
          <a:xfrm>
            <a:off x="1899922" y="7599681"/>
            <a:ext cx="10190479" cy="172719"/>
          </a:xfrm>
          <a:custGeom>
            <a:avLst/>
            <a:gdLst/>
            <a:ahLst/>
            <a:cxnLst/>
            <a:rect l="l" t="t" r="r" b="b"/>
            <a:pathLst>
              <a:path w="8991599" h="152399">
                <a:moveTo>
                  <a:pt x="8991599" y="152399"/>
                </a:moveTo>
                <a:lnTo>
                  <a:pt x="8991599" y="0"/>
                </a:lnTo>
                <a:lnTo>
                  <a:pt x="0" y="0"/>
                </a:lnTo>
                <a:lnTo>
                  <a:pt x="0" y="152399"/>
                </a:lnTo>
                <a:lnTo>
                  <a:pt x="8991599" y="152399"/>
                </a:lnTo>
                <a:close/>
              </a:path>
            </a:pathLst>
          </a:custGeom>
          <a:solidFill>
            <a:srgbClr val="F2F2F2"/>
          </a:solidFill>
        </p:spPr>
        <p:txBody>
          <a:bodyPr wrap="square" lIns="0" tIns="0" rIns="0" bIns="0" rtlCol="0">
            <a:noAutofit/>
          </a:bodyPr>
          <a:lstStyle/>
          <a:p>
            <a:endParaRPr sz="2040"/>
          </a:p>
        </p:txBody>
      </p:sp>
      <p:sp>
        <p:nvSpPr>
          <p:cNvPr id="15" name="object 15"/>
          <p:cNvSpPr/>
          <p:nvPr/>
        </p:nvSpPr>
        <p:spPr>
          <a:xfrm>
            <a:off x="1901647" y="7083247"/>
            <a:ext cx="10017760" cy="0"/>
          </a:xfrm>
          <a:custGeom>
            <a:avLst/>
            <a:gdLst/>
            <a:ahLst/>
            <a:cxnLst/>
            <a:rect l="l" t="t" r="r" b="b"/>
            <a:pathLst>
              <a:path w="8839200">
                <a:moveTo>
                  <a:pt x="0" y="0"/>
                </a:moveTo>
                <a:lnTo>
                  <a:pt x="0" y="0"/>
                </a:lnTo>
                <a:lnTo>
                  <a:pt x="8839200" y="0"/>
                </a:lnTo>
              </a:path>
            </a:pathLst>
          </a:custGeom>
          <a:ln w="9144">
            <a:solidFill>
              <a:srgbClr val="D9D9D9"/>
            </a:solidFill>
            <a:prstDash val="dash"/>
          </a:ln>
        </p:spPr>
        <p:txBody>
          <a:bodyPr wrap="square" lIns="0" tIns="0" rIns="0" bIns="0" rtlCol="0">
            <a:noAutofit/>
          </a:bodyPr>
          <a:lstStyle/>
          <a:p>
            <a:endParaRPr sz="2040"/>
          </a:p>
        </p:txBody>
      </p:sp>
      <p:sp>
        <p:nvSpPr>
          <p:cNvPr id="16" name="object 16"/>
          <p:cNvSpPr/>
          <p:nvPr/>
        </p:nvSpPr>
        <p:spPr>
          <a:xfrm>
            <a:off x="11294678" y="7228825"/>
            <a:ext cx="259763" cy="265822"/>
          </a:xfrm>
          <a:custGeom>
            <a:avLst/>
            <a:gdLst/>
            <a:ahLst/>
            <a:cxnLst/>
            <a:rect l="l" t="t" r="r" b="b"/>
            <a:pathLst>
              <a:path w="229203" h="234549">
                <a:moveTo>
                  <a:pt x="189114" y="27356"/>
                </a:moveTo>
                <a:lnTo>
                  <a:pt x="179083" y="19785"/>
                </a:lnTo>
                <a:lnTo>
                  <a:pt x="167886" y="13484"/>
                </a:lnTo>
                <a:lnTo>
                  <a:pt x="166207" y="12695"/>
                </a:lnTo>
                <a:lnTo>
                  <a:pt x="134646" y="90884"/>
                </a:lnTo>
                <a:lnTo>
                  <a:pt x="129937" y="86978"/>
                </a:lnTo>
                <a:lnTo>
                  <a:pt x="124210" y="85025"/>
                </a:lnTo>
                <a:lnTo>
                  <a:pt x="117464" y="84048"/>
                </a:lnTo>
                <a:lnTo>
                  <a:pt x="149917" y="4882"/>
                </a:lnTo>
                <a:lnTo>
                  <a:pt x="137798" y="1514"/>
                </a:lnTo>
                <a:lnTo>
                  <a:pt x="125044" y="24"/>
                </a:lnTo>
                <a:lnTo>
                  <a:pt x="123191" y="0"/>
                </a:lnTo>
                <a:lnTo>
                  <a:pt x="123191" y="52773"/>
                </a:lnTo>
                <a:lnTo>
                  <a:pt x="120392" y="51796"/>
                </a:lnTo>
                <a:lnTo>
                  <a:pt x="107920" y="51796"/>
                </a:lnTo>
                <a:lnTo>
                  <a:pt x="105120" y="52773"/>
                </a:lnTo>
                <a:lnTo>
                  <a:pt x="105120" y="0"/>
                </a:lnTo>
                <a:lnTo>
                  <a:pt x="92240" y="1180"/>
                </a:lnTo>
                <a:lnTo>
                  <a:pt x="80061" y="4323"/>
                </a:lnTo>
                <a:lnTo>
                  <a:pt x="78395" y="4882"/>
                </a:lnTo>
                <a:lnTo>
                  <a:pt x="110847" y="84048"/>
                </a:lnTo>
                <a:lnTo>
                  <a:pt x="104102" y="85025"/>
                </a:lnTo>
                <a:lnTo>
                  <a:pt x="98375" y="86978"/>
                </a:lnTo>
                <a:lnTo>
                  <a:pt x="93666" y="90884"/>
                </a:lnTo>
                <a:lnTo>
                  <a:pt x="62105" y="12695"/>
                </a:lnTo>
                <a:lnTo>
                  <a:pt x="51003" y="18817"/>
                </a:lnTo>
                <a:lnTo>
                  <a:pt x="40699" y="26207"/>
                </a:lnTo>
                <a:lnTo>
                  <a:pt x="39197" y="27356"/>
                </a:lnTo>
                <a:lnTo>
                  <a:pt x="76486" y="64491"/>
                </a:lnTo>
                <a:lnTo>
                  <a:pt x="70759" y="68411"/>
                </a:lnTo>
                <a:lnTo>
                  <a:pt x="66940" y="73293"/>
                </a:lnTo>
                <a:lnTo>
                  <a:pt x="63123" y="78176"/>
                </a:lnTo>
                <a:lnTo>
                  <a:pt x="26725" y="41041"/>
                </a:lnTo>
                <a:lnTo>
                  <a:pt x="19245" y="51172"/>
                </a:lnTo>
                <a:lnTo>
                  <a:pt x="12398" y="61987"/>
                </a:lnTo>
                <a:lnTo>
                  <a:pt x="11453" y="63515"/>
                </a:lnTo>
                <a:lnTo>
                  <a:pt x="88831" y="95767"/>
                </a:lnTo>
                <a:lnTo>
                  <a:pt x="85012" y="100663"/>
                </a:lnTo>
                <a:lnTo>
                  <a:pt x="83104" y="107499"/>
                </a:lnTo>
                <a:lnTo>
                  <a:pt x="82212" y="113358"/>
                </a:lnTo>
                <a:lnTo>
                  <a:pt x="4836" y="81106"/>
                </a:lnTo>
                <a:lnTo>
                  <a:pt x="1458" y="93213"/>
                </a:lnTo>
                <a:lnTo>
                  <a:pt x="16" y="106081"/>
                </a:lnTo>
                <a:lnTo>
                  <a:pt x="0" y="107499"/>
                </a:lnTo>
                <a:lnTo>
                  <a:pt x="50651" y="107499"/>
                </a:lnTo>
                <a:lnTo>
                  <a:pt x="50651" y="126068"/>
                </a:lnTo>
                <a:lnTo>
                  <a:pt x="0" y="126068"/>
                </a:lnTo>
                <a:lnTo>
                  <a:pt x="1111" y="138948"/>
                </a:lnTo>
                <a:lnTo>
                  <a:pt x="4104" y="151164"/>
                </a:lnTo>
                <a:lnTo>
                  <a:pt x="4836" y="153432"/>
                </a:lnTo>
                <a:lnTo>
                  <a:pt x="82212" y="120207"/>
                </a:lnTo>
                <a:lnTo>
                  <a:pt x="83104" y="127044"/>
                </a:lnTo>
                <a:lnTo>
                  <a:pt x="85012" y="132909"/>
                </a:lnTo>
                <a:lnTo>
                  <a:pt x="88831" y="137796"/>
                </a:lnTo>
                <a:lnTo>
                  <a:pt x="11453" y="171023"/>
                </a:lnTo>
                <a:lnTo>
                  <a:pt x="18267" y="181885"/>
                </a:lnTo>
                <a:lnTo>
                  <a:pt x="25615" y="192149"/>
                </a:lnTo>
                <a:lnTo>
                  <a:pt x="26725" y="193502"/>
                </a:lnTo>
                <a:lnTo>
                  <a:pt x="63123" y="156364"/>
                </a:lnTo>
                <a:lnTo>
                  <a:pt x="66940" y="161250"/>
                </a:lnTo>
                <a:lnTo>
                  <a:pt x="70759" y="165160"/>
                </a:lnTo>
                <a:lnTo>
                  <a:pt x="76486" y="169069"/>
                </a:lnTo>
                <a:lnTo>
                  <a:pt x="39197" y="206207"/>
                </a:lnTo>
                <a:lnTo>
                  <a:pt x="49339" y="214074"/>
                </a:lnTo>
                <a:lnTo>
                  <a:pt x="59960" y="220815"/>
                </a:lnTo>
                <a:lnTo>
                  <a:pt x="62105" y="221843"/>
                </a:lnTo>
                <a:lnTo>
                  <a:pt x="93666" y="142681"/>
                </a:lnTo>
                <a:lnTo>
                  <a:pt x="98375" y="146591"/>
                </a:lnTo>
                <a:lnTo>
                  <a:pt x="104102" y="149523"/>
                </a:lnTo>
                <a:lnTo>
                  <a:pt x="110847" y="149523"/>
                </a:lnTo>
                <a:lnTo>
                  <a:pt x="78395" y="228684"/>
                </a:lnTo>
                <a:lnTo>
                  <a:pt x="90426" y="232135"/>
                </a:lnTo>
                <a:lnTo>
                  <a:pt x="103081" y="234323"/>
                </a:lnTo>
                <a:lnTo>
                  <a:pt x="105120" y="234549"/>
                </a:lnTo>
                <a:lnTo>
                  <a:pt x="105120" y="181774"/>
                </a:lnTo>
                <a:lnTo>
                  <a:pt x="107920" y="181774"/>
                </a:lnTo>
                <a:lnTo>
                  <a:pt x="110847" y="182751"/>
                </a:lnTo>
                <a:lnTo>
                  <a:pt x="117464" y="182751"/>
                </a:lnTo>
                <a:lnTo>
                  <a:pt x="120392" y="181774"/>
                </a:lnTo>
                <a:lnTo>
                  <a:pt x="123191" y="181774"/>
                </a:lnTo>
                <a:lnTo>
                  <a:pt x="123191" y="234549"/>
                </a:lnTo>
                <a:lnTo>
                  <a:pt x="135983" y="232556"/>
                </a:lnTo>
                <a:lnTo>
                  <a:pt x="148081" y="229300"/>
                </a:lnTo>
                <a:lnTo>
                  <a:pt x="149917" y="228684"/>
                </a:lnTo>
                <a:lnTo>
                  <a:pt x="117464" y="149523"/>
                </a:lnTo>
                <a:lnTo>
                  <a:pt x="124210" y="149523"/>
                </a:lnTo>
                <a:lnTo>
                  <a:pt x="129937" y="146591"/>
                </a:lnTo>
                <a:lnTo>
                  <a:pt x="134646" y="142681"/>
                </a:lnTo>
                <a:lnTo>
                  <a:pt x="166207" y="221843"/>
                </a:lnTo>
                <a:lnTo>
                  <a:pt x="177360" y="215432"/>
                </a:lnTo>
                <a:lnTo>
                  <a:pt x="187392" y="207687"/>
                </a:lnTo>
                <a:lnTo>
                  <a:pt x="189114" y="206207"/>
                </a:lnTo>
                <a:lnTo>
                  <a:pt x="151826" y="169069"/>
                </a:lnTo>
                <a:lnTo>
                  <a:pt x="157553" y="165160"/>
                </a:lnTo>
                <a:lnTo>
                  <a:pt x="161371" y="161250"/>
                </a:lnTo>
                <a:lnTo>
                  <a:pt x="165189" y="156364"/>
                </a:lnTo>
                <a:lnTo>
                  <a:pt x="201459" y="193502"/>
                </a:lnTo>
                <a:lnTo>
                  <a:pt x="208982" y="183370"/>
                </a:lnTo>
                <a:lnTo>
                  <a:pt x="215806" y="172556"/>
                </a:lnTo>
                <a:lnTo>
                  <a:pt x="216731" y="171023"/>
                </a:lnTo>
                <a:lnTo>
                  <a:pt x="139482" y="137796"/>
                </a:lnTo>
                <a:lnTo>
                  <a:pt x="143299" y="132909"/>
                </a:lnTo>
                <a:lnTo>
                  <a:pt x="145208" y="127044"/>
                </a:lnTo>
                <a:lnTo>
                  <a:pt x="146099" y="120207"/>
                </a:lnTo>
                <a:lnTo>
                  <a:pt x="223477" y="153432"/>
                </a:lnTo>
                <a:lnTo>
                  <a:pt x="226740" y="141354"/>
                </a:lnTo>
                <a:lnTo>
                  <a:pt x="228902" y="128726"/>
                </a:lnTo>
                <a:lnTo>
                  <a:pt x="229203" y="126068"/>
                </a:lnTo>
                <a:lnTo>
                  <a:pt x="177661" y="126068"/>
                </a:lnTo>
                <a:lnTo>
                  <a:pt x="177661" y="107499"/>
                </a:lnTo>
                <a:lnTo>
                  <a:pt x="229203" y="107499"/>
                </a:lnTo>
                <a:lnTo>
                  <a:pt x="227176" y="94744"/>
                </a:lnTo>
                <a:lnTo>
                  <a:pt x="223967" y="82523"/>
                </a:lnTo>
                <a:lnTo>
                  <a:pt x="223477" y="81106"/>
                </a:lnTo>
                <a:lnTo>
                  <a:pt x="146099" y="113358"/>
                </a:lnTo>
                <a:lnTo>
                  <a:pt x="145208" y="107499"/>
                </a:lnTo>
                <a:lnTo>
                  <a:pt x="143299" y="100663"/>
                </a:lnTo>
                <a:lnTo>
                  <a:pt x="139482" y="95767"/>
                </a:lnTo>
                <a:lnTo>
                  <a:pt x="216731" y="63515"/>
                </a:lnTo>
                <a:lnTo>
                  <a:pt x="209967" y="52654"/>
                </a:lnTo>
                <a:lnTo>
                  <a:pt x="202568" y="42390"/>
                </a:lnTo>
                <a:lnTo>
                  <a:pt x="201459" y="41041"/>
                </a:lnTo>
                <a:lnTo>
                  <a:pt x="165189" y="78176"/>
                </a:lnTo>
                <a:lnTo>
                  <a:pt x="161371" y="73293"/>
                </a:lnTo>
                <a:lnTo>
                  <a:pt x="157553" y="68411"/>
                </a:lnTo>
                <a:lnTo>
                  <a:pt x="151826" y="64491"/>
                </a:lnTo>
                <a:lnTo>
                  <a:pt x="189114" y="27356"/>
                </a:lnTo>
                <a:close/>
              </a:path>
            </a:pathLst>
          </a:custGeom>
          <a:solidFill>
            <a:srgbClr val="000000"/>
          </a:solidFill>
        </p:spPr>
        <p:txBody>
          <a:bodyPr wrap="square" lIns="0" tIns="0" rIns="0" bIns="0" rtlCol="0">
            <a:noAutofit/>
          </a:bodyPr>
          <a:lstStyle/>
          <a:p>
            <a:endParaRPr sz="2040"/>
          </a:p>
        </p:txBody>
      </p:sp>
      <p:sp>
        <p:nvSpPr>
          <p:cNvPr id="17" name="object 17"/>
          <p:cNvSpPr/>
          <p:nvPr/>
        </p:nvSpPr>
        <p:spPr>
          <a:xfrm>
            <a:off x="9844671" y="7338468"/>
            <a:ext cx="63840" cy="85291"/>
          </a:xfrm>
          <a:custGeom>
            <a:avLst/>
            <a:gdLst/>
            <a:ahLst/>
            <a:cxnLst/>
            <a:rect l="l" t="t" r="r" b="b"/>
            <a:pathLst>
              <a:path w="56329" h="75257">
                <a:moveTo>
                  <a:pt x="43921" y="25413"/>
                </a:moveTo>
                <a:lnTo>
                  <a:pt x="41057" y="26391"/>
                </a:lnTo>
                <a:lnTo>
                  <a:pt x="11457" y="26391"/>
                </a:lnTo>
                <a:lnTo>
                  <a:pt x="11999" y="23328"/>
                </a:lnTo>
                <a:lnTo>
                  <a:pt x="19651" y="4223"/>
                </a:lnTo>
                <a:lnTo>
                  <a:pt x="9548" y="12708"/>
                </a:lnTo>
                <a:lnTo>
                  <a:pt x="6782" y="16807"/>
                </a:lnTo>
                <a:lnTo>
                  <a:pt x="1622" y="29089"/>
                </a:lnTo>
                <a:lnTo>
                  <a:pt x="0" y="41051"/>
                </a:lnTo>
                <a:lnTo>
                  <a:pt x="1106" y="50761"/>
                </a:lnTo>
                <a:lnTo>
                  <a:pt x="6813" y="63335"/>
                </a:lnTo>
                <a:lnTo>
                  <a:pt x="17065" y="72018"/>
                </a:lnTo>
                <a:lnTo>
                  <a:pt x="31512" y="75257"/>
                </a:lnTo>
                <a:lnTo>
                  <a:pt x="33437" y="75082"/>
                </a:lnTo>
                <a:lnTo>
                  <a:pt x="43633" y="71181"/>
                </a:lnTo>
                <a:lnTo>
                  <a:pt x="56329" y="59620"/>
                </a:lnTo>
                <a:lnTo>
                  <a:pt x="54420" y="57664"/>
                </a:lnTo>
                <a:lnTo>
                  <a:pt x="47738" y="63529"/>
                </a:lnTo>
                <a:lnTo>
                  <a:pt x="42967" y="65483"/>
                </a:lnTo>
                <a:lnTo>
                  <a:pt x="37240" y="65483"/>
                </a:lnTo>
                <a:lnTo>
                  <a:pt x="32465" y="64989"/>
                </a:lnTo>
                <a:lnTo>
                  <a:pt x="22170" y="60174"/>
                </a:lnTo>
                <a:lnTo>
                  <a:pt x="14204" y="49313"/>
                </a:lnTo>
                <a:lnTo>
                  <a:pt x="11457" y="31278"/>
                </a:lnTo>
                <a:lnTo>
                  <a:pt x="17172" y="31227"/>
                </a:lnTo>
                <a:lnTo>
                  <a:pt x="34195" y="30538"/>
                </a:lnTo>
                <a:lnTo>
                  <a:pt x="47288" y="29416"/>
                </a:lnTo>
                <a:lnTo>
                  <a:pt x="43921" y="25413"/>
                </a:lnTo>
                <a:close/>
              </a:path>
              <a:path w="56329" h="75257">
                <a:moveTo>
                  <a:pt x="39148" y="4895"/>
                </a:moveTo>
                <a:lnTo>
                  <a:pt x="43921" y="13684"/>
                </a:lnTo>
                <a:lnTo>
                  <a:pt x="43921" y="25413"/>
                </a:lnTo>
                <a:lnTo>
                  <a:pt x="47288" y="29416"/>
                </a:lnTo>
                <a:lnTo>
                  <a:pt x="53466" y="28346"/>
                </a:lnTo>
                <a:lnTo>
                  <a:pt x="56329" y="28346"/>
                </a:lnTo>
                <a:lnTo>
                  <a:pt x="56329" y="23463"/>
                </a:lnTo>
                <a:lnTo>
                  <a:pt x="54827" y="16060"/>
                </a:lnTo>
                <a:lnTo>
                  <a:pt x="46481" y="4866"/>
                </a:lnTo>
                <a:lnTo>
                  <a:pt x="33421" y="0"/>
                </a:lnTo>
                <a:lnTo>
                  <a:pt x="31843" y="64"/>
                </a:lnTo>
                <a:lnTo>
                  <a:pt x="19651" y="4223"/>
                </a:lnTo>
                <a:lnTo>
                  <a:pt x="11999" y="23328"/>
                </a:lnTo>
                <a:lnTo>
                  <a:pt x="18635" y="9694"/>
                </a:lnTo>
                <a:lnTo>
                  <a:pt x="28649" y="4895"/>
                </a:lnTo>
                <a:lnTo>
                  <a:pt x="39148" y="4895"/>
                </a:lnTo>
                <a:close/>
              </a:path>
            </a:pathLst>
          </a:custGeom>
          <a:solidFill>
            <a:srgbClr val="000000"/>
          </a:solidFill>
        </p:spPr>
        <p:txBody>
          <a:bodyPr wrap="square" lIns="0" tIns="0" rIns="0" bIns="0" rtlCol="0">
            <a:noAutofit/>
          </a:bodyPr>
          <a:lstStyle/>
          <a:p>
            <a:endParaRPr sz="2040"/>
          </a:p>
        </p:txBody>
      </p:sp>
      <p:sp>
        <p:nvSpPr>
          <p:cNvPr id="18" name="object 18"/>
          <p:cNvSpPr/>
          <p:nvPr/>
        </p:nvSpPr>
        <p:spPr>
          <a:xfrm>
            <a:off x="9915014" y="7340679"/>
            <a:ext cx="124445" cy="83078"/>
          </a:xfrm>
          <a:custGeom>
            <a:avLst/>
            <a:gdLst/>
            <a:ahLst/>
            <a:cxnLst/>
            <a:rect l="l" t="t" r="r" b="b"/>
            <a:pathLst>
              <a:path w="109804" h="73304">
                <a:moveTo>
                  <a:pt x="32453" y="0"/>
                </a:moveTo>
                <a:lnTo>
                  <a:pt x="0" y="0"/>
                </a:lnTo>
                <a:lnTo>
                  <a:pt x="0" y="2942"/>
                </a:lnTo>
                <a:lnTo>
                  <a:pt x="7635" y="4895"/>
                </a:lnTo>
                <a:lnTo>
                  <a:pt x="8590" y="5872"/>
                </a:lnTo>
                <a:lnTo>
                  <a:pt x="11454" y="14661"/>
                </a:lnTo>
                <a:lnTo>
                  <a:pt x="31498" y="73304"/>
                </a:lnTo>
                <a:lnTo>
                  <a:pt x="34361" y="73304"/>
                </a:lnTo>
                <a:lnTo>
                  <a:pt x="35946" y="68896"/>
                </a:lnTo>
                <a:lnTo>
                  <a:pt x="40362" y="56549"/>
                </a:lnTo>
                <a:lnTo>
                  <a:pt x="44660" y="44630"/>
                </a:lnTo>
                <a:lnTo>
                  <a:pt x="48980" y="32998"/>
                </a:lnTo>
                <a:lnTo>
                  <a:pt x="53464" y="21510"/>
                </a:lnTo>
                <a:lnTo>
                  <a:pt x="74475" y="73304"/>
                </a:lnTo>
                <a:lnTo>
                  <a:pt x="77338" y="73304"/>
                </a:lnTo>
                <a:lnTo>
                  <a:pt x="81365" y="60405"/>
                </a:lnTo>
                <a:lnTo>
                  <a:pt x="85780" y="46515"/>
                </a:lnTo>
                <a:lnTo>
                  <a:pt x="90110" y="33359"/>
                </a:lnTo>
                <a:lnTo>
                  <a:pt x="94072" y="22045"/>
                </a:lnTo>
                <a:lnTo>
                  <a:pt x="97383" y="13684"/>
                </a:lnTo>
                <a:lnTo>
                  <a:pt x="100246" y="5872"/>
                </a:lnTo>
                <a:lnTo>
                  <a:pt x="102155" y="4895"/>
                </a:lnTo>
                <a:lnTo>
                  <a:pt x="109804" y="2942"/>
                </a:lnTo>
                <a:lnTo>
                  <a:pt x="109804" y="0"/>
                </a:lnTo>
                <a:lnTo>
                  <a:pt x="81157" y="0"/>
                </a:lnTo>
                <a:lnTo>
                  <a:pt x="81157" y="2942"/>
                </a:lnTo>
                <a:lnTo>
                  <a:pt x="88793" y="4895"/>
                </a:lnTo>
                <a:lnTo>
                  <a:pt x="91656" y="4895"/>
                </a:lnTo>
                <a:lnTo>
                  <a:pt x="92610" y="6848"/>
                </a:lnTo>
                <a:lnTo>
                  <a:pt x="91656" y="11731"/>
                </a:lnTo>
                <a:lnTo>
                  <a:pt x="90399" y="16600"/>
                </a:lnTo>
                <a:lnTo>
                  <a:pt x="86881" y="28832"/>
                </a:lnTo>
                <a:lnTo>
                  <a:pt x="82932" y="41741"/>
                </a:lnTo>
                <a:lnTo>
                  <a:pt x="79247" y="53757"/>
                </a:lnTo>
                <a:lnTo>
                  <a:pt x="58236" y="976"/>
                </a:lnTo>
                <a:lnTo>
                  <a:pt x="57281" y="976"/>
                </a:lnTo>
                <a:lnTo>
                  <a:pt x="55014" y="6797"/>
                </a:lnTo>
                <a:lnTo>
                  <a:pt x="50135" y="19430"/>
                </a:lnTo>
                <a:lnTo>
                  <a:pt x="45546" y="31467"/>
                </a:lnTo>
                <a:lnTo>
                  <a:pt x="41247" y="42909"/>
                </a:lnTo>
                <a:lnTo>
                  <a:pt x="37238" y="53757"/>
                </a:lnTo>
                <a:lnTo>
                  <a:pt x="22907" y="11731"/>
                </a:lnTo>
                <a:lnTo>
                  <a:pt x="21953" y="6848"/>
                </a:lnTo>
                <a:lnTo>
                  <a:pt x="22907" y="5872"/>
                </a:lnTo>
                <a:lnTo>
                  <a:pt x="25771" y="4895"/>
                </a:lnTo>
                <a:lnTo>
                  <a:pt x="32453" y="2942"/>
                </a:lnTo>
                <a:lnTo>
                  <a:pt x="32453" y="0"/>
                </a:lnTo>
                <a:close/>
              </a:path>
            </a:pathLst>
          </a:custGeom>
          <a:solidFill>
            <a:srgbClr val="000000"/>
          </a:solidFill>
        </p:spPr>
        <p:txBody>
          <a:bodyPr wrap="square" lIns="0" tIns="0" rIns="0" bIns="0" rtlCol="0">
            <a:noAutofit/>
          </a:bodyPr>
          <a:lstStyle/>
          <a:p>
            <a:endParaRPr sz="2040"/>
          </a:p>
        </p:txBody>
      </p:sp>
      <p:sp>
        <p:nvSpPr>
          <p:cNvPr id="19" name="object 19"/>
          <p:cNvSpPr/>
          <p:nvPr/>
        </p:nvSpPr>
        <p:spPr>
          <a:xfrm>
            <a:off x="10074077" y="7359510"/>
            <a:ext cx="68241" cy="93172"/>
          </a:xfrm>
          <a:custGeom>
            <a:avLst/>
            <a:gdLst/>
            <a:ahLst/>
            <a:cxnLst/>
            <a:rect l="l" t="t" r="r" b="b"/>
            <a:pathLst>
              <a:path w="60213" h="82211">
                <a:moveTo>
                  <a:pt x="43931" y="7824"/>
                </a:moveTo>
                <a:lnTo>
                  <a:pt x="47749" y="8800"/>
                </a:lnTo>
                <a:lnTo>
                  <a:pt x="50612" y="13687"/>
                </a:lnTo>
                <a:lnTo>
                  <a:pt x="53925" y="19292"/>
                </a:lnTo>
                <a:lnTo>
                  <a:pt x="60213" y="30414"/>
                </a:lnTo>
                <a:lnTo>
                  <a:pt x="57294" y="0"/>
                </a:lnTo>
                <a:lnTo>
                  <a:pt x="53475" y="2942"/>
                </a:lnTo>
                <a:lnTo>
                  <a:pt x="47749" y="3919"/>
                </a:lnTo>
                <a:lnTo>
                  <a:pt x="43931" y="7824"/>
                </a:lnTo>
                <a:close/>
              </a:path>
              <a:path w="60213" h="82211">
                <a:moveTo>
                  <a:pt x="78227" y="-12584"/>
                </a:moveTo>
                <a:lnTo>
                  <a:pt x="81168" y="-25403"/>
                </a:lnTo>
                <a:lnTo>
                  <a:pt x="81168" y="-34205"/>
                </a:lnTo>
                <a:lnTo>
                  <a:pt x="76396" y="-42017"/>
                </a:lnTo>
                <a:lnTo>
                  <a:pt x="70656" y="-45924"/>
                </a:lnTo>
                <a:lnTo>
                  <a:pt x="58697" y="-50442"/>
                </a:lnTo>
                <a:lnTo>
                  <a:pt x="44885" y="-51796"/>
                </a:lnTo>
                <a:lnTo>
                  <a:pt x="954" y="-51796"/>
                </a:lnTo>
                <a:lnTo>
                  <a:pt x="954" y="-49843"/>
                </a:lnTo>
                <a:lnTo>
                  <a:pt x="13375" y="-47877"/>
                </a:lnTo>
                <a:lnTo>
                  <a:pt x="14329" y="-45924"/>
                </a:lnTo>
                <a:lnTo>
                  <a:pt x="14328" y="32162"/>
                </a:lnTo>
                <a:lnTo>
                  <a:pt x="12081" y="48041"/>
                </a:lnTo>
                <a:lnTo>
                  <a:pt x="0" y="52780"/>
                </a:lnTo>
                <a:lnTo>
                  <a:pt x="0" y="54735"/>
                </a:lnTo>
                <a:lnTo>
                  <a:pt x="42022" y="54735"/>
                </a:lnTo>
                <a:lnTo>
                  <a:pt x="41351" y="52681"/>
                </a:lnTo>
                <a:lnTo>
                  <a:pt x="29745" y="47742"/>
                </a:lnTo>
                <a:lnTo>
                  <a:pt x="27692" y="31279"/>
                </a:lnTo>
                <a:lnTo>
                  <a:pt x="27692" y="7824"/>
                </a:lnTo>
                <a:lnTo>
                  <a:pt x="43931" y="7824"/>
                </a:lnTo>
                <a:lnTo>
                  <a:pt x="47749" y="3919"/>
                </a:lnTo>
                <a:lnTo>
                  <a:pt x="27692" y="3919"/>
                </a:lnTo>
                <a:lnTo>
                  <a:pt x="27692" y="-45924"/>
                </a:lnTo>
                <a:lnTo>
                  <a:pt x="29601" y="-47877"/>
                </a:lnTo>
                <a:lnTo>
                  <a:pt x="36283" y="-48853"/>
                </a:lnTo>
                <a:lnTo>
                  <a:pt x="42022" y="-48853"/>
                </a:lnTo>
                <a:lnTo>
                  <a:pt x="53231" y="-46684"/>
                </a:lnTo>
                <a:lnTo>
                  <a:pt x="63025" y="-38165"/>
                </a:lnTo>
                <a:lnTo>
                  <a:pt x="66839" y="-22473"/>
                </a:lnTo>
                <a:lnTo>
                  <a:pt x="66839" y="-13671"/>
                </a:lnTo>
                <a:lnTo>
                  <a:pt x="63975" y="-5859"/>
                </a:lnTo>
                <a:lnTo>
                  <a:pt x="57294" y="0"/>
                </a:lnTo>
                <a:lnTo>
                  <a:pt x="60213" y="30414"/>
                </a:lnTo>
                <a:lnTo>
                  <a:pt x="66839" y="42029"/>
                </a:lnTo>
                <a:lnTo>
                  <a:pt x="67804" y="43274"/>
                </a:lnTo>
                <a:lnTo>
                  <a:pt x="77391" y="52115"/>
                </a:lnTo>
                <a:lnTo>
                  <a:pt x="89759" y="55711"/>
                </a:lnTo>
                <a:lnTo>
                  <a:pt x="94531" y="55711"/>
                </a:lnTo>
                <a:lnTo>
                  <a:pt x="97395" y="56689"/>
                </a:lnTo>
                <a:lnTo>
                  <a:pt x="99304" y="54735"/>
                </a:lnTo>
                <a:lnTo>
                  <a:pt x="94531" y="53757"/>
                </a:lnTo>
                <a:lnTo>
                  <a:pt x="92623" y="51803"/>
                </a:lnTo>
                <a:lnTo>
                  <a:pt x="87850" y="45938"/>
                </a:lnTo>
                <a:lnTo>
                  <a:pt x="83077" y="41053"/>
                </a:lnTo>
                <a:lnTo>
                  <a:pt x="78305" y="35188"/>
                </a:lnTo>
                <a:lnTo>
                  <a:pt x="73520" y="27369"/>
                </a:lnTo>
                <a:lnTo>
                  <a:pt x="72408" y="25551"/>
                </a:lnTo>
                <a:lnTo>
                  <a:pt x="65055" y="13581"/>
                </a:lnTo>
                <a:lnTo>
                  <a:pt x="59203" y="3919"/>
                </a:lnTo>
                <a:lnTo>
                  <a:pt x="70044" y="-2583"/>
                </a:lnTo>
                <a:lnTo>
                  <a:pt x="78227" y="-12584"/>
                </a:lnTo>
                <a:close/>
              </a:path>
            </a:pathLst>
          </a:custGeom>
          <a:solidFill>
            <a:srgbClr val="000000"/>
          </a:solidFill>
        </p:spPr>
        <p:txBody>
          <a:bodyPr wrap="square" lIns="0" tIns="0" rIns="0" bIns="0" rtlCol="0">
            <a:noAutofit/>
          </a:bodyPr>
          <a:lstStyle/>
          <a:p>
            <a:endParaRPr sz="2040"/>
          </a:p>
        </p:txBody>
      </p:sp>
      <p:sp>
        <p:nvSpPr>
          <p:cNvPr id="20" name="object 20"/>
          <p:cNvSpPr/>
          <p:nvPr/>
        </p:nvSpPr>
        <p:spPr>
          <a:xfrm>
            <a:off x="10187702" y="7338468"/>
            <a:ext cx="64933" cy="85291"/>
          </a:xfrm>
          <a:custGeom>
            <a:avLst/>
            <a:gdLst/>
            <a:ahLst/>
            <a:cxnLst/>
            <a:rect l="l" t="t" r="r" b="b"/>
            <a:pathLst>
              <a:path w="57294" h="75257">
                <a:moveTo>
                  <a:pt x="11465" y="31278"/>
                </a:moveTo>
                <a:lnTo>
                  <a:pt x="17180" y="31227"/>
                </a:lnTo>
                <a:lnTo>
                  <a:pt x="34201" y="30538"/>
                </a:lnTo>
                <a:lnTo>
                  <a:pt x="47296" y="29416"/>
                </a:lnTo>
                <a:lnTo>
                  <a:pt x="43919" y="25413"/>
                </a:lnTo>
                <a:lnTo>
                  <a:pt x="41054" y="26391"/>
                </a:lnTo>
                <a:lnTo>
                  <a:pt x="12420" y="26391"/>
                </a:lnTo>
                <a:lnTo>
                  <a:pt x="12757" y="23337"/>
                </a:lnTo>
                <a:lnTo>
                  <a:pt x="18880" y="9697"/>
                </a:lnTo>
                <a:lnTo>
                  <a:pt x="29601" y="4895"/>
                </a:lnTo>
                <a:lnTo>
                  <a:pt x="31817" y="137"/>
                </a:lnTo>
                <a:lnTo>
                  <a:pt x="19391" y="4433"/>
                </a:lnTo>
                <a:lnTo>
                  <a:pt x="9544" y="12708"/>
                </a:lnTo>
                <a:lnTo>
                  <a:pt x="6780" y="16807"/>
                </a:lnTo>
                <a:lnTo>
                  <a:pt x="1622" y="29089"/>
                </a:lnTo>
                <a:lnTo>
                  <a:pt x="0" y="41051"/>
                </a:lnTo>
                <a:lnTo>
                  <a:pt x="1183" y="50759"/>
                </a:lnTo>
                <a:lnTo>
                  <a:pt x="7137" y="63334"/>
                </a:lnTo>
                <a:lnTo>
                  <a:pt x="17480" y="72017"/>
                </a:lnTo>
                <a:lnTo>
                  <a:pt x="31510" y="75257"/>
                </a:lnTo>
                <a:lnTo>
                  <a:pt x="33773" y="75081"/>
                </a:lnTo>
                <a:lnTo>
                  <a:pt x="44345" y="71179"/>
                </a:lnTo>
                <a:lnTo>
                  <a:pt x="56339" y="59620"/>
                </a:lnTo>
                <a:lnTo>
                  <a:pt x="54430" y="57664"/>
                </a:lnTo>
                <a:lnTo>
                  <a:pt x="48704" y="63529"/>
                </a:lnTo>
                <a:lnTo>
                  <a:pt x="42964" y="65483"/>
                </a:lnTo>
                <a:lnTo>
                  <a:pt x="38191" y="65483"/>
                </a:lnTo>
                <a:lnTo>
                  <a:pt x="32941" y="64897"/>
                </a:lnTo>
                <a:lnTo>
                  <a:pt x="22493" y="59967"/>
                </a:lnTo>
                <a:lnTo>
                  <a:pt x="14321" y="49121"/>
                </a:lnTo>
                <a:lnTo>
                  <a:pt x="11465" y="31278"/>
                </a:lnTo>
                <a:close/>
              </a:path>
              <a:path w="57294" h="75257">
                <a:moveTo>
                  <a:pt x="57294" y="27368"/>
                </a:moveTo>
                <a:lnTo>
                  <a:pt x="57294" y="23463"/>
                </a:lnTo>
                <a:lnTo>
                  <a:pt x="55789" y="16053"/>
                </a:lnTo>
                <a:lnTo>
                  <a:pt x="47439" y="4864"/>
                </a:lnTo>
                <a:lnTo>
                  <a:pt x="34373" y="0"/>
                </a:lnTo>
                <a:lnTo>
                  <a:pt x="31817" y="137"/>
                </a:lnTo>
                <a:lnTo>
                  <a:pt x="29601" y="4895"/>
                </a:lnTo>
                <a:lnTo>
                  <a:pt x="39146" y="4895"/>
                </a:lnTo>
                <a:lnTo>
                  <a:pt x="43919" y="13684"/>
                </a:lnTo>
                <a:lnTo>
                  <a:pt x="43919" y="25413"/>
                </a:lnTo>
                <a:lnTo>
                  <a:pt x="47296" y="29416"/>
                </a:lnTo>
                <a:lnTo>
                  <a:pt x="53476" y="28346"/>
                </a:lnTo>
                <a:lnTo>
                  <a:pt x="56339" y="28346"/>
                </a:lnTo>
                <a:lnTo>
                  <a:pt x="57294" y="27368"/>
                </a:lnTo>
                <a:close/>
              </a:path>
            </a:pathLst>
          </a:custGeom>
          <a:solidFill>
            <a:srgbClr val="000000"/>
          </a:solidFill>
        </p:spPr>
        <p:txBody>
          <a:bodyPr wrap="square" lIns="0" tIns="0" rIns="0" bIns="0" rtlCol="0">
            <a:noAutofit/>
          </a:bodyPr>
          <a:lstStyle/>
          <a:p>
            <a:endParaRPr sz="2040"/>
          </a:p>
        </p:txBody>
      </p:sp>
      <p:sp>
        <p:nvSpPr>
          <p:cNvPr id="21" name="object 21"/>
          <p:cNvSpPr/>
          <p:nvPr/>
        </p:nvSpPr>
        <p:spPr>
          <a:xfrm>
            <a:off x="10265615" y="7338468"/>
            <a:ext cx="53020" cy="85291"/>
          </a:xfrm>
          <a:custGeom>
            <a:avLst/>
            <a:gdLst/>
            <a:ahLst/>
            <a:cxnLst/>
            <a:rect l="l" t="t" r="r" b="b"/>
            <a:pathLst>
              <a:path w="46782" h="75257">
                <a:moveTo>
                  <a:pt x="42010" y="6848"/>
                </a:moveTo>
                <a:lnTo>
                  <a:pt x="41055" y="2929"/>
                </a:lnTo>
                <a:lnTo>
                  <a:pt x="37238" y="1953"/>
                </a:lnTo>
                <a:lnTo>
                  <a:pt x="32465" y="0"/>
                </a:lnTo>
                <a:lnTo>
                  <a:pt x="27692" y="0"/>
                </a:lnTo>
                <a:lnTo>
                  <a:pt x="18070" y="1617"/>
                </a:lnTo>
                <a:lnTo>
                  <a:pt x="7030" y="9669"/>
                </a:lnTo>
                <a:lnTo>
                  <a:pt x="2863" y="22486"/>
                </a:lnTo>
                <a:lnTo>
                  <a:pt x="3227" y="26262"/>
                </a:lnTo>
                <a:lnTo>
                  <a:pt x="10274" y="36732"/>
                </a:lnTo>
                <a:lnTo>
                  <a:pt x="22920" y="43006"/>
                </a:lnTo>
                <a:lnTo>
                  <a:pt x="30556" y="46915"/>
                </a:lnTo>
                <a:lnTo>
                  <a:pt x="36283" y="50823"/>
                </a:lnTo>
                <a:lnTo>
                  <a:pt x="36283" y="67438"/>
                </a:lnTo>
                <a:lnTo>
                  <a:pt x="30556" y="71348"/>
                </a:lnTo>
                <a:lnTo>
                  <a:pt x="23875" y="71348"/>
                </a:lnTo>
                <a:lnTo>
                  <a:pt x="20065" y="70787"/>
                </a:lnTo>
                <a:lnTo>
                  <a:pt x="9408" y="63101"/>
                </a:lnTo>
                <a:lnTo>
                  <a:pt x="2863" y="50823"/>
                </a:lnTo>
                <a:lnTo>
                  <a:pt x="954" y="51801"/>
                </a:lnTo>
                <a:lnTo>
                  <a:pt x="0" y="57664"/>
                </a:lnTo>
                <a:lnTo>
                  <a:pt x="1909" y="67438"/>
                </a:lnTo>
                <a:lnTo>
                  <a:pt x="2863" y="69392"/>
                </a:lnTo>
                <a:lnTo>
                  <a:pt x="5726" y="72325"/>
                </a:lnTo>
                <a:lnTo>
                  <a:pt x="13375" y="75257"/>
                </a:lnTo>
                <a:lnTo>
                  <a:pt x="21011" y="75257"/>
                </a:lnTo>
                <a:lnTo>
                  <a:pt x="30532" y="73721"/>
                </a:lnTo>
                <a:lnTo>
                  <a:pt x="41986" y="66231"/>
                </a:lnTo>
                <a:lnTo>
                  <a:pt x="46782" y="52779"/>
                </a:lnTo>
                <a:lnTo>
                  <a:pt x="46511" y="48945"/>
                </a:lnTo>
                <a:lnTo>
                  <a:pt x="40700" y="38343"/>
                </a:lnTo>
                <a:lnTo>
                  <a:pt x="27692" y="31278"/>
                </a:lnTo>
                <a:lnTo>
                  <a:pt x="20056" y="27368"/>
                </a:lnTo>
                <a:lnTo>
                  <a:pt x="13375" y="23463"/>
                </a:lnTo>
                <a:lnTo>
                  <a:pt x="13375" y="8802"/>
                </a:lnTo>
                <a:lnTo>
                  <a:pt x="17193" y="4895"/>
                </a:lnTo>
                <a:lnTo>
                  <a:pt x="30556" y="4895"/>
                </a:lnTo>
                <a:lnTo>
                  <a:pt x="36283" y="8802"/>
                </a:lnTo>
                <a:lnTo>
                  <a:pt x="42010" y="20533"/>
                </a:lnTo>
                <a:lnTo>
                  <a:pt x="43919" y="19544"/>
                </a:lnTo>
                <a:lnTo>
                  <a:pt x="43919" y="16614"/>
                </a:lnTo>
                <a:lnTo>
                  <a:pt x="42010" y="6848"/>
                </a:lnTo>
                <a:close/>
              </a:path>
            </a:pathLst>
          </a:custGeom>
          <a:solidFill>
            <a:srgbClr val="000000"/>
          </a:solidFill>
        </p:spPr>
        <p:txBody>
          <a:bodyPr wrap="square" lIns="0" tIns="0" rIns="0" bIns="0" rtlCol="0">
            <a:noAutofit/>
          </a:bodyPr>
          <a:lstStyle/>
          <a:p>
            <a:endParaRPr sz="2040"/>
          </a:p>
        </p:txBody>
      </p:sp>
      <p:sp>
        <p:nvSpPr>
          <p:cNvPr id="22" name="object 22"/>
          <p:cNvSpPr/>
          <p:nvPr/>
        </p:nvSpPr>
        <p:spPr>
          <a:xfrm>
            <a:off x="10333798" y="7338468"/>
            <a:ext cx="63837" cy="85291"/>
          </a:xfrm>
          <a:custGeom>
            <a:avLst/>
            <a:gdLst/>
            <a:ahLst/>
            <a:cxnLst/>
            <a:rect l="l" t="t" r="r" b="b"/>
            <a:pathLst>
              <a:path w="56327" h="75257">
                <a:moveTo>
                  <a:pt x="11453" y="31278"/>
                </a:moveTo>
                <a:lnTo>
                  <a:pt x="17170" y="31227"/>
                </a:lnTo>
                <a:lnTo>
                  <a:pt x="34193" y="30538"/>
                </a:lnTo>
                <a:lnTo>
                  <a:pt x="47285" y="29416"/>
                </a:lnTo>
                <a:lnTo>
                  <a:pt x="43919" y="25413"/>
                </a:lnTo>
                <a:lnTo>
                  <a:pt x="41055" y="26391"/>
                </a:lnTo>
                <a:lnTo>
                  <a:pt x="12407" y="26391"/>
                </a:lnTo>
                <a:lnTo>
                  <a:pt x="12635" y="24102"/>
                </a:lnTo>
                <a:lnTo>
                  <a:pt x="18537" y="9900"/>
                </a:lnTo>
                <a:lnTo>
                  <a:pt x="28647" y="4895"/>
                </a:lnTo>
                <a:lnTo>
                  <a:pt x="31817" y="137"/>
                </a:lnTo>
                <a:lnTo>
                  <a:pt x="19387" y="4433"/>
                </a:lnTo>
                <a:lnTo>
                  <a:pt x="9544" y="12708"/>
                </a:lnTo>
                <a:lnTo>
                  <a:pt x="6780" y="16807"/>
                </a:lnTo>
                <a:lnTo>
                  <a:pt x="1622" y="29089"/>
                </a:lnTo>
                <a:lnTo>
                  <a:pt x="0" y="41051"/>
                </a:lnTo>
                <a:lnTo>
                  <a:pt x="1182" y="50759"/>
                </a:lnTo>
                <a:lnTo>
                  <a:pt x="7133" y="63334"/>
                </a:lnTo>
                <a:lnTo>
                  <a:pt x="17475" y="72017"/>
                </a:lnTo>
                <a:lnTo>
                  <a:pt x="31510" y="75257"/>
                </a:lnTo>
                <a:lnTo>
                  <a:pt x="33767" y="75082"/>
                </a:lnTo>
                <a:lnTo>
                  <a:pt x="44333" y="71181"/>
                </a:lnTo>
                <a:lnTo>
                  <a:pt x="56327" y="59620"/>
                </a:lnTo>
                <a:lnTo>
                  <a:pt x="54418" y="57664"/>
                </a:lnTo>
                <a:lnTo>
                  <a:pt x="48691" y="63529"/>
                </a:lnTo>
                <a:lnTo>
                  <a:pt x="42964" y="65483"/>
                </a:lnTo>
                <a:lnTo>
                  <a:pt x="38192" y="65483"/>
                </a:lnTo>
                <a:lnTo>
                  <a:pt x="32630" y="64896"/>
                </a:lnTo>
                <a:lnTo>
                  <a:pt x="22085" y="59964"/>
                </a:lnTo>
                <a:lnTo>
                  <a:pt x="14144" y="49118"/>
                </a:lnTo>
                <a:lnTo>
                  <a:pt x="11453" y="31278"/>
                </a:lnTo>
                <a:close/>
              </a:path>
              <a:path w="56327" h="75257">
                <a:moveTo>
                  <a:pt x="56327" y="27368"/>
                </a:moveTo>
                <a:lnTo>
                  <a:pt x="56327" y="23463"/>
                </a:lnTo>
                <a:lnTo>
                  <a:pt x="55131" y="16580"/>
                </a:lnTo>
                <a:lnTo>
                  <a:pt x="47332" y="5050"/>
                </a:lnTo>
                <a:lnTo>
                  <a:pt x="34373" y="0"/>
                </a:lnTo>
                <a:lnTo>
                  <a:pt x="31817" y="137"/>
                </a:lnTo>
                <a:lnTo>
                  <a:pt x="28647" y="4895"/>
                </a:lnTo>
                <a:lnTo>
                  <a:pt x="39146" y="4895"/>
                </a:lnTo>
                <a:lnTo>
                  <a:pt x="43919" y="13684"/>
                </a:lnTo>
                <a:lnTo>
                  <a:pt x="43919" y="25413"/>
                </a:lnTo>
                <a:lnTo>
                  <a:pt x="47285" y="29416"/>
                </a:lnTo>
                <a:lnTo>
                  <a:pt x="53463"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3" name="object 23"/>
          <p:cNvSpPr/>
          <p:nvPr/>
        </p:nvSpPr>
        <p:spPr>
          <a:xfrm>
            <a:off x="10411710" y="7338468"/>
            <a:ext cx="71423" cy="85291"/>
          </a:xfrm>
          <a:custGeom>
            <a:avLst/>
            <a:gdLst/>
            <a:ahLst/>
            <a:cxnLst/>
            <a:rect l="l" t="t" r="r" b="b"/>
            <a:pathLst>
              <a:path w="63020" h="75257">
                <a:moveTo>
                  <a:pt x="63020" y="67438"/>
                </a:moveTo>
                <a:lnTo>
                  <a:pt x="61099" y="64506"/>
                </a:lnTo>
                <a:lnTo>
                  <a:pt x="58235" y="66461"/>
                </a:lnTo>
                <a:lnTo>
                  <a:pt x="52509" y="66461"/>
                </a:lnTo>
                <a:lnTo>
                  <a:pt x="49645" y="63529"/>
                </a:lnTo>
                <a:lnTo>
                  <a:pt x="49645" y="8802"/>
                </a:lnTo>
                <a:lnTo>
                  <a:pt x="43919" y="3919"/>
                </a:lnTo>
                <a:lnTo>
                  <a:pt x="41054" y="1953"/>
                </a:lnTo>
                <a:lnTo>
                  <a:pt x="35328" y="0"/>
                </a:lnTo>
                <a:lnTo>
                  <a:pt x="31510" y="0"/>
                </a:lnTo>
                <a:lnTo>
                  <a:pt x="28962" y="707"/>
                </a:lnTo>
                <a:lnTo>
                  <a:pt x="15276" y="6361"/>
                </a:lnTo>
                <a:lnTo>
                  <a:pt x="6680" y="11731"/>
                </a:lnTo>
                <a:lnTo>
                  <a:pt x="3817" y="14661"/>
                </a:lnTo>
                <a:lnTo>
                  <a:pt x="1908" y="18567"/>
                </a:lnTo>
                <a:lnTo>
                  <a:pt x="1908" y="21510"/>
                </a:lnTo>
                <a:lnTo>
                  <a:pt x="5726" y="24437"/>
                </a:lnTo>
                <a:lnTo>
                  <a:pt x="10499" y="24437"/>
                </a:lnTo>
                <a:lnTo>
                  <a:pt x="12407" y="20533"/>
                </a:lnTo>
                <a:lnTo>
                  <a:pt x="14316" y="13684"/>
                </a:lnTo>
                <a:lnTo>
                  <a:pt x="16226" y="10755"/>
                </a:lnTo>
                <a:lnTo>
                  <a:pt x="19089" y="7825"/>
                </a:lnTo>
                <a:lnTo>
                  <a:pt x="21952" y="6848"/>
                </a:lnTo>
                <a:lnTo>
                  <a:pt x="34373" y="6848"/>
                </a:lnTo>
                <a:lnTo>
                  <a:pt x="38191" y="12708"/>
                </a:lnTo>
                <a:lnTo>
                  <a:pt x="38191" y="29324"/>
                </a:lnTo>
                <a:lnTo>
                  <a:pt x="36242" y="30535"/>
                </a:lnTo>
                <a:lnTo>
                  <a:pt x="24920" y="35793"/>
                </a:lnTo>
                <a:lnTo>
                  <a:pt x="12407" y="41051"/>
                </a:lnTo>
                <a:lnTo>
                  <a:pt x="13362" y="62551"/>
                </a:lnTo>
                <a:lnTo>
                  <a:pt x="13362" y="46915"/>
                </a:lnTo>
                <a:lnTo>
                  <a:pt x="16226" y="43982"/>
                </a:lnTo>
                <a:lnTo>
                  <a:pt x="21952" y="41051"/>
                </a:lnTo>
                <a:lnTo>
                  <a:pt x="24816" y="39096"/>
                </a:lnTo>
                <a:lnTo>
                  <a:pt x="34373" y="35187"/>
                </a:lnTo>
                <a:lnTo>
                  <a:pt x="38191" y="33232"/>
                </a:lnTo>
                <a:lnTo>
                  <a:pt x="38191" y="61575"/>
                </a:lnTo>
                <a:lnTo>
                  <a:pt x="33419" y="65483"/>
                </a:lnTo>
                <a:lnTo>
                  <a:pt x="28647" y="67438"/>
                </a:lnTo>
                <a:lnTo>
                  <a:pt x="31510" y="69392"/>
                </a:lnTo>
                <a:lnTo>
                  <a:pt x="38191" y="64506"/>
                </a:lnTo>
                <a:lnTo>
                  <a:pt x="39146" y="69392"/>
                </a:lnTo>
                <a:lnTo>
                  <a:pt x="42009" y="74279"/>
                </a:lnTo>
                <a:lnTo>
                  <a:pt x="47736" y="75257"/>
                </a:lnTo>
                <a:lnTo>
                  <a:pt x="63020" y="67438"/>
                </a:lnTo>
                <a:close/>
              </a:path>
              <a:path w="63020" h="75257">
                <a:moveTo>
                  <a:pt x="3817" y="43982"/>
                </a:moveTo>
                <a:lnTo>
                  <a:pt x="0" y="48869"/>
                </a:lnTo>
                <a:lnTo>
                  <a:pt x="112" y="58556"/>
                </a:lnTo>
                <a:lnTo>
                  <a:pt x="6122" y="70002"/>
                </a:lnTo>
                <a:lnTo>
                  <a:pt x="20043" y="75257"/>
                </a:lnTo>
                <a:lnTo>
                  <a:pt x="22907" y="75257"/>
                </a:lnTo>
                <a:lnTo>
                  <a:pt x="31510" y="69392"/>
                </a:lnTo>
                <a:lnTo>
                  <a:pt x="28647" y="67438"/>
                </a:lnTo>
                <a:lnTo>
                  <a:pt x="19089" y="67438"/>
                </a:lnTo>
                <a:lnTo>
                  <a:pt x="13362" y="62551"/>
                </a:lnTo>
                <a:lnTo>
                  <a:pt x="12407" y="41051"/>
                </a:lnTo>
                <a:lnTo>
                  <a:pt x="3817" y="43982"/>
                </a:lnTo>
                <a:close/>
              </a:path>
            </a:pathLst>
          </a:custGeom>
          <a:solidFill>
            <a:srgbClr val="000000"/>
          </a:solidFill>
        </p:spPr>
        <p:txBody>
          <a:bodyPr wrap="square" lIns="0" tIns="0" rIns="0" bIns="0" rtlCol="0">
            <a:noAutofit/>
          </a:bodyPr>
          <a:lstStyle/>
          <a:p>
            <a:endParaRPr sz="2040"/>
          </a:p>
        </p:txBody>
      </p:sp>
      <p:sp>
        <p:nvSpPr>
          <p:cNvPr id="24" name="object 24"/>
          <p:cNvSpPr/>
          <p:nvPr/>
        </p:nvSpPr>
        <p:spPr>
          <a:xfrm>
            <a:off x="10489624" y="7338466"/>
            <a:ext cx="57347" cy="83076"/>
          </a:xfrm>
          <a:custGeom>
            <a:avLst/>
            <a:gdLst/>
            <a:ahLst/>
            <a:cxnLst/>
            <a:rect l="l" t="t" r="r" b="b"/>
            <a:pathLst>
              <a:path w="50600" h="73302">
                <a:moveTo>
                  <a:pt x="42964" y="16614"/>
                </a:moveTo>
                <a:lnTo>
                  <a:pt x="45828" y="15637"/>
                </a:lnTo>
                <a:lnTo>
                  <a:pt x="48691" y="14661"/>
                </a:lnTo>
                <a:lnTo>
                  <a:pt x="50600" y="10755"/>
                </a:lnTo>
                <a:lnTo>
                  <a:pt x="50600" y="4895"/>
                </a:lnTo>
                <a:lnTo>
                  <a:pt x="46782" y="0"/>
                </a:lnTo>
                <a:lnTo>
                  <a:pt x="41509" y="15"/>
                </a:lnTo>
                <a:lnTo>
                  <a:pt x="30808" y="6465"/>
                </a:lnTo>
                <a:lnTo>
                  <a:pt x="22907" y="17591"/>
                </a:lnTo>
                <a:lnTo>
                  <a:pt x="22907" y="0"/>
                </a:lnTo>
                <a:lnTo>
                  <a:pt x="14317" y="2929"/>
                </a:lnTo>
                <a:lnTo>
                  <a:pt x="6681" y="4895"/>
                </a:lnTo>
                <a:lnTo>
                  <a:pt x="0" y="6848"/>
                </a:lnTo>
                <a:lnTo>
                  <a:pt x="0" y="8802"/>
                </a:lnTo>
                <a:lnTo>
                  <a:pt x="10499" y="9778"/>
                </a:lnTo>
                <a:lnTo>
                  <a:pt x="10499" y="68416"/>
                </a:lnTo>
                <a:lnTo>
                  <a:pt x="9545" y="69392"/>
                </a:lnTo>
                <a:lnTo>
                  <a:pt x="0" y="71348"/>
                </a:lnTo>
                <a:lnTo>
                  <a:pt x="0" y="73302"/>
                </a:lnTo>
                <a:lnTo>
                  <a:pt x="36283" y="73302"/>
                </a:lnTo>
                <a:lnTo>
                  <a:pt x="36283" y="71348"/>
                </a:lnTo>
                <a:lnTo>
                  <a:pt x="23862" y="69392"/>
                </a:lnTo>
                <a:lnTo>
                  <a:pt x="22907" y="68416"/>
                </a:lnTo>
                <a:lnTo>
                  <a:pt x="22907" y="23463"/>
                </a:lnTo>
                <a:lnTo>
                  <a:pt x="26725" y="14661"/>
                </a:lnTo>
                <a:lnTo>
                  <a:pt x="31511" y="12708"/>
                </a:lnTo>
                <a:lnTo>
                  <a:pt x="38192" y="12708"/>
                </a:lnTo>
                <a:lnTo>
                  <a:pt x="39147" y="13684"/>
                </a:lnTo>
                <a:lnTo>
                  <a:pt x="42010" y="15637"/>
                </a:lnTo>
                <a:lnTo>
                  <a:pt x="42964" y="16614"/>
                </a:lnTo>
                <a:close/>
              </a:path>
            </a:pathLst>
          </a:custGeom>
          <a:solidFill>
            <a:srgbClr val="000000"/>
          </a:solidFill>
        </p:spPr>
        <p:txBody>
          <a:bodyPr wrap="square" lIns="0" tIns="0" rIns="0" bIns="0" rtlCol="0">
            <a:noAutofit/>
          </a:bodyPr>
          <a:lstStyle/>
          <a:p>
            <a:endParaRPr sz="2040"/>
          </a:p>
        </p:txBody>
      </p:sp>
      <p:sp>
        <p:nvSpPr>
          <p:cNvPr id="25" name="object 25"/>
          <p:cNvSpPr/>
          <p:nvPr/>
        </p:nvSpPr>
        <p:spPr>
          <a:xfrm>
            <a:off x="10552382" y="7338468"/>
            <a:ext cx="67097" cy="85291"/>
          </a:xfrm>
          <a:custGeom>
            <a:avLst/>
            <a:gdLst/>
            <a:ahLst/>
            <a:cxnLst/>
            <a:rect l="l" t="t" r="r" b="b"/>
            <a:pathLst>
              <a:path w="59203" h="75257">
                <a:moveTo>
                  <a:pt x="49532" y="68648"/>
                </a:moveTo>
                <a:lnTo>
                  <a:pt x="59203" y="57664"/>
                </a:lnTo>
                <a:lnTo>
                  <a:pt x="57294" y="55710"/>
                </a:lnTo>
                <a:lnTo>
                  <a:pt x="48704" y="63529"/>
                </a:lnTo>
                <a:lnTo>
                  <a:pt x="44873" y="65483"/>
                </a:lnTo>
                <a:lnTo>
                  <a:pt x="36715" y="65418"/>
                </a:lnTo>
                <a:lnTo>
                  <a:pt x="26744" y="62322"/>
                </a:lnTo>
                <a:lnTo>
                  <a:pt x="16883" y="52762"/>
                </a:lnTo>
                <a:lnTo>
                  <a:pt x="12420" y="34210"/>
                </a:lnTo>
                <a:lnTo>
                  <a:pt x="13922" y="22165"/>
                </a:lnTo>
                <a:lnTo>
                  <a:pt x="21136" y="10461"/>
                </a:lnTo>
                <a:lnTo>
                  <a:pt x="31510" y="6848"/>
                </a:lnTo>
                <a:lnTo>
                  <a:pt x="37237" y="6848"/>
                </a:lnTo>
                <a:lnTo>
                  <a:pt x="42964" y="8802"/>
                </a:lnTo>
                <a:lnTo>
                  <a:pt x="48704" y="14661"/>
                </a:lnTo>
                <a:lnTo>
                  <a:pt x="50613" y="15637"/>
                </a:lnTo>
                <a:lnTo>
                  <a:pt x="53476" y="15637"/>
                </a:lnTo>
                <a:lnTo>
                  <a:pt x="56339" y="11731"/>
                </a:lnTo>
                <a:lnTo>
                  <a:pt x="56339" y="8802"/>
                </a:lnTo>
                <a:lnTo>
                  <a:pt x="55384" y="4895"/>
                </a:lnTo>
                <a:lnTo>
                  <a:pt x="51567" y="1953"/>
                </a:lnTo>
                <a:lnTo>
                  <a:pt x="44873" y="0"/>
                </a:lnTo>
                <a:lnTo>
                  <a:pt x="39603" y="51"/>
                </a:lnTo>
                <a:lnTo>
                  <a:pt x="28683" y="2535"/>
                </a:lnTo>
                <a:lnTo>
                  <a:pt x="15284" y="10755"/>
                </a:lnTo>
                <a:lnTo>
                  <a:pt x="8411" y="17293"/>
                </a:lnTo>
                <a:lnTo>
                  <a:pt x="2194" y="28701"/>
                </a:lnTo>
                <a:lnTo>
                  <a:pt x="0" y="42028"/>
                </a:lnTo>
                <a:lnTo>
                  <a:pt x="1425" y="51459"/>
                </a:lnTo>
                <a:lnTo>
                  <a:pt x="7871" y="63380"/>
                </a:lnTo>
                <a:lnTo>
                  <a:pt x="18799" y="71962"/>
                </a:lnTo>
                <a:lnTo>
                  <a:pt x="33419" y="75257"/>
                </a:lnTo>
                <a:lnTo>
                  <a:pt x="38382" y="74564"/>
                </a:lnTo>
                <a:lnTo>
                  <a:pt x="49532" y="68648"/>
                </a:lnTo>
                <a:close/>
              </a:path>
            </a:pathLst>
          </a:custGeom>
          <a:solidFill>
            <a:srgbClr val="000000"/>
          </a:solidFill>
        </p:spPr>
        <p:txBody>
          <a:bodyPr wrap="square" lIns="0" tIns="0" rIns="0" bIns="0" rtlCol="0">
            <a:noAutofit/>
          </a:bodyPr>
          <a:lstStyle/>
          <a:p>
            <a:endParaRPr sz="2040"/>
          </a:p>
        </p:txBody>
      </p:sp>
      <p:sp>
        <p:nvSpPr>
          <p:cNvPr id="26" name="object 26"/>
          <p:cNvSpPr/>
          <p:nvPr/>
        </p:nvSpPr>
        <p:spPr>
          <a:xfrm>
            <a:off x="10624887" y="7289740"/>
            <a:ext cx="88731" cy="131803"/>
          </a:xfrm>
          <a:custGeom>
            <a:avLst/>
            <a:gdLst/>
            <a:ahLst/>
            <a:cxnLst/>
            <a:rect l="l" t="t" r="r" b="b"/>
            <a:pathLst>
              <a:path w="78292" h="116297">
                <a:moveTo>
                  <a:pt x="54430" y="112387"/>
                </a:moveTo>
                <a:lnTo>
                  <a:pt x="44873" y="114343"/>
                </a:lnTo>
                <a:lnTo>
                  <a:pt x="44873" y="116297"/>
                </a:lnTo>
                <a:lnTo>
                  <a:pt x="78292" y="116297"/>
                </a:lnTo>
                <a:lnTo>
                  <a:pt x="78292" y="114343"/>
                </a:lnTo>
                <a:lnTo>
                  <a:pt x="68747" y="112387"/>
                </a:lnTo>
                <a:lnTo>
                  <a:pt x="67793" y="111410"/>
                </a:lnTo>
                <a:lnTo>
                  <a:pt x="67793" y="67431"/>
                </a:lnTo>
                <a:lnTo>
                  <a:pt x="66510" y="57863"/>
                </a:lnTo>
                <a:lnTo>
                  <a:pt x="58972" y="46825"/>
                </a:lnTo>
                <a:lnTo>
                  <a:pt x="45827" y="42994"/>
                </a:lnTo>
                <a:lnTo>
                  <a:pt x="45044" y="43096"/>
                </a:lnTo>
                <a:lnTo>
                  <a:pt x="32942" y="47731"/>
                </a:lnTo>
                <a:lnTo>
                  <a:pt x="22920" y="55702"/>
                </a:lnTo>
                <a:lnTo>
                  <a:pt x="22920" y="0"/>
                </a:lnTo>
                <a:lnTo>
                  <a:pt x="17180" y="1953"/>
                </a:lnTo>
                <a:lnTo>
                  <a:pt x="6680" y="3906"/>
                </a:lnTo>
                <a:lnTo>
                  <a:pt x="0" y="5859"/>
                </a:lnTo>
                <a:lnTo>
                  <a:pt x="0" y="7812"/>
                </a:lnTo>
                <a:lnTo>
                  <a:pt x="10499" y="8788"/>
                </a:lnTo>
                <a:lnTo>
                  <a:pt x="10499" y="111410"/>
                </a:lnTo>
                <a:lnTo>
                  <a:pt x="9544" y="112387"/>
                </a:lnTo>
                <a:lnTo>
                  <a:pt x="0" y="114343"/>
                </a:lnTo>
                <a:lnTo>
                  <a:pt x="0" y="116297"/>
                </a:lnTo>
                <a:lnTo>
                  <a:pt x="33419" y="116297"/>
                </a:lnTo>
                <a:lnTo>
                  <a:pt x="33419" y="114343"/>
                </a:lnTo>
                <a:lnTo>
                  <a:pt x="22920" y="112387"/>
                </a:lnTo>
                <a:lnTo>
                  <a:pt x="22920" y="58632"/>
                </a:lnTo>
                <a:lnTo>
                  <a:pt x="26737" y="54726"/>
                </a:lnTo>
                <a:lnTo>
                  <a:pt x="32464" y="51796"/>
                </a:lnTo>
                <a:lnTo>
                  <a:pt x="40218" y="51816"/>
                </a:lnTo>
                <a:lnTo>
                  <a:pt x="52136" y="57608"/>
                </a:lnTo>
                <a:lnTo>
                  <a:pt x="55384" y="72318"/>
                </a:lnTo>
                <a:lnTo>
                  <a:pt x="55384" y="111410"/>
                </a:lnTo>
                <a:lnTo>
                  <a:pt x="54430" y="112387"/>
                </a:lnTo>
                <a:close/>
              </a:path>
            </a:pathLst>
          </a:custGeom>
          <a:solidFill>
            <a:srgbClr val="000000"/>
          </a:solidFill>
        </p:spPr>
        <p:txBody>
          <a:bodyPr wrap="square" lIns="0" tIns="0" rIns="0" bIns="0" rtlCol="0">
            <a:noAutofit/>
          </a:bodyPr>
          <a:lstStyle/>
          <a:p>
            <a:endParaRPr sz="2040"/>
          </a:p>
        </p:txBody>
      </p:sp>
      <p:sp>
        <p:nvSpPr>
          <p:cNvPr id="27" name="object 27"/>
          <p:cNvSpPr/>
          <p:nvPr/>
        </p:nvSpPr>
        <p:spPr>
          <a:xfrm>
            <a:off x="10748250" y="7298595"/>
            <a:ext cx="103890" cy="126270"/>
          </a:xfrm>
          <a:custGeom>
            <a:avLst/>
            <a:gdLst/>
            <a:ahLst/>
            <a:cxnLst/>
            <a:rect l="l" t="t" r="r" b="b"/>
            <a:pathLst>
              <a:path w="91668" h="111415">
                <a:moveTo>
                  <a:pt x="38062" y="103830"/>
                </a:moveTo>
                <a:lnTo>
                  <a:pt x="28388" y="96088"/>
                </a:lnTo>
                <a:lnTo>
                  <a:pt x="21233" y="84648"/>
                </a:lnTo>
                <a:lnTo>
                  <a:pt x="16795" y="70035"/>
                </a:lnTo>
                <a:lnTo>
                  <a:pt x="15271" y="52773"/>
                </a:lnTo>
                <a:lnTo>
                  <a:pt x="16605" y="39030"/>
                </a:lnTo>
                <a:lnTo>
                  <a:pt x="21132" y="25033"/>
                </a:lnTo>
                <a:lnTo>
                  <a:pt x="28724" y="13552"/>
                </a:lnTo>
                <a:lnTo>
                  <a:pt x="39232" y="5784"/>
                </a:lnTo>
                <a:lnTo>
                  <a:pt x="52509" y="2929"/>
                </a:lnTo>
                <a:lnTo>
                  <a:pt x="57451" y="3164"/>
                </a:lnTo>
                <a:lnTo>
                  <a:pt x="69491" y="6659"/>
                </a:lnTo>
                <a:lnTo>
                  <a:pt x="78881" y="15069"/>
                </a:lnTo>
                <a:lnTo>
                  <a:pt x="85928" y="29322"/>
                </a:lnTo>
                <a:lnTo>
                  <a:pt x="88805" y="28346"/>
                </a:lnTo>
                <a:lnTo>
                  <a:pt x="87838" y="20520"/>
                </a:lnTo>
                <a:lnTo>
                  <a:pt x="86883" y="12708"/>
                </a:lnTo>
                <a:lnTo>
                  <a:pt x="85928" y="3906"/>
                </a:lnTo>
                <a:lnTo>
                  <a:pt x="83421" y="3355"/>
                </a:lnTo>
                <a:lnTo>
                  <a:pt x="72396" y="1215"/>
                </a:lnTo>
                <a:lnTo>
                  <a:pt x="56339" y="0"/>
                </a:lnTo>
                <a:lnTo>
                  <a:pt x="51856" y="151"/>
                </a:lnTo>
                <a:lnTo>
                  <a:pt x="37544" y="2854"/>
                </a:lnTo>
                <a:lnTo>
                  <a:pt x="25009" y="8684"/>
                </a:lnTo>
                <a:lnTo>
                  <a:pt x="14619" y="17313"/>
                </a:lnTo>
                <a:lnTo>
                  <a:pt x="6742" y="28410"/>
                </a:lnTo>
                <a:lnTo>
                  <a:pt x="1747" y="41647"/>
                </a:lnTo>
                <a:lnTo>
                  <a:pt x="0" y="56692"/>
                </a:lnTo>
                <a:lnTo>
                  <a:pt x="0" y="57017"/>
                </a:lnTo>
                <a:lnTo>
                  <a:pt x="1501" y="70175"/>
                </a:lnTo>
                <a:lnTo>
                  <a:pt x="5897" y="82805"/>
                </a:lnTo>
                <a:lnTo>
                  <a:pt x="13241" y="94075"/>
                </a:lnTo>
                <a:lnTo>
                  <a:pt x="23584" y="103154"/>
                </a:lnTo>
                <a:lnTo>
                  <a:pt x="36978" y="109212"/>
                </a:lnTo>
                <a:lnTo>
                  <a:pt x="53476" y="111415"/>
                </a:lnTo>
                <a:lnTo>
                  <a:pt x="59824" y="111080"/>
                </a:lnTo>
                <a:lnTo>
                  <a:pt x="74173" y="108742"/>
                </a:lnTo>
                <a:lnTo>
                  <a:pt x="84019" y="106530"/>
                </a:lnTo>
                <a:lnTo>
                  <a:pt x="88169" y="92567"/>
                </a:lnTo>
                <a:lnTo>
                  <a:pt x="91668" y="80142"/>
                </a:lnTo>
                <a:lnTo>
                  <a:pt x="89759" y="80142"/>
                </a:lnTo>
                <a:lnTo>
                  <a:pt x="85156" y="87718"/>
                </a:lnTo>
                <a:lnTo>
                  <a:pt x="76775" y="98285"/>
                </a:lnTo>
                <a:lnTo>
                  <a:pt x="66673" y="105095"/>
                </a:lnTo>
                <a:lnTo>
                  <a:pt x="53476" y="107507"/>
                </a:lnTo>
                <a:lnTo>
                  <a:pt x="50058" y="107348"/>
                </a:lnTo>
                <a:lnTo>
                  <a:pt x="38062" y="103830"/>
                </a:lnTo>
                <a:close/>
              </a:path>
            </a:pathLst>
          </a:custGeom>
          <a:solidFill>
            <a:srgbClr val="000000"/>
          </a:solidFill>
        </p:spPr>
        <p:txBody>
          <a:bodyPr wrap="square" lIns="0" tIns="0" rIns="0" bIns="0" rtlCol="0">
            <a:noAutofit/>
          </a:bodyPr>
          <a:lstStyle/>
          <a:p>
            <a:endParaRPr sz="2040"/>
          </a:p>
        </p:txBody>
      </p:sp>
      <p:sp>
        <p:nvSpPr>
          <p:cNvPr id="28" name="object 28"/>
          <p:cNvSpPr/>
          <p:nvPr/>
        </p:nvSpPr>
        <p:spPr>
          <a:xfrm>
            <a:off x="10862960" y="7338468"/>
            <a:ext cx="63837" cy="85291"/>
          </a:xfrm>
          <a:custGeom>
            <a:avLst/>
            <a:gdLst/>
            <a:ahLst/>
            <a:cxnLst/>
            <a:rect l="l" t="t" r="r" b="b"/>
            <a:pathLst>
              <a:path w="56327" h="75257">
                <a:moveTo>
                  <a:pt x="11454" y="31278"/>
                </a:moveTo>
                <a:lnTo>
                  <a:pt x="17170" y="31227"/>
                </a:lnTo>
                <a:lnTo>
                  <a:pt x="34194" y="30538"/>
                </a:lnTo>
                <a:lnTo>
                  <a:pt x="47285" y="29416"/>
                </a:lnTo>
                <a:lnTo>
                  <a:pt x="43919" y="25413"/>
                </a:lnTo>
                <a:lnTo>
                  <a:pt x="41055" y="26391"/>
                </a:lnTo>
                <a:lnTo>
                  <a:pt x="12408" y="26391"/>
                </a:lnTo>
                <a:lnTo>
                  <a:pt x="12636" y="24102"/>
                </a:lnTo>
                <a:lnTo>
                  <a:pt x="18537" y="9900"/>
                </a:lnTo>
                <a:lnTo>
                  <a:pt x="28647" y="4895"/>
                </a:lnTo>
                <a:lnTo>
                  <a:pt x="31818" y="137"/>
                </a:lnTo>
                <a:lnTo>
                  <a:pt x="19387" y="4433"/>
                </a:lnTo>
                <a:lnTo>
                  <a:pt x="9545" y="12708"/>
                </a:lnTo>
                <a:lnTo>
                  <a:pt x="6781" y="16807"/>
                </a:lnTo>
                <a:lnTo>
                  <a:pt x="1622" y="29089"/>
                </a:lnTo>
                <a:lnTo>
                  <a:pt x="0" y="41051"/>
                </a:lnTo>
                <a:lnTo>
                  <a:pt x="1182" y="50760"/>
                </a:lnTo>
                <a:lnTo>
                  <a:pt x="7133" y="63334"/>
                </a:lnTo>
                <a:lnTo>
                  <a:pt x="17475" y="72018"/>
                </a:lnTo>
                <a:lnTo>
                  <a:pt x="31511" y="75257"/>
                </a:lnTo>
                <a:lnTo>
                  <a:pt x="33767" y="75082"/>
                </a:lnTo>
                <a:lnTo>
                  <a:pt x="44333" y="71182"/>
                </a:lnTo>
                <a:lnTo>
                  <a:pt x="56327" y="59620"/>
                </a:lnTo>
                <a:lnTo>
                  <a:pt x="54418" y="57664"/>
                </a:lnTo>
                <a:lnTo>
                  <a:pt x="48691" y="63529"/>
                </a:lnTo>
                <a:lnTo>
                  <a:pt x="42964" y="65483"/>
                </a:lnTo>
                <a:lnTo>
                  <a:pt x="38192" y="65483"/>
                </a:lnTo>
                <a:lnTo>
                  <a:pt x="32630" y="64896"/>
                </a:lnTo>
                <a:lnTo>
                  <a:pt x="22085" y="59964"/>
                </a:lnTo>
                <a:lnTo>
                  <a:pt x="14145" y="49118"/>
                </a:lnTo>
                <a:lnTo>
                  <a:pt x="11454" y="31278"/>
                </a:lnTo>
                <a:close/>
              </a:path>
              <a:path w="56327" h="75257">
                <a:moveTo>
                  <a:pt x="56327" y="27368"/>
                </a:moveTo>
                <a:lnTo>
                  <a:pt x="56327" y="23463"/>
                </a:lnTo>
                <a:lnTo>
                  <a:pt x="55132" y="16581"/>
                </a:lnTo>
                <a:lnTo>
                  <a:pt x="47332" y="5050"/>
                </a:lnTo>
                <a:lnTo>
                  <a:pt x="34374" y="0"/>
                </a:lnTo>
                <a:lnTo>
                  <a:pt x="31818" y="137"/>
                </a:lnTo>
                <a:lnTo>
                  <a:pt x="28647" y="4895"/>
                </a:lnTo>
                <a:lnTo>
                  <a:pt x="39147" y="4895"/>
                </a:lnTo>
                <a:lnTo>
                  <a:pt x="43919" y="13684"/>
                </a:lnTo>
                <a:lnTo>
                  <a:pt x="43919" y="25413"/>
                </a:lnTo>
                <a:lnTo>
                  <a:pt x="47285" y="29416"/>
                </a:lnTo>
                <a:lnTo>
                  <a:pt x="53464"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9" name="object 29"/>
          <p:cNvSpPr/>
          <p:nvPr/>
        </p:nvSpPr>
        <p:spPr>
          <a:xfrm>
            <a:off x="10937628" y="7338466"/>
            <a:ext cx="88731" cy="83076"/>
          </a:xfrm>
          <a:custGeom>
            <a:avLst/>
            <a:gdLst/>
            <a:ahLst/>
            <a:cxnLst/>
            <a:rect l="l" t="t" r="r" b="b"/>
            <a:pathLst>
              <a:path w="78292" h="73302">
                <a:moveTo>
                  <a:pt x="78292" y="73302"/>
                </a:moveTo>
                <a:lnTo>
                  <a:pt x="78292" y="71348"/>
                </a:lnTo>
                <a:lnTo>
                  <a:pt x="68748" y="69392"/>
                </a:lnTo>
                <a:lnTo>
                  <a:pt x="67794" y="68416"/>
                </a:lnTo>
                <a:lnTo>
                  <a:pt x="67794" y="22486"/>
                </a:lnTo>
                <a:lnTo>
                  <a:pt x="67299" y="16415"/>
                </a:lnTo>
                <a:lnTo>
                  <a:pt x="61077" y="4397"/>
                </a:lnTo>
                <a:lnTo>
                  <a:pt x="47736" y="0"/>
                </a:lnTo>
                <a:lnTo>
                  <a:pt x="42964" y="0"/>
                </a:lnTo>
                <a:lnTo>
                  <a:pt x="40101" y="1953"/>
                </a:lnTo>
                <a:lnTo>
                  <a:pt x="34374" y="4895"/>
                </a:lnTo>
                <a:lnTo>
                  <a:pt x="30556" y="7825"/>
                </a:lnTo>
                <a:lnTo>
                  <a:pt x="26725" y="10755"/>
                </a:lnTo>
                <a:lnTo>
                  <a:pt x="22907" y="12708"/>
                </a:lnTo>
                <a:lnTo>
                  <a:pt x="22907" y="0"/>
                </a:lnTo>
                <a:lnTo>
                  <a:pt x="15271" y="2929"/>
                </a:lnTo>
                <a:lnTo>
                  <a:pt x="7635" y="4895"/>
                </a:lnTo>
                <a:lnTo>
                  <a:pt x="954" y="6848"/>
                </a:lnTo>
                <a:lnTo>
                  <a:pt x="954" y="8802"/>
                </a:lnTo>
                <a:lnTo>
                  <a:pt x="10499" y="9778"/>
                </a:lnTo>
                <a:lnTo>
                  <a:pt x="11453" y="10755"/>
                </a:lnTo>
                <a:lnTo>
                  <a:pt x="11453" y="68416"/>
                </a:lnTo>
                <a:lnTo>
                  <a:pt x="10499" y="69392"/>
                </a:lnTo>
                <a:lnTo>
                  <a:pt x="0" y="71348"/>
                </a:lnTo>
                <a:lnTo>
                  <a:pt x="0" y="73302"/>
                </a:lnTo>
                <a:lnTo>
                  <a:pt x="34374" y="73302"/>
                </a:lnTo>
                <a:lnTo>
                  <a:pt x="34374" y="71348"/>
                </a:lnTo>
                <a:lnTo>
                  <a:pt x="23862" y="69392"/>
                </a:lnTo>
                <a:lnTo>
                  <a:pt x="22907" y="68416"/>
                </a:lnTo>
                <a:lnTo>
                  <a:pt x="22907" y="16614"/>
                </a:lnTo>
                <a:lnTo>
                  <a:pt x="28634" y="12708"/>
                </a:lnTo>
                <a:lnTo>
                  <a:pt x="34374" y="8802"/>
                </a:lnTo>
                <a:lnTo>
                  <a:pt x="53464" y="8802"/>
                </a:lnTo>
                <a:lnTo>
                  <a:pt x="56327" y="17591"/>
                </a:lnTo>
                <a:lnTo>
                  <a:pt x="56327" y="68416"/>
                </a:lnTo>
                <a:lnTo>
                  <a:pt x="55372" y="69392"/>
                </a:lnTo>
                <a:lnTo>
                  <a:pt x="44873" y="71348"/>
                </a:lnTo>
                <a:lnTo>
                  <a:pt x="44873" y="73302"/>
                </a:lnTo>
                <a:lnTo>
                  <a:pt x="78292" y="73302"/>
                </a:lnTo>
                <a:close/>
              </a:path>
            </a:pathLst>
          </a:custGeom>
          <a:solidFill>
            <a:srgbClr val="000000"/>
          </a:solidFill>
        </p:spPr>
        <p:txBody>
          <a:bodyPr wrap="square" lIns="0" tIns="0" rIns="0" bIns="0" rtlCol="0">
            <a:noAutofit/>
          </a:bodyPr>
          <a:lstStyle/>
          <a:p>
            <a:endParaRPr sz="2040"/>
          </a:p>
        </p:txBody>
      </p:sp>
      <p:sp>
        <p:nvSpPr>
          <p:cNvPr id="30" name="object 30"/>
          <p:cNvSpPr/>
          <p:nvPr/>
        </p:nvSpPr>
        <p:spPr>
          <a:xfrm>
            <a:off x="11029606" y="7316318"/>
            <a:ext cx="53021" cy="107441"/>
          </a:xfrm>
          <a:custGeom>
            <a:avLst/>
            <a:gdLst/>
            <a:ahLst/>
            <a:cxnLst/>
            <a:rect l="l" t="t" r="r" b="b"/>
            <a:pathLst>
              <a:path w="46783" h="94801">
                <a:moveTo>
                  <a:pt x="44874" y="84050"/>
                </a:moveTo>
                <a:lnTo>
                  <a:pt x="42010" y="86005"/>
                </a:lnTo>
                <a:lnTo>
                  <a:pt x="37238" y="86982"/>
                </a:lnTo>
                <a:lnTo>
                  <a:pt x="30556" y="86982"/>
                </a:lnTo>
                <a:lnTo>
                  <a:pt x="24829" y="85028"/>
                </a:lnTo>
                <a:lnTo>
                  <a:pt x="24829" y="27369"/>
                </a:lnTo>
                <a:lnTo>
                  <a:pt x="42010" y="27369"/>
                </a:lnTo>
                <a:lnTo>
                  <a:pt x="43919" y="25416"/>
                </a:lnTo>
                <a:lnTo>
                  <a:pt x="43919" y="21497"/>
                </a:lnTo>
                <a:lnTo>
                  <a:pt x="24829" y="21497"/>
                </a:lnTo>
                <a:lnTo>
                  <a:pt x="24829" y="976"/>
                </a:lnTo>
                <a:lnTo>
                  <a:pt x="21966" y="0"/>
                </a:lnTo>
                <a:lnTo>
                  <a:pt x="12408" y="12708"/>
                </a:lnTo>
                <a:lnTo>
                  <a:pt x="12408" y="21497"/>
                </a:lnTo>
                <a:lnTo>
                  <a:pt x="4772" y="21497"/>
                </a:lnTo>
                <a:lnTo>
                  <a:pt x="0" y="25416"/>
                </a:lnTo>
                <a:lnTo>
                  <a:pt x="954" y="27369"/>
                </a:lnTo>
                <a:lnTo>
                  <a:pt x="12408" y="27369"/>
                </a:lnTo>
                <a:lnTo>
                  <a:pt x="12408" y="88936"/>
                </a:lnTo>
                <a:lnTo>
                  <a:pt x="17181" y="94801"/>
                </a:lnTo>
                <a:lnTo>
                  <a:pt x="29602" y="94801"/>
                </a:lnTo>
                <a:lnTo>
                  <a:pt x="33419" y="93823"/>
                </a:lnTo>
                <a:lnTo>
                  <a:pt x="46783" y="86005"/>
                </a:lnTo>
                <a:lnTo>
                  <a:pt x="44874" y="84050"/>
                </a:lnTo>
                <a:close/>
              </a:path>
            </a:pathLst>
          </a:custGeom>
          <a:solidFill>
            <a:srgbClr val="000000"/>
          </a:solidFill>
        </p:spPr>
        <p:txBody>
          <a:bodyPr wrap="square" lIns="0" tIns="0" rIns="0" bIns="0" rtlCol="0">
            <a:noAutofit/>
          </a:bodyPr>
          <a:lstStyle/>
          <a:p>
            <a:endParaRPr sz="2040"/>
          </a:p>
        </p:txBody>
      </p:sp>
      <p:sp>
        <p:nvSpPr>
          <p:cNvPr id="31" name="object 31"/>
          <p:cNvSpPr/>
          <p:nvPr/>
        </p:nvSpPr>
        <p:spPr>
          <a:xfrm>
            <a:off x="11089116" y="7338468"/>
            <a:ext cx="64933" cy="85291"/>
          </a:xfrm>
          <a:custGeom>
            <a:avLst/>
            <a:gdLst/>
            <a:ahLst/>
            <a:cxnLst/>
            <a:rect l="l" t="t" r="r" b="b"/>
            <a:pathLst>
              <a:path w="57294" h="75257">
                <a:moveTo>
                  <a:pt x="48704" y="63529"/>
                </a:moveTo>
                <a:lnTo>
                  <a:pt x="42977" y="65483"/>
                </a:lnTo>
                <a:lnTo>
                  <a:pt x="38191" y="65483"/>
                </a:lnTo>
                <a:lnTo>
                  <a:pt x="33853" y="65075"/>
                </a:lnTo>
                <a:lnTo>
                  <a:pt x="23328" y="60384"/>
                </a:lnTo>
                <a:lnTo>
                  <a:pt x="14909" y="49510"/>
                </a:lnTo>
                <a:lnTo>
                  <a:pt x="11465" y="31278"/>
                </a:lnTo>
                <a:lnTo>
                  <a:pt x="18372" y="31205"/>
                </a:lnTo>
                <a:lnTo>
                  <a:pt x="34950" y="30494"/>
                </a:lnTo>
                <a:lnTo>
                  <a:pt x="47852" y="29390"/>
                </a:lnTo>
                <a:lnTo>
                  <a:pt x="43931" y="26391"/>
                </a:lnTo>
                <a:lnTo>
                  <a:pt x="12420" y="26391"/>
                </a:lnTo>
                <a:lnTo>
                  <a:pt x="12960" y="23337"/>
                </a:lnTo>
                <a:lnTo>
                  <a:pt x="20280" y="4221"/>
                </a:lnTo>
                <a:lnTo>
                  <a:pt x="10511" y="12708"/>
                </a:lnTo>
                <a:lnTo>
                  <a:pt x="7204" y="17060"/>
                </a:lnTo>
                <a:lnTo>
                  <a:pt x="1658" y="29221"/>
                </a:lnTo>
                <a:lnTo>
                  <a:pt x="0" y="41051"/>
                </a:lnTo>
                <a:lnTo>
                  <a:pt x="1341" y="51338"/>
                </a:lnTo>
                <a:lnTo>
                  <a:pt x="7461" y="63634"/>
                </a:lnTo>
                <a:lnTo>
                  <a:pt x="18023" y="72103"/>
                </a:lnTo>
                <a:lnTo>
                  <a:pt x="32464" y="75257"/>
                </a:lnTo>
                <a:lnTo>
                  <a:pt x="33988" y="75141"/>
                </a:lnTo>
                <a:lnTo>
                  <a:pt x="44090" y="71378"/>
                </a:lnTo>
                <a:lnTo>
                  <a:pt x="56339" y="59620"/>
                </a:lnTo>
                <a:lnTo>
                  <a:pt x="55385" y="57664"/>
                </a:lnTo>
                <a:lnTo>
                  <a:pt x="48704" y="63529"/>
                </a:lnTo>
                <a:close/>
              </a:path>
              <a:path w="57294" h="75257">
                <a:moveTo>
                  <a:pt x="39158" y="4895"/>
                </a:moveTo>
                <a:lnTo>
                  <a:pt x="43931" y="13684"/>
                </a:lnTo>
                <a:lnTo>
                  <a:pt x="43931" y="26391"/>
                </a:lnTo>
                <a:lnTo>
                  <a:pt x="47852" y="29390"/>
                </a:lnTo>
                <a:lnTo>
                  <a:pt x="54430" y="28346"/>
                </a:lnTo>
                <a:lnTo>
                  <a:pt x="57294" y="27368"/>
                </a:lnTo>
                <a:lnTo>
                  <a:pt x="57294" y="23463"/>
                </a:lnTo>
                <a:lnTo>
                  <a:pt x="55789" y="16053"/>
                </a:lnTo>
                <a:lnTo>
                  <a:pt x="47439" y="4864"/>
                </a:lnTo>
                <a:lnTo>
                  <a:pt x="34373" y="0"/>
                </a:lnTo>
                <a:lnTo>
                  <a:pt x="32652" y="63"/>
                </a:lnTo>
                <a:lnTo>
                  <a:pt x="20280" y="4221"/>
                </a:lnTo>
                <a:lnTo>
                  <a:pt x="12960" y="23337"/>
                </a:lnTo>
                <a:lnTo>
                  <a:pt x="19592" y="9697"/>
                </a:lnTo>
                <a:lnTo>
                  <a:pt x="29601" y="4895"/>
                </a:lnTo>
                <a:lnTo>
                  <a:pt x="39158" y="4895"/>
                </a:lnTo>
                <a:close/>
              </a:path>
            </a:pathLst>
          </a:custGeom>
          <a:solidFill>
            <a:srgbClr val="000000"/>
          </a:solidFill>
        </p:spPr>
        <p:txBody>
          <a:bodyPr wrap="square" lIns="0" tIns="0" rIns="0" bIns="0" rtlCol="0">
            <a:noAutofit/>
          </a:bodyPr>
          <a:lstStyle/>
          <a:p>
            <a:endParaRPr sz="2040"/>
          </a:p>
        </p:txBody>
      </p:sp>
      <p:sp>
        <p:nvSpPr>
          <p:cNvPr id="32" name="object 32"/>
          <p:cNvSpPr/>
          <p:nvPr/>
        </p:nvSpPr>
        <p:spPr>
          <a:xfrm>
            <a:off x="11164869" y="7338466"/>
            <a:ext cx="57404" cy="83076"/>
          </a:xfrm>
          <a:custGeom>
            <a:avLst/>
            <a:gdLst/>
            <a:ahLst/>
            <a:cxnLst/>
            <a:rect l="l" t="t" r="r" b="b"/>
            <a:pathLst>
              <a:path w="50651" h="73302">
                <a:moveTo>
                  <a:pt x="43015" y="16614"/>
                </a:moveTo>
                <a:lnTo>
                  <a:pt x="45815" y="15637"/>
                </a:lnTo>
                <a:lnTo>
                  <a:pt x="48741" y="14661"/>
                </a:lnTo>
                <a:lnTo>
                  <a:pt x="50651" y="10755"/>
                </a:lnTo>
                <a:lnTo>
                  <a:pt x="50651" y="4895"/>
                </a:lnTo>
                <a:lnTo>
                  <a:pt x="46832" y="0"/>
                </a:lnTo>
                <a:lnTo>
                  <a:pt x="41503" y="14"/>
                </a:lnTo>
                <a:lnTo>
                  <a:pt x="30805" y="6462"/>
                </a:lnTo>
                <a:lnTo>
                  <a:pt x="22907" y="17591"/>
                </a:lnTo>
                <a:lnTo>
                  <a:pt x="22907" y="0"/>
                </a:lnTo>
                <a:lnTo>
                  <a:pt x="14380" y="2929"/>
                </a:lnTo>
                <a:lnTo>
                  <a:pt x="6680" y="4895"/>
                </a:lnTo>
                <a:lnTo>
                  <a:pt x="0" y="6848"/>
                </a:lnTo>
                <a:lnTo>
                  <a:pt x="0" y="8802"/>
                </a:lnTo>
                <a:lnTo>
                  <a:pt x="10562" y="9778"/>
                </a:lnTo>
                <a:lnTo>
                  <a:pt x="10562" y="68416"/>
                </a:lnTo>
                <a:lnTo>
                  <a:pt x="9545" y="69392"/>
                </a:lnTo>
                <a:lnTo>
                  <a:pt x="0" y="71348"/>
                </a:lnTo>
                <a:lnTo>
                  <a:pt x="0" y="73302"/>
                </a:lnTo>
                <a:lnTo>
                  <a:pt x="36270" y="73302"/>
                </a:lnTo>
                <a:lnTo>
                  <a:pt x="36270" y="71348"/>
                </a:lnTo>
                <a:lnTo>
                  <a:pt x="23925" y="69392"/>
                </a:lnTo>
                <a:lnTo>
                  <a:pt x="22907" y="68416"/>
                </a:lnTo>
                <a:lnTo>
                  <a:pt x="22907" y="23463"/>
                </a:lnTo>
                <a:lnTo>
                  <a:pt x="27743" y="14661"/>
                </a:lnTo>
                <a:lnTo>
                  <a:pt x="31561" y="12708"/>
                </a:lnTo>
                <a:lnTo>
                  <a:pt x="38179" y="12708"/>
                </a:lnTo>
                <a:lnTo>
                  <a:pt x="40088" y="13684"/>
                </a:lnTo>
                <a:lnTo>
                  <a:pt x="43015" y="16614"/>
                </a:lnTo>
                <a:close/>
              </a:path>
            </a:pathLst>
          </a:custGeom>
          <a:solidFill>
            <a:srgbClr val="000000"/>
          </a:solidFill>
        </p:spPr>
        <p:txBody>
          <a:bodyPr wrap="square" lIns="0" tIns="0" rIns="0" bIns="0" rtlCol="0">
            <a:noAutofit/>
          </a:bodyPr>
          <a:lstStyle/>
          <a:p>
            <a:endParaRPr sz="2040"/>
          </a:p>
        </p:txBody>
      </p:sp>
      <p:sp>
        <p:nvSpPr>
          <p:cNvPr id="33" name="object 33"/>
          <p:cNvSpPr/>
          <p:nvPr/>
        </p:nvSpPr>
        <p:spPr>
          <a:xfrm>
            <a:off x="9747277" y="7363460"/>
            <a:ext cx="60531" cy="70893"/>
          </a:xfrm>
          <a:custGeom>
            <a:avLst/>
            <a:gdLst/>
            <a:ahLst/>
            <a:cxnLst/>
            <a:rect l="l" t="t" r="r" b="b"/>
            <a:pathLst>
              <a:path w="53410" h="62553">
                <a:moveTo>
                  <a:pt x="53410" y="0"/>
                </a:moveTo>
                <a:lnTo>
                  <a:pt x="41057" y="2385"/>
                </a:lnTo>
                <a:lnTo>
                  <a:pt x="42012" y="7271"/>
                </a:lnTo>
                <a:lnTo>
                  <a:pt x="47740" y="7271"/>
                </a:lnTo>
                <a:lnTo>
                  <a:pt x="53410" y="0"/>
                </a:lnTo>
                <a:close/>
              </a:path>
              <a:path w="53410" h="62553">
                <a:moveTo>
                  <a:pt x="43921" y="51250"/>
                </a:moveTo>
                <a:lnTo>
                  <a:pt x="43921" y="49296"/>
                </a:lnTo>
                <a:lnTo>
                  <a:pt x="40615" y="48836"/>
                </a:lnTo>
                <a:lnTo>
                  <a:pt x="29079" y="43693"/>
                </a:lnTo>
                <a:lnTo>
                  <a:pt x="26734" y="27795"/>
                </a:lnTo>
                <a:lnTo>
                  <a:pt x="26734" y="3361"/>
                </a:lnTo>
                <a:lnTo>
                  <a:pt x="42012" y="7271"/>
                </a:lnTo>
                <a:lnTo>
                  <a:pt x="41057" y="2385"/>
                </a:lnTo>
                <a:lnTo>
                  <a:pt x="35328" y="2385"/>
                </a:lnTo>
                <a:lnTo>
                  <a:pt x="28644" y="1411"/>
                </a:lnTo>
                <a:lnTo>
                  <a:pt x="26734" y="434"/>
                </a:lnTo>
                <a:lnTo>
                  <a:pt x="26734" y="-49408"/>
                </a:lnTo>
                <a:lnTo>
                  <a:pt x="29598" y="-51361"/>
                </a:lnTo>
                <a:lnTo>
                  <a:pt x="36283" y="-52338"/>
                </a:lnTo>
                <a:lnTo>
                  <a:pt x="41057" y="-52338"/>
                </a:lnTo>
                <a:lnTo>
                  <a:pt x="54642" y="-49739"/>
                </a:lnTo>
                <a:lnTo>
                  <a:pt x="63678" y="-40924"/>
                </a:lnTo>
                <a:lnTo>
                  <a:pt x="66837" y="-24981"/>
                </a:lnTo>
                <a:lnTo>
                  <a:pt x="63105" y="-8660"/>
                </a:lnTo>
                <a:lnTo>
                  <a:pt x="53410" y="0"/>
                </a:lnTo>
                <a:lnTo>
                  <a:pt x="47740" y="7271"/>
                </a:lnTo>
                <a:lnTo>
                  <a:pt x="50605" y="7271"/>
                </a:lnTo>
                <a:lnTo>
                  <a:pt x="57697" y="5650"/>
                </a:lnTo>
                <a:lnTo>
                  <a:pt x="69371" y="-738"/>
                </a:lnTo>
                <a:lnTo>
                  <a:pt x="77872" y="-11362"/>
                </a:lnTo>
                <a:lnTo>
                  <a:pt x="81160" y="-25958"/>
                </a:lnTo>
                <a:lnTo>
                  <a:pt x="81160" y="-35723"/>
                </a:lnTo>
                <a:lnTo>
                  <a:pt x="77341" y="-43549"/>
                </a:lnTo>
                <a:lnTo>
                  <a:pt x="71611" y="-48432"/>
                </a:lnTo>
                <a:lnTo>
                  <a:pt x="58583" y="-53943"/>
                </a:lnTo>
                <a:lnTo>
                  <a:pt x="44877" y="-55281"/>
                </a:lnTo>
                <a:lnTo>
                  <a:pt x="0" y="-55281"/>
                </a:lnTo>
                <a:lnTo>
                  <a:pt x="628" y="-53226"/>
                </a:lnTo>
                <a:lnTo>
                  <a:pt x="11918" y="-48279"/>
                </a:lnTo>
                <a:lnTo>
                  <a:pt x="14322" y="-31817"/>
                </a:lnTo>
                <a:lnTo>
                  <a:pt x="14320" y="28670"/>
                </a:lnTo>
                <a:lnTo>
                  <a:pt x="11712" y="44555"/>
                </a:lnTo>
                <a:lnTo>
                  <a:pt x="0" y="49296"/>
                </a:lnTo>
                <a:lnTo>
                  <a:pt x="0" y="51250"/>
                </a:lnTo>
                <a:lnTo>
                  <a:pt x="43921" y="51250"/>
                </a:lnTo>
                <a:close/>
              </a:path>
            </a:pathLst>
          </a:custGeom>
          <a:solidFill>
            <a:srgbClr val="000000"/>
          </a:solidFill>
        </p:spPr>
        <p:txBody>
          <a:bodyPr wrap="square" lIns="0" tIns="0" rIns="0" bIns="0" rtlCol="0">
            <a:noAutofit/>
          </a:bodyPr>
          <a:lstStyle/>
          <a:p>
            <a:endParaRPr sz="2040"/>
          </a:p>
        </p:txBody>
      </p:sp>
      <p:sp>
        <p:nvSpPr>
          <p:cNvPr id="34" name="object 34"/>
          <p:cNvSpPr/>
          <p:nvPr/>
        </p:nvSpPr>
        <p:spPr>
          <a:xfrm>
            <a:off x="4490720" y="1806651"/>
            <a:ext cx="4836160" cy="4839614"/>
          </a:xfrm>
          <a:prstGeom prst="rect">
            <a:avLst/>
          </a:prstGeom>
          <a:blipFill>
            <a:blip r:embed="rId2" cstate="print"/>
            <a:stretch>
              <a:fillRect/>
            </a:stretch>
          </a:blipFill>
        </p:spPr>
        <p:txBody>
          <a:bodyPr wrap="square" lIns="0" tIns="0" rIns="0" bIns="0" rtlCol="0">
            <a:noAutofit/>
          </a:bodyPr>
          <a:lstStyle/>
          <a:p>
            <a:endParaRPr sz="2040"/>
          </a:p>
        </p:txBody>
      </p:sp>
      <p:sp>
        <p:nvSpPr>
          <p:cNvPr id="10" name="object 10"/>
          <p:cNvSpPr txBox="1"/>
          <p:nvPr/>
        </p:nvSpPr>
        <p:spPr>
          <a:xfrm>
            <a:off x="2250312" y="417785"/>
            <a:ext cx="5646440" cy="374227"/>
          </a:xfrm>
          <a:prstGeom prst="rect">
            <a:avLst/>
          </a:prstGeom>
        </p:spPr>
        <p:txBody>
          <a:bodyPr wrap="square" lIns="0" tIns="18423" rIns="0" bIns="0" rtlCol="0">
            <a:noAutofit/>
          </a:bodyPr>
          <a:lstStyle/>
          <a:p>
            <a:pPr marL="14393">
              <a:lnSpc>
                <a:spcPts val="2901"/>
              </a:lnSpc>
            </a:pPr>
            <a:r>
              <a:rPr sz="2720" spc="25" dirty="0">
                <a:latin typeface="Franklin Gothic Medium"/>
                <a:cs typeface="Franklin Gothic Medium"/>
              </a:rPr>
              <a:t>Mexican immigrant decline driven by</a:t>
            </a:r>
            <a:endParaRPr sz="2720">
              <a:latin typeface="Franklin Gothic Medium"/>
              <a:cs typeface="Franklin Gothic Medium"/>
            </a:endParaRPr>
          </a:p>
        </p:txBody>
      </p:sp>
      <p:sp>
        <p:nvSpPr>
          <p:cNvPr id="9" name="object 9"/>
          <p:cNvSpPr txBox="1"/>
          <p:nvPr/>
        </p:nvSpPr>
        <p:spPr>
          <a:xfrm>
            <a:off x="2250311" y="832601"/>
            <a:ext cx="562192" cy="374227"/>
          </a:xfrm>
          <a:prstGeom prst="rect">
            <a:avLst/>
          </a:prstGeom>
        </p:spPr>
        <p:txBody>
          <a:bodyPr wrap="square" lIns="0" tIns="18423" rIns="0" bIns="0" rtlCol="0">
            <a:noAutofit/>
          </a:bodyPr>
          <a:lstStyle/>
          <a:p>
            <a:pPr marL="14393">
              <a:lnSpc>
                <a:spcPts val="2901"/>
              </a:lnSpc>
            </a:pPr>
            <a:r>
              <a:rPr sz="2720" spc="28" dirty="0">
                <a:latin typeface="Franklin Gothic Medium"/>
                <a:cs typeface="Franklin Gothic Medium"/>
              </a:rPr>
              <a:t>fall</a:t>
            </a:r>
            <a:endParaRPr sz="2720">
              <a:latin typeface="Franklin Gothic Medium"/>
              <a:cs typeface="Franklin Gothic Medium"/>
            </a:endParaRPr>
          </a:p>
        </p:txBody>
      </p:sp>
      <p:sp>
        <p:nvSpPr>
          <p:cNvPr id="8" name="object 8"/>
          <p:cNvSpPr txBox="1"/>
          <p:nvPr/>
        </p:nvSpPr>
        <p:spPr>
          <a:xfrm>
            <a:off x="2816142" y="832601"/>
            <a:ext cx="363113" cy="374227"/>
          </a:xfrm>
          <a:prstGeom prst="rect">
            <a:avLst/>
          </a:prstGeom>
        </p:spPr>
        <p:txBody>
          <a:bodyPr wrap="square" lIns="0" tIns="18423" rIns="0" bIns="0" rtlCol="0">
            <a:noAutofit/>
          </a:bodyPr>
          <a:lstStyle/>
          <a:p>
            <a:pPr marL="14393">
              <a:lnSpc>
                <a:spcPts val="2901"/>
              </a:lnSpc>
            </a:pPr>
            <a:r>
              <a:rPr sz="2720" spc="37" dirty="0">
                <a:latin typeface="Franklin Gothic Medium"/>
                <a:cs typeface="Franklin Gothic Medium"/>
              </a:rPr>
              <a:t>in</a:t>
            </a:r>
            <a:endParaRPr sz="2720">
              <a:latin typeface="Franklin Gothic Medium"/>
              <a:cs typeface="Franklin Gothic Medium"/>
            </a:endParaRPr>
          </a:p>
        </p:txBody>
      </p:sp>
      <p:sp>
        <p:nvSpPr>
          <p:cNvPr id="7" name="object 7"/>
          <p:cNvSpPr txBox="1"/>
          <p:nvPr/>
        </p:nvSpPr>
        <p:spPr>
          <a:xfrm>
            <a:off x="3181963" y="832601"/>
            <a:ext cx="1368688" cy="374227"/>
          </a:xfrm>
          <a:prstGeom prst="rect">
            <a:avLst/>
          </a:prstGeom>
        </p:spPr>
        <p:txBody>
          <a:bodyPr wrap="square" lIns="0" tIns="18423" rIns="0" bIns="0" rtlCol="0">
            <a:noAutofit/>
          </a:bodyPr>
          <a:lstStyle/>
          <a:p>
            <a:pPr marL="14393">
              <a:lnSpc>
                <a:spcPts val="2901"/>
              </a:lnSpc>
            </a:pPr>
            <a:r>
              <a:rPr sz="2720" spc="61" dirty="0">
                <a:latin typeface="Franklin Gothic Medium"/>
                <a:cs typeface="Franklin Gothic Medium"/>
              </a:rPr>
              <a:t>Mexican</a:t>
            </a:r>
            <a:endParaRPr sz="2720">
              <a:latin typeface="Franklin Gothic Medium"/>
              <a:cs typeface="Franklin Gothic Medium"/>
            </a:endParaRPr>
          </a:p>
        </p:txBody>
      </p:sp>
      <p:sp>
        <p:nvSpPr>
          <p:cNvPr id="6" name="object 6"/>
          <p:cNvSpPr txBox="1"/>
          <p:nvPr/>
        </p:nvSpPr>
        <p:spPr>
          <a:xfrm>
            <a:off x="4559924" y="832601"/>
            <a:ext cx="2055673" cy="374227"/>
          </a:xfrm>
          <a:prstGeom prst="rect">
            <a:avLst/>
          </a:prstGeom>
        </p:spPr>
        <p:txBody>
          <a:bodyPr wrap="square" lIns="0" tIns="18423" rIns="0" bIns="0" rtlCol="0">
            <a:noAutofit/>
          </a:bodyPr>
          <a:lstStyle/>
          <a:p>
            <a:pPr marL="14393">
              <a:lnSpc>
                <a:spcPts val="2901"/>
              </a:lnSpc>
            </a:pPr>
            <a:r>
              <a:rPr sz="2720" spc="19" dirty="0">
                <a:latin typeface="Franklin Gothic Medium"/>
                <a:cs typeface="Franklin Gothic Medium"/>
              </a:rPr>
              <a:t>unauthorized</a:t>
            </a:r>
            <a:endParaRPr sz="2720">
              <a:latin typeface="Franklin Gothic Medium"/>
              <a:cs typeface="Franklin Gothic Medium"/>
            </a:endParaRPr>
          </a:p>
        </p:txBody>
      </p:sp>
      <p:sp>
        <p:nvSpPr>
          <p:cNvPr id="5" name="object 5"/>
          <p:cNvSpPr txBox="1"/>
          <p:nvPr/>
        </p:nvSpPr>
        <p:spPr>
          <a:xfrm>
            <a:off x="6621508" y="832601"/>
            <a:ext cx="1642875" cy="374227"/>
          </a:xfrm>
          <a:prstGeom prst="rect">
            <a:avLst/>
          </a:prstGeom>
        </p:spPr>
        <p:txBody>
          <a:bodyPr wrap="square" lIns="0" tIns="18423" rIns="0" bIns="0" rtlCol="0">
            <a:noAutofit/>
          </a:bodyPr>
          <a:lstStyle/>
          <a:p>
            <a:pPr marL="14393">
              <a:lnSpc>
                <a:spcPts val="2901"/>
              </a:lnSpc>
            </a:pPr>
            <a:r>
              <a:rPr sz="2720" spc="3" dirty="0">
                <a:latin typeface="Franklin Gothic Medium"/>
                <a:cs typeface="Franklin Gothic Medium"/>
              </a:rPr>
              <a:t>immigrant</a:t>
            </a:r>
            <a:endParaRPr sz="2720">
              <a:latin typeface="Franklin Gothic Medium"/>
              <a:cs typeface="Franklin Gothic Medium"/>
            </a:endParaRPr>
          </a:p>
        </p:txBody>
      </p:sp>
      <p:sp>
        <p:nvSpPr>
          <p:cNvPr id="4" name="object 4"/>
          <p:cNvSpPr txBox="1"/>
          <p:nvPr/>
        </p:nvSpPr>
        <p:spPr>
          <a:xfrm>
            <a:off x="8269257" y="832601"/>
            <a:ext cx="1695473" cy="374227"/>
          </a:xfrm>
          <a:prstGeom prst="rect">
            <a:avLst/>
          </a:prstGeom>
        </p:spPr>
        <p:txBody>
          <a:bodyPr wrap="square" lIns="0" tIns="18423" rIns="0" bIns="0" rtlCol="0">
            <a:noAutofit/>
          </a:bodyPr>
          <a:lstStyle/>
          <a:p>
            <a:pPr marL="14393">
              <a:lnSpc>
                <a:spcPts val="2901"/>
              </a:lnSpc>
            </a:pPr>
            <a:r>
              <a:rPr sz="2720" spc="25" dirty="0">
                <a:latin typeface="Franklin Gothic Medium"/>
                <a:cs typeface="Franklin Gothic Medium"/>
              </a:rPr>
              <a:t>population</a:t>
            </a:r>
            <a:endParaRPr sz="2720">
              <a:latin typeface="Franklin Gothic Medium"/>
              <a:cs typeface="Franklin Gothic Medium"/>
            </a:endParaRPr>
          </a:p>
        </p:txBody>
      </p:sp>
      <p:sp>
        <p:nvSpPr>
          <p:cNvPr id="3" name="object 3"/>
          <p:cNvSpPr txBox="1"/>
          <p:nvPr/>
        </p:nvSpPr>
        <p:spPr>
          <a:xfrm>
            <a:off x="2462756" y="6708313"/>
            <a:ext cx="8674810" cy="477859"/>
          </a:xfrm>
          <a:prstGeom prst="rect">
            <a:avLst/>
          </a:prstGeom>
        </p:spPr>
        <p:txBody>
          <a:bodyPr wrap="square" lIns="0" tIns="8420" rIns="0" bIns="0" rtlCol="0">
            <a:noAutofit/>
          </a:bodyPr>
          <a:lstStyle/>
          <a:p>
            <a:pPr marL="14393" marR="26925">
              <a:lnSpc>
                <a:spcPts val="1326"/>
              </a:lnSpc>
            </a:pPr>
            <a:r>
              <a:rPr sz="1247" spc="-8" dirty="0">
                <a:latin typeface="Franklin Gothic Medium"/>
                <a:cs typeface="Franklin Gothic Medium"/>
              </a:rPr>
              <a:t>Note: Shading surrounding line indicates high and low points of the estimated 90% confidence interval. Data labels are for 1990,</a:t>
            </a:r>
            <a:endParaRPr sz="1247">
              <a:latin typeface="Franklin Gothic Medium"/>
              <a:cs typeface="Franklin Gothic Medium"/>
            </a:endParaRPr>
          </a:p>
          <a:p>
            <a:pPr marL="14393">
              <a:lnSpc>
                <a:spcPts val="1145"/>
              </a:lnSpc>
            </a:pPr>
            <a:r>
              <a:rPr sz="1247" spc="-2" dirty="0">
                <a:latin typeface="Franklin Gothic Medium"/>
                <a:cs typeface="Franklin Gothic Medium"/>
              </a:rPr>
              <a:t>1995, 2000, 2005, 2007, 2010, 2015 and 2017. Source: Pew Research Center estimates for 2005-2017 based on augmented</a:t>
            </a:r>
            <a:endParaRPr sz="1247">
              <a:latin typeface="Franklin Gothic Medium"/>
              <a:cs typeface="Franklin Gothic Medium"/>
            </a:endParaRPr>
          </a:p>
          <a:p>
            <a:pPr marL="14393" marR="26925">
              <a:lnSpc>
                <a:spcPts val="1213"/>
              </a:lnSpc>
              <a:spcBef>
                <a:spcPts val="3"/>
              </a:spcBef>
            </a:pPr>
            <a:r>
              <a:rPr sz="1247" spc="-9" dirty="0">
                <a:latin typeface="Franklin Gothic Medium"/>
                <a:cs typeface="Franklin Gothic Medium"/>
              </a:rPr>
              <a:t>American Community Survey data from Integrated Public Use Microdata Series (IPUMS); for 1990, 1995 and 2000 based on</a:t>
            </a:r>
            <a:endParaRPr sz="1247">
              <a:latin typeface="Franklin Gothic Medium"/>
              <a:cs typeface="Franklin Gothic Medium"/>
            </a:endParaRPr>
          </a:p>
        </p:txBody>
      </p:sp>
      <p:sp>
        <p:nvSpPr>
          <p:cNvPr id="2" name="object 2"/>
          <p:cNvSpPr txBox="1"/>
          <p:nvPr/>
        </p:nvSpPr>
        <p:spPr>
          <a:xfrm>
            <a:off x="2462758" y="7139834"/>
            <a:ext cx="4181969" cy="188034"/>
          </a:xfrm>
          <a:prstGeom prst="rect">
            <a:avLst/>
          </a:prstGeom>
        </p:spPr>
        <p:txBody>
          <a:bodyPr wrap="square" lIns="0" tIns="8888" rIns="0" bIns="0" rtlCol="0">
            <a:noAutofit/>
          </a:bodyPr>
          <a:lstStyle/>
          <a:p>
            <a:pPr marL="14393">
              <a:lnSpc>
                <a:spcPts val="1400"/>
              </a:lnSpc>
            </a:pPr>
            <a:r>
              <a:rPr sz="1247" spc="-9" dirty="0">
                <a:latin typeface="Franklin Gothic Medium"/>
                <a:cs typeface="Franklin Gothic Medium"/>
              </a:rPr>
              <a:t>augmented March supplements to Current Population Survey.</a:t>
            </a:r>
            <a:endParaRPr sz="1247">
              <a:latin typeface="Franklin Gothic Medium"/>
              <a:cs typeface="Franklin Gothic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p:nvPr/>
        </p:nvSpPr>
        <p:spPr>
          <a:xfrm>
            <a:off x="1727200" y="0"/>
            <a:ext cx="172720" cy="7772398"/>
          </a:xfrm>
          <a:custGeom>
            <a:avLst/>
            <a:gdLst/>
            <a:ahLst/>
            <a:cxnLst/>
            <a:rect l="l" t="t" r="r" b="b"/>
            <a:pathLst>
              <a:path w="152400" h="6857998">
                <a:moveTo>
                  <a:pt x="152400" y="6857998"/>
                </a:moveTo>
                <a:lnTo>
                  <a:pt x="152400" y="0"/>
                </a:lnTo>
                <a:lnTo>
                  <a:pt x="0" y="0"/>
                </a:lnTo>
                <a:lnTo>
                  <a:pt x="0" y="6857998"/>
                </a:lnTo>
                <a:lnTo>
                  <a:pt x="152400" y="6857998"/>
                </a:lnTo>
                <a:close/>
              </a:path>
            </a:pathLst>
          </a:custGeom>
          <a:solidFill>
            <a:srgbClr val="F2F2F2"/>
          </a:solidFill>
        </p:spPr>
        <p:txBody>
          <a:bodyPr wrap="square" lIns="0" tIns="0" rIns="0" bIns="0" rtlCol="0">
            <a:noAutofit/>
          </a:bodyPr>
          <a:lstStyle/>
          <a:p>
            <a:endParaRPr sz="2040"/>
          </a:p>
        </p:txBody>
      </p:sp>
      <p:sp>
        <p:nvSpPr>
          <p:cNvPr id="47" name="object 47"/>
          <p:cNvSpPr/>
          <p:nvPr/>
        </p:nvSpPr>
        <p:spPr>
          <a:xfrm>
            <a:off x="11917682" y="2"/>
            <a:ext cx="172719" cy="7599679"/>
          </a:xfrm>
          <a:custGeom>
            <a:avLst/>
            <a:gdLst/>
            <a:ahLst/>
            <a:cxnLst/>
            <a:rect l="l" t="t" r="r" b="b"/>
            <a:pathLst>
              <a:path w="152399" h="6705599">
                <a:moveTo>
                  <a:pt x="0" y="6705599"/>
                </a:moveTo>
                <a:lnTo>
                  <a:pt x="152399" y="6705599"/>
                </a:lnTo>
                <a:lnTo>
                  <a:pt x="152399" y="0"/>
                </a:lnTo>
                <a:lnTo>
                  <a:pt x="0" y="0"/>
                </a:lnTo>
                <a:lnTo>
                  <a:pt x="0" y="6705599"/>
                </a:lnTo>
                <a:close/>
              </a:path>
            </a:pathLst>
          </a:custGeom>
          <a:solidFill>
            <a:srgbClr val="F2F2F2"/>
          </a:solidFill>
        </p:spPr>
        <p:txBody>
          <a:bodyPr wrap="square" lIns="0" tIns="0" rIns="0" bIns="0" rtlCol="0">
            <a:noAutofit/>
          </a:bodyPr>
          <a:lstStyle/>
          <a:p>
            <a:endParaRPr sz="2040"/>
          </a:p>
        </p:txBody>
      </p:sp>
      <p:sp>
        <p:nvSpPr>
          <p:cNvPr id="48" name="object 48"/>
          <p:cNvSpPr/>
          <p:nvPr/>
        </p:nvSpPr>
        <p:spPr>
          <a:xfrm>
            <a:off x="1899920" y="0"/>
            <a:ext cx="10017760" cy="172720"/>
          </a:xfrm>
          <a:custGeom>
            <a:avLst/>
            <a:gdLst/>
            <a:ahLst/>
            <a:cxnLst/>
            <a:rect l="l" t="t" r="r" b="b"/>
            <a:pathLst>
              <a:path w="8839200" h="152400">
                <a:moveTo>
                  <a:pt x="8839200" y="0"/>
                </a:moveTo>
                <a:lnTo>
                  <a:pt x="0" y="0"/>
                </a:lnTo>
                <a:lnTo>
                  <a:pt x="0" y="152400"/>
                </a:lnTo>
                <a:lnTo>
                  <a:pt x="8839200" y="152400"/>
                </a:lnTo>
                <a:lnTo>
                  <a:pt x="8839200" y="0"/>
                </a:lnTo>
                <a:close/>
              </a:path>
            </a:pathLst>
          </a:custGeom>
          <a:solidFill>
            <a:srgbClr val="F2F2F2"/>
          </a:solidFill>
        </p:spPr>
        <p:txBody>
          <a:bodyPr wrap="square" lIns="0" tIns="0" rIns="0" bIns="0" rtlCol="0">
            <a:noAutofit/>
          </a:bodyPr>
          <a:lstStyle/>
          <a:p>
            <a:endParaRPr sz="2040"/>
          </a:p>
        </p:txBody>
      </p:sp>
      <p:sp>
        <p:nvSpPr>
          <p:cNvPr id="49" name="object 49"/>
          <p:cNvSpPr/>
          <p:nvPr/>
        </p:nvSpPr>
        <p:spPr>
          <a:xfrm>
            <a:off x="1899922" y="7599681"/>
            <a:ext cx="10190479" cy="172719"/>
          </a:xfrm>
          <a:custGeom>
            <a:avLst/>
            <a:gdLst/>
            <a:ahLst/>
            <a:cxnLst/>
            <a:rect l="l" t="t" r="r" b="b"/>
            <a:pathLst>
              <a:path w="8991599" h="152399">
                <a:moveTo>
                  <a:pt x="8991599" y="152399"/>
                </a:moveTo>
                <a:lnTo>
                  <a:pt x="8991599" y="0"/>
                </a:lnTo>
                <a:lnTo>
                  <a:pt x="0" y="0"/>
                </a:lnTo>
                <a:lnTo>
                  <a:pt x="0" y="152399"/>
                </a:lnTo>
                <a:lnTo>
                  <a:pt x="8991599" y="152399"/>
                </a:lnTo>
                <a:close/>
              </a:path>
            </a:pathLst>
          </a:custGeom>
          <a:solidFill>
            <a:srgbClr val="F2F2F2"/>
          </a:solidFill>
        </p:spPr>
        <p:txBody>
          <a:bodyPr wrap="square" lIns="0" tIns="0" rIns="0" bIns="0" rtlCol="0">
            <a:noAutofit/>
          </a:bodyPr>
          <a:lstStyle/>
          <a:p>
            <a:endParaRPr sz="2040"/>
          </a:p>
        </p:txBody>
      </p:sp>
      <p:sp>
        <p:nvSpPr>
          <p:cNvPr id="50" name="object 50"/>
          <p:cNvSpPr/>
          <p:nvPr/>
        </p:nvSpPr>
        <p:spPr>
          <a:xfrm>
            <a:off x="1901647" y="7083247"/>
            <a:ext cx="10017760" cy="0"/>
          </a:xfrm>
          <a:custGeom>
            <a:avLst/>
            <a:gdLst/>
            <a:ahLst/>
            <a:cxnLst/>
            <a:rect l="l" t="t" r="r" b="b"/>
            <a:pathLst>
              <a:path w="8839200">
                <a:moveTo>
                  <a:pt x="0" y="0"/>
                </a:moveTo>
                <a:lnTo>
                  <a:pt x="0" y="0"/>
                </a:lnTo>
                <a:lnTo>
                  <a:pt x="8839200" y="0"/>
                </a:lnTo>
              </a:path>
            </a:pathLst>
          </a:custGeom>
          <a:ln w="9144">
            <a:solidFill>
              <a:srgbClr val="D9D9D9"/>
            </a:solidFill>
            <a:prstDash val="dash"/>
          </a:ln>
        </p:spPr>
        <p:txBody>
          <a:bodyPr wrap="square" lIns="0" tIns="0" rIns="0" bIns="0" rtlCol="0">
            <a:noAutofit/>
          </a:bodyPr>
          <a:lstStyle/>
          <a:p>
            <a:endParaRPr sz="2040"/>
          </a:p>
        </p:txBody>
      </p:sp>
      <p:sp>
        <p:nvSpPr>
          <p:cNvPr id="51" name="object 51"/>
          <p:cNvSpPr/>
          <p:nvPr/>
        </p:nvSpPr>
        <p:spPr>
          <a:xfrm>
            <a:off x="11294678" y="7228825"/>
            <a:ext cx="259763" cy="265822"/>
          </a:xfrm>
          <a:custGeom>
            <a:avLst/>
            <a:gdLst/>
            <a:ahLst/>
            <a:cxnLst/>
            <a:rect l="l" t="t" r="r" b="b"/>
            <a:pathLst>
              <a:path w="229203" h="234549">
                <a:moveTo>
                  <a:pt x="189114" y="27356"/>
                </a:moveTo>
                <a:lnTo>
                  <a:pt x="179083" y="19785"/>
                </a:lnTo>
                <a:lnTo>
                  <a:pt x="167886" y="13484"/>
                </a:lnTo>
                <a:lnTo>
                  <a:pt x="166207" y="12695"/>
                </a:lnTo>
                <a:lnTo>
                  <a:pt x="134646" y="90884"/>
                </a:lnTo>
                <a:lnTo>
                  <a:pt x="129937" y="86978"/>
                </a:lnTo>
                <a:lnTo>
                  <a:pt x="124210" y="85025"/>
                </a:lnTo>
                <a:lnTo>
                  <a:pt x="117464" y="84048"/>
                </a:lnTo>
                <a:lnTo>
                  <a:pt x="149917" y="4882"/>
                </a:lnTo>
                <a:lnTo>
                  <a:pt x="137798" y="1514"/>
                </a:lnTo>
                <a:lnTo>
                  <a:pt x="125044" y="24"/>
                </a:lnTo>
                <a:lnTo>
                  <a:pt x="123191" y="0"/>
                </a:lnTo>
                <a:lnTo>
                  <a:pt x="123191" y="52773"/>
                </a:lnTo>
                <a:lnTo>
                  <a:pt x="120392" y="51796"/>
                </a:lnTo>
                <a:lnTo>
                  <a:pt x="107920" y="51796"/>
                </a:lnTo>
                <a:lnTo>
                  <a:pt x="105120" y="52773"/>
                </a:lnTo>
                <a:lnTo>
                  <a:pt x="105120" y="0"/>
                </a:lnTo>
                <a:lnTo>
                  <a:pt x="92240" y="1180"/>
                </a:lnTo>
                <a:lnTo>
                  <a:pt x="80061" y="4323"/>
                </a:lnTo>
                <a:lnTo>
                  <a:pt x="78395" y="4882"/>
                </a:lnTo>
                <a:lnTo>
                  <a:pt x="110847" y="84048"/>
                </a:lnTo>
                <a:lnTo>
                  <a:pt x="104102" y="85025"/>
                </a:lnTo>
                <a:lnTo>
                  <a:pt x="98375" y="86978"/>
                </a:lnTo>
                <a:lnTo>
                  <a:pt x="93666" y="90884"/>
                </a:lnTo>
                <a:lnTo>
                  <a:pt x="62105" y="12695"/>
                </a:lnTo>
                <a:lnTo>
                  <a:pt x="51003" y="18817"/>
                </a:lnTo>
                <a:lnTo>
                  <a:pt x="40699" y="26207"/>
                </a:lnTo>
                <a:lnTo>
                  <a:pt x="39197" y="27356"/>
                </a:lnTo>
                <a:lnTo>
                  <a:pt x="76486" y="64491"/>
                </a:lnTo>
                <a:lnTo>
                  <a:pt x="70759" y="68411"/>
                </a:lnTo>
                <a:lnTo>
                  <a:pt x="66940" y="73293"/>
                </a:lnTo>
                <a:lnTo>
                  <a:pt x="63123" y="78176"/>
                </a:lnTo>
                <a:lnTo>
                  <a:pt x="26725" y="41041"/>
                </a:lnTo>
                <a:lnTo>
                  <a:pt x="19245" y="51172"/>
                </a:lnTo>
                <a:lnTo>
                  <a:pt x="12398" y="61987"/>
                </a:lnTo>
                <a:lnTo>
                  <a:pt x="11453" y="63515"/>
                </a:lnTo>
                <a:lnTo>
                  <a:pt x="88831" y="95767"/>
                </a:lnTo>
                <a:lnTo>
                  <a:pt x="85012" y="100663"/>
                </a:lnTo>
                <a:lnTo>
                  <a:pt x="83104" y="107499"/>
                </a:lnTo>
                <a:lnTo>
                  <a:pt x="82212" y="113358"/>
                </a:lnTo>
                <a:lnTo>
                  <a:pt x="4836" y="81106"/>
                </a:lnTo>
                <a:lnTo>
                  <a:pt x="1458" y="93213"/>
                </a:lnTo>
                <a:lnTo>
                  <a:pt x="16" y="106081"/>
                </a:lnTo>
                <a:lnTo>
                  <a:pt x="0" y="107499"/>
                </a:lnTo>
                <a:lnTo>
                  <a:pt x="50651" y="107499"/>
                </a:lnTo>
                <a:lnTo>
                  <a:pt x="50651" y="126068"/>
                </a:lnTo>
                <a:lnTo>
                  <a:pt x="0" y="126068"/>
                </a:lnTo>
                <a:lnTo>
                  <a:pt x="1111" y="138948"/>
                </a:lnTo>
                <a:lnTo>
                  <a:pt x="4104" y="151164"/>
                </a:lnTo>
                <a:lnTo>
                  <a:pt x="4836" y="153432"/>
                </a:lnTo>
                <a:lnTo>
                  <a:pt x="82212" y="120207"/>
                </a:lnTo>
                <a:lnTo>
                  <a:pt x="83104" y="127044"/>
                </a:lnTo>
                <a:lnTo>
                  <a:pt x="85012" y="132909"/>
                </a:lnTo>
                <a:lnTo>
                  <a:pt x="88831" y="137796"/>
                </a:lnTo>
                <a:lnTo>
                  <a:pt x="11453" y="171023"/>
                </a:lnTo>
                <a:lnTo>
                  <a:pt x="18267" y="181885"/>
                </a:lnTo>
                <a:lnTo>
                  <a:pt x="25615" y="192149"/>
                </a:lnTo>
                <a:lnTo>
                  <a:pt x="26725" y="193502"/>
                </a:lnTo>
                <a:lnTo>
                  <a:pt x="63123" y="156364"/>
                </a:lnTo>
                <a:lnTo>
                  <a:pt x="66940" y="161250"/>
                </a:lnTo>
                <a:lnTo>
                  <a:pt x="70759" y="165160"/>
                </a:lnTo>
                <a:lnTo>
                  <a:pt x="76486" y="169069"/>
                </a:lnTo>
                <a:lnTo>
                  <a:pt x="39197" y="206207"/>
                </a:lnTo>
                <a:lnTo>
                  <a:pt x="49339" y="214074"/>
                </a:lnTo>
                <a:lnTo>
                  <a:pt x="59960" y="220815"/>
                </a:lnTo>
                <a:lnTo>
                  <a:pt x="62105" y="221843"/>
                </a:lnTo>
                <a:lnTo>
                  <a:pt x="93666" y="142681"/>
                </a:lnTo>
                <a:lnTo>
                  <a:pt x="98375" y="146591"/>
                </a:lnTo>
                <a:lnTo>
                  <a:pt x="104102" y="149523"/>
                </a:lnTo>
                <a:lnTo>
                  <a:pt x="110847" y="149523"/>
                </a:lnTo>
                <a:lnTo>
                  <a:pt x="78395" y="228684"/>
                </a:lnTo>
                <a:lnTo>
                  <a:pt x="90426" y="232135"/>
                </a:lnTo>
                <a:lnTo>
                  <a:pt x="103081" y="234323"/>
                </a:lnTo>
                <a:lnTo>
                  <a:pt x="105120" y="234549"/>
                </a:lnTo>
                <a:lnTo>
                  <a:pt x="105120" y="181774"/>
                </a:lnTo>
                <a:lnTo>
                  <a:pt x="107920" y="181774"/>
                </a:lnTo>
                <a:lnTo>
                  <a:pt x="110847" y="182751"/>
                </a:lnTo>
                <a:lnTo>
                  <a:pt x="117464" y="182751"/>
                </a:lnTo>
                <a:lnTo>
                  <a:pt x="120392" y="181774"/>
                </a:lnTo>
                <a:lnTo>
                  <a:pt x="123191" y="181774"/>
                </a:lnTo>
                <a:lnTo>
                  <a:pt x="123191" y="234549"/>
                </a:lnTo>
                <a:lnTo>
                  <a:pt x="135983" y="232556"/>
                </a:lnTo>
                <a:lnTo>
                  <a:pt x="148081" y="229300"/>
                </a:lnTo>
                <a:lnTo>
                  <a:pt x="149917" y="228684"/>
                </a:lnTo>
                <a:lnTo>
                  <a:pt x="117464" y="149523"/>
                </a:lnTo>
                <a:lnTo>
                  <a:pt x="124210" y="149523"/>
                </a:lnTo>
                <a:lnTo>
                  <a:pt x="129937" y="146591"/>
                </a:lnTo>
                <a:lnTo>
                  <a:pt x="134646" y="142681"/>
                </a:lnTo>
                <a:lnTo>
                  <a:pt x="166207" y="221843"/>
                </a:lnTo>
                <a:lnTo>
                  <a:pt x="177360" y="215432"/>
                </a:lnTo>
                <a:lnTo>
                  <a:pt x="187392" y="207687"/>
                </a:lnTo>
                <a:lnTo>
                  <a:pt x="189114" y="206207"/>
                </a:lnTo>
                <a:lnTo>
                  <a:pt x="151826" y="169069"/>
                </a:lnTo>
                <a:lnTo>
                  <a:pt x="157553" y="165160"/>
                </a:lnTo>
                <a:lnTo>
                  <a:pt x="161371" y="161250"/>
                </a:lnTo>
                <a:lnTo>
                  <a:pt x="165189" y="156364"/>
                </a:lnTo>
                <a:lnTo>
                  <a:pt x="201459" y="193502"/>
                </a:lnTo>
                <a:lnTo>
                  <a:pt x="208982" y="183370"/>
                </a:lnTo>
                <a:lnTo>
                  <a:pt x="215806" y="172556"/>
                </a:lnTo>
                <a:lnTo>
                  <a:pt x="216731" y="171023"/>
                </a:lnTo>
                <a:lnTo>
                  <a:pt x="139482" y="137796"/>
                </a:lnTo>
                <a:lnTo>
                  <a:pt x="143299" y="132909"/>
                </a:lnTo>
                <a:lnTo>
                  <a:pt x="145208" y="127044"/>
                </a:lnTo>
                <a:lnTo>
                  <a:pt x="146099" y="120207"/>
                </a:lnTo>
                <a:lnTo>
                  <a:pt x="223477" y="153432"/>
                </a:lnTo>
                <a:lnTo>
                  <a:pt x="226740" y="141354"/>
                </a:lnTo>
                <a:lnTo>
                  <a:pt x="228902" y="128726"/>
                </a:lnTo>
                <a:lnTo>
                  <a:pt x="229203" y="126068"/>
                </a:lnTo>
                <a:lnTo>
                  <a:pt x="177661" y="126068"/>
                </a:lnTo>
                <a:lnTo>
                  <a:pt x="177661" y="107499"/>
                </a:lnTo>
                <a:lnTo>
                  <a:pt x="229203" y="107499"/>
                </a:lnTo>
                <a:lnTo>
                  <a:pt x="227176" y="94744"/>
                </a:lnTo>
                <a:lnTo>
                  <a:pt x="223967" y="82523"/>
                </a:lnTo>
                <a:lnTo>
                  <a:pt x="223477" y="81106"/>
                </a:lnTo>
                <a:lnTo>
                  <a:pt x="146099" y="113358"/>
                </a:lnTo>
                <a:lnTo>
                  <a:pt x="145208" y="107499"/>
                </a:lnTo>
                <a:lnTo>
                  <a:pt x="143299" y="100663"/>
                </a:lnTo>
                <a:lnTo>
                  <a:pt x="139482" y="95767"/>
                </a:lnTo>
                <a:lnTo>
                  <a:pt x="216731" y="63515"/>
                </a:lnTo>
                <a:lnTo>
                  <a:pt x="209967" y="52654"/>
                </a:lnTo>
                <a:lnTo>
                  <a:pt x="202568" y="42390"/>
                </a:lnTo>
                <a:lnTo>
                  <a:pt x="201459" y="41041"/>
                </a:lnTo>
                <a:lnTo>
                  <a:pt x="165189" y="78176"/>
                </a:lnTo>
                <a:lnTo>
                  <a:pt x="161371" y="73293"/>
                </a:lnTo>
                <a:lnTo>
                  <a:pt x="157553" y="68411"/>
                </a:lnTo>
                <a:lnTo>
                  <a:pt x="151826" y="64491"/>
                </a:lnTo>
                <a:lnTo>
                  <a:pt x="189114" y="27356"/>
                </a:lnTo>
                <a:close/>
              </a:path>
            </a:pathLst>
          </a:custGeom>
          <a:solidFill>
            <a:srgbClr val="000000"/>
          </a:solidFill>
        </p:spPr>
        <p:txBody>
          <a:bodyPr wrap="square" lIns="0" tIns="0" rIns="0" bIns="0" rtlCol="0">
            <a:noAutofit/>
          </a:bodyPr>
          <a:lstStyle/>
          <a:p>
            <a:endParaRPr sz="2040"/>
          </a:p>
        </p:txBody>
      </p:sp>
      <p:sp>
        <p:nvSpPr>
          <p:cNvPr id="52" name="object 52"/>
          <p:cNvSpPr/>
          <p:nvPr/>
        </p:nvSpPr>
        <p:spPr>
          <a:xfrm>
            <a:off x="9844671" y="7338468"/>
            <a:ext cx="63840" cy="85291"/>
          </a:xfrm>
          <a:custGeom>
            <a:avLst/>
            <a:gdLst/>
            <a:ahLst/>
            <a:cxnLst/>
            <a:rect l="l" t="t" r="r" b="b"/>
            <a:pathLst>
              <a:path w="56329" h="75257">
                <a:moveTo>
                  <a:pt x="43921" y="25413"/>
                </a:moveTo>
                <a:lnTo>
                  <a:pt x="41057" y="26391"/>
                </a:lnTo>
                <a:lnTo>
                  <a:pt x="11457" y="26391"/>
                </a:lnTo>
                <a:lnTo>
                  <a:pt x="11999" y="23328"/>
                </a:lnTo>
                <a:lnTo>
                  <a:pt x="19651" y="4223"/>
                </a:lnTo>
                <a:lnTo>
                  <a:pt x="9548" y="12708"/>
                </a:lnTo>
                <a:lnTo>
                  <a:pt x="6782" y="16807"/>
                </a:lnTo>
                <a:lnTo>
                  <a:pt x="1622" y="29089"/>
                </a:lnTo>
                <a:lnTo>
                  <a:pt x="0" y="41051"/>
                </a:lnTo>
                <a:lnTo>
                  <a:pt x="1106" y="50761"/>
                </a:lnTo>
                <a:lnTo>
                  <a:pt x="6813" y="63335"/>
                </a:lnTo>
                <a:lnTo>
                  <a:pt x="17065" y="72018"/>
                </a:lnTo>
                <a:lnTo>
                  <a:pt x="31512" y="75257"/>
                </a:lnTo>
                <a:lnTo>
                  <a:pt x="33437" y="75082"/>
                </a:lnTo>
                <a:lnTo>
                  <a:pt x="43633" y="71181"/>
                </a:lnTo>
                <a:lnTo>
                  <a:pt x="56329" y="59620"/>
                </a:lnTo>
                <a:lnTo>
                  <a:pt x="54420" y="57664"/>
                </a:lnTo>
                <a:lnTo>
                  <a:pt x="47738" y="63529"/>
                </a:lnTo>
                <a:lnTo>
                  <a:pt x="42967" y="65483"/>
                </a:lnTo>
                <a:lnTo>
                  <a:pt x="37240" y="65483"/>
                </a:lnTo>
                <a:lnTo>
                  <a:pt x="32465" y="64989"/>
                </a:lnTo>
                <a:lnTo>
                  <a:pt x="22170" y="60174"/>
                </a:lnTo>
                <a:lnTo>
                  <a:pt x="14204" y="49313"/>
                </a:lnTo>
                <a:lnTo>
                  <a:pt x="11457" y="31278"/>
                </a:lnTo>
                <a:lnTo>
                  <a:pt x="17172" y="31227"/>
                </a:lnTo>
                <a:lnTo>
                  <a:pt x="34195" y="30538"/>
                </a:lnTo>
                <a:lnTo>
                  <a:pt x="47288" y="29416"/>
                </a:lnTo>
                <a:lnTo>
                  <a:pt x="43921" y="25413"/>
                </a:lnTo>
                <a:close/>
              </a:path>
              <a:path w="56329" h="75257">
                <a:moveTo>
                  <a:pt x="39148" y="4895"/>
                </a:moveTo>
                <a:lnTo>
                  <a:pt x="43921" y="13684"/>
                </a:lnTo>
                <a:lnTo>
                  <a:pt x="43921" y="25413"/>
                </a:lnTo>
                <a:lnTo>
                  <a:pt x="47288" y="29416"/>
                </a:lnTo>
                <a:lnTo>
                  <a:pt x="53466" y="28346"/>
                </a:lnTo>
                <a:lnTo>
                  <a:pt x="56329" y="28346"/>
                </a:lnTo>
                <a:lnTo>
                  <a:pt x="56329" y="23463"/>
                </a:lnTo>
                <a:lnTo>
                  <a:pt x="54827" y="16060"/>
                </a:lnTo>
                <a:lnTo>
                  <a:pt x="46481" y="4866"/>
                </a:lnTo>
                <a:lnTo>
                  <a:pt x="33421" y="0"/>
                </a:lnTo>
                <a:lnTo>
                  <a:pt x="31843" y="64"/>
                </a:lnTo>
                <a:lnTo>
                  <a:pt x="19651" y="4223"/>
                </a:lnTo>
                <a:lnTo>
                  <a:pt x="11999" y="23328"/>
                </a:lnTo>
                <a:lnTo>
                  <a:pt x="18635" y="9694"/>
                </a:lnTo>
                <a:lnTo>
                  <a:pt x="28649" y="4895"/>
                </a:lnTo>
                <a:lnTo>
                  <a:pt x="39148" y="4895"/>
                </a:lnTo>
                <a:close/>
              </a:path>
            </a:pathLst>
          </a:custGeom>
          <a:solidFill>
            <a:srgbClr val="000000"/>
          </a:solidFill>
        </p:spPr>
        <p:txBody>
          <a:bodyPr wrap="square" lIns="0" tIns="0" rIns="0" bIns="0" rtlCol="0">
            <a:noAutofit/>
          </a:bodyPr>
          <a:lstStyle/>
          <a:p>
            <a:endParaRPr sz="2040"/>
          </a:p>
        </p:txBody>
      </p:sp>
      <p:sp>
        <p:nvSpPr>
          <p:cNvPr id="53" name="object 53"/>
          <p:cNvSpPr/>
          <p:nvPr/>
        </p:nvSpPr>
        <p:spPr>
          <a:xfrm>
            <a:off x="9915014" y="7340679"/>
            <a:ext cx="124445" cy="83078"/>
          </a:xfrm>
          <a:custGeom>
            <a:avLst/>
            <a:gdLst/>
            <a:ahLst/>
            <a:cxnLst/>
            <a:rect l="l" t="t" r="r" b="b"/>
            <a:pathLst>
              <a:path w="109804" h="73304">
                <a:moveTo>
                  <a:pt x="32453" y="0"/>
                </a:moveTo>
                <a:lnTo>
                  <a:pt x="0" y="0"/>
                </a:lnTo>
                <a:lnTo>
                  <a:pt x="0" y="2942"/>
                </a:lnTo>
                <a:lnTo>
                  <a:pt x="7635" y="4895"/>
                </a:lnTo>
                <a:lnTo>
                  <a:pt x="8590" y="5872"/>
                </a:lnTo>
                <a:lnTo>
                  <a:pt x="11454" y="14661"/>
                </a:lnTo>
                <a:lnTo>
                  <a:pt x="31498" y="73304"/>
                </a:lnTo>
                <a:lnTo>
                  <a:pt x="34361" y="73304"/>
                </a:lnTo>
                <a:lnTo>
                  <a:pt x="35946" y="68896"/>
                </a:lnTo>
                <a:lnTo>
                  <a:pt x="40362" y="56549"/>
                </a:lnTo>
                <a:lnTo>
                  <a:pt x="44660" y="44630"/>
                </a:lnTo>
                <a:lnTo>
                  <a:pt x="48980" y="32998"/>
                </a:lnTo>
                <a:lnTo>
                  <a:pt x="53464" y="21510"/>
                </a:lnTo>
                <a:lnTo>
                  <a:pt x="74475" y="73304"/>
                </a:lnTo>
                <a:lnTo>
                  <a:pt x="77338" y="73304"/>
                </a:lnTo>
                <a:lnTo>
                  <a:pt x="81365" y="60405"/>
                </a:lnTo>
                <a:lnTo>
                  <a:pt x="85780" y="46515"/>
                </a:lnTo>
                <a:lnTo>
                  <a:pt x="90110" y="33359"/>
                </a:lnTo>
                <a:lnTo>
                  <a:pt x="94072" y="22045"/>
                </a:lnTo>
                <a:lnTo>
                  <a:pt x="97383" y="13684"/>
                </a:lnTo>
                <a:lnTo>
                  <a:pt x="100246" y="5872"/>
                </a:lnTo>
                <a:lnTo>
                  <a:pt x="102155" y="4895"/>
                </a:lnTo>
                <a:lnTo>
                  <a:pt x="109804" y="2942"/>
                </a:lnTo>
                <a:lnTo>
                  <a:pt x="109804" y="0"/>
                </a:lnTo>
                <a:lnTo>
                  <a:pt x="81157" y="0"/>
                </a:lnTo>
                <a:lnTo>
                  <a:pt x="81157" y="2942"/>
                </a:lnTo>
                <a:lnTo>
                  <a:pt x="88793" y="4895"/>
                </a:lnTo>
                <a:lnTo>
                  <a:pt x="91656" y="4895"/>
                </a:lnTo>
                <a:lnTo>
                  <a:pt x="92610" y="6848"/>
                </a:lnTo>
                <a:lnTo>
                  <a:pt x="91656" y="11731"/>
                </a:lnTo>
                <a:lnTo>
                  <a:pt x="90399" y="16600"/>
                </a:lnTo>
                <a:lnTo>
                  <a:pt x="86881" y="28832"/>
                </a:lnTo>
                <a:lnTo>
                  <a:pt x="82932" y="41741"/>
                </a:lnTo>
                <a:lnTo>
                  <a:pt x="79247" y="53757"/>
                </a:lnTo>
                <a:lnTo>
                  <a:pt x="58236" y="976"/>
                </a:lnTo>
                <a:lnTo>
                  <a:pt x="57281" y="976"/>
                </a:lnTo>
                <a:lnTo>
                  <a:pt x="55014" y="6797"/>
                </a:lnTo>
                <a:lnTo>
                  <a:pt x="50135" y="19430"/>
                </a:lnTo>
                <a:lnTo>
                  <a:pt x="45546" y="31467"/>
                </a:lnTo>
                <a:lnTo>
                  <a:pt x="41247" y="42909"/>
                </a:lnTo>
                <a:lnTo>
                  <a:pt x="37238" y="53757"/>
                </a:lnTo>
                <a:lnTo>
                  <a:pt x="22907" y="11731"/>
                </a:lnTo>
                <a:lnTo>
                  <a:pt x="21953" y="6848"/>
                </a:lnTo>
                <a:lnTo>
                  <a:pt x="22907" y="5872"/>
                </a:lnTo>
                <a:lnTo>
                  <a:pt x="25771" y="4895"/>
                </a:lnTo>
                <a:lnTo>
                  <a:pt x="32453" y="2942"/>
                </a:lnTo>
                <a:lnTo>
                  <a:pt x="32453" y="0"/>
                </a:lnTo>
                <a:close/>
              </a:path>
            </a:pathLst>
          </a:custGeom>
          <a:solidFill>
            <a:srgbClr val="000000"/>
          </a:solidFill>
        </p:spPr>
        <p:txBody>
          <a:bodyPr wrap="square" lIns="0" tIns="0" rIns="0" bIns="0" rtlCol="0">
            <a:noAutofit/>
          </a:bodyPr>
          <a:lstStyle/>
          <a:p>
            <a:endParaRPr sz="2040"/>
          </a:p>
        </p:txBody>
      </p:sp>
      <p:sp>
        <p:nvSpPr>
          <p:cNvPr id="54" name="object 54"/>
          <p:cNvSpPr/>
          <p:nvPr/>
        </p:nvSpPr>
        <p:spPr>
          <a:xfrm>
            <a:off x="10074077" y="7359510"/>
            <a:ext cx="68241" cy="93172"/>
          </a:xfrm>
          <a:custGeom>
            <a:avLst/>
            <a:gdLst/>
            <a:ahLst/>
            <a:cxnLst/>
            <a:rect l="l" t="t" r="r" b="b"/>
            <a:pathLst>
              <a:path w="60213" h="82211">
                <a:moveTo>
                  <a:pt x="43931" y="7824"/>
                </a:moveTo>
                <a:lnTo>
                  <a:pt x="47749" y="8800"/>
                </a:lnTo>
                <a:lnTo>
                  <a:pt x="50612" y="13687"/>
                </a:lnTo>
                <a:lnTo>
                  <a:pt x="53925" y="19292"/>
                </a:lnTo>
                <a:lnTo>
                  <a:pt x="60213" y="30414"/>
                </a:lnTo>
                <a:lnTo>
                  <a:pt x="57294" y="0"/>
                </a:lnTo>
                <a:lnTo>
                  <a:pt x="53475" y="2942"/>
                </a:lnTo>
                <a:lnTo>
                  <a:pt x="47749" y="3919"/>
                </a:lnTo>
                <a:lnTo>
                  <a:pt x="43931" y="7824"/>
                </a:lnTo>
                <a:close/>
              </a:path>
              <a:path w="60213" h="82211">
                <a:moveTo>
                  <a:pt x="78227" y="-12584"/>
                </a:moveTo>
                <a:lnTo>
                  <a:pt x="81168" y="-25403"/>
                </a:lnTo>
                <a:lnTo>
                  <a:pt x="81168" y="-34205"/>
                </a:lnTo>
                <a:lnTo>
                  <a:pt x="76396" y="-42017"/>
                </a:lnTo>
                <a:lnTo>
                  <a:pt x="70656" y="-45924"/>
                </a:lnTo>
                <a:lnTo>
                  <a:pt x="58697" y="-50442"/>
                </a:lnTo>
                <a:lnTo>
                  <a:pt x="44885" y="-51796"/>
                </a:lnTo>
                <a:lnTo>
                  <a:pt x="954" y="-51796"/>
                </a:lnTo>
                <a:lnTo>
                  <a:pt x="954" y="-49843"/>
                </a:lnTo>
                <a:lnTo>
                  <a:pt x="13375" y="-47877"/>
                </a:lnTo>
                <a:lnTo>
                  <a:pt x="14329" y="-45924"/>
                </a:lnTo>
                <a:lnTo>
                  <a:pt x="14328" y="32162"/>
                </a:lnTo>
                <a:lnTo>
                  <a:pt x="12081" y="48041"/>
                </a:lnTo>
                <a:lnTo>
                  <a:pt x="0" y="52780"/>
                </a:lnTo>
                <a:lnTo>
                  <a:pt x="0" y="54735"/>
                </a:lnTo>
                <a:lnTo>
                  <a:pt x="42022" y="54735"/>
                </a:lnTo>
                <a:lnTo>
                  <a:pt x="41351" y="52681"/>
                </a:lnTo>
                <a:lnTo>
                  <a:pt x="29745" y="47742"/>
                </a:lnTo>
                <a:lnTo>
                  <a:pt x="27692" y="31279"/>
                </a:lnTo>
                <a:lnTo>
                  <a:pt x="27692" y="7824"/>
                </a:lnTo>
                <a:lnTo>
                  <a:pt x="43931" y="7824"/>
                </a:lnTo>
                <a:lnTo>
                  <a:pt x="47749" y="3919"/>
                </a:lnTo>
                <a:lnTo>
                  <a:pt x="27692" y="3919"/>
                </a:lnTo>
                <a:lnTo>
                  <a:pt x="27692" y="-45924"/>
                </a:lnTo>
                <a:lnTo>
                  <a:pt x="29601" y="-47877"/>
                </a:lnTo>
                <a:lnTo>
                  <a:pt x="36283" y="-48853"/>
                </a:lnTo>
                <a:lnTo>
                  <a:pt x="42022" y="-48853"/>
                </a:lnTo>
                <a:lnTo>
                  <a:pt x="53231" y="-46684"/>
                </a:lnTo>
                <a:lnTo>
                  <a:pt x="63025" y="-38165"/>
                </a:lnTo>
                <a:lnTo>
                  <a:pt x="66839" y="-22473"/>
                </a:lnTo>
                <a:lnTo>
                  <a:pt x="66839" y="-13671"/>
                </a:lnTo>
                <a:lnTo>
                  <a:pt x="63975" y="-5859"/>
                </a:lnTo>
                <a:lnTo>
                  <a:pt x="57294" y="0"/>
                </a:lnTo>
                <a:lnTo>
                  <a:pt x="60213" y="30414"/>
                </a:lnTo>
                <a:lnTo>
                  <a:pt x="66839" y="42029"/>
                </a:lnTo>
                <a:lnTo>
                  <a:pt x="67804" y="43274"/>
                </a:lnTo>
                <a:lnTo>
                  <a:pt x="77391" y="52115"/>
                </a:lnTo>
                <a:lnTo>
                  <a:pt x="89759" y="55711"/>
                </a:lnTo>
                <a:lnTo>
                  <a:pt x="94531" y="55711"/>
                </a:lnTo>
                <a:lnTo>
                  <a:pt x="97395" y="56689"/>
                </a:lnTo>
                <a:lnTo>
                  <a:pt x="99304" y="54735"/>
                </a:lnTo>
                <a:lnTo>
                  <a:pt x="94531" y="53757"/>
                </a:lnTo>
                <a:lnTo>
                  <a:pt x="92623" y="51803"/>
                </a:lnTo>
                <a:lnTo>
                  <a:pt x="87850" y="45938"/>
                </a:lnTo>
                <a:lnTo>
                  <a:pt x="83077" y="41053"/>
                </a:lnTo>
                <a:lnTo>
                  <a:pt x="78305" y="35188"/>
                </a:lnTo>
                <a:lnTo>
                  <a:pt x="73520" y="27369"/>
                </a:lnTo>
                <a:lnTo>
                  <a:pt x="72408" y="25551"/>
                </a:lnTo>
                <a:lnTo>
                  <a:pt x="65055" y="13581"/>
                </a:lnTo>
                <a:lnTo>
                  <a:pt x="59203" y="3919"/>
                </a:lnTo>
                <a:lnTo>
                  <a:pt x="70044" y="-2583"/>
                </a:lnTo>
                <a:lnTo>
                  <a:pt x="78227" y="-12584"/>
                </a:lnTo>
                <a:close/>
              </a:path>
            </a:pathLst>
          </a:custGeom>
          <a:solidFill>
            <a:srgbClr val="000000"/>
          </a:solidFill>
        </p:spPr>
        <p:txBody>
          <a:bodyPr wrap="square" lIns="0" tIns="0" rIns="0" bIns="0" rtlCol="0">
            <a:noAutofit/>
          </a:bodyPr>
          <a:lstStyle/>
          <a:p>
            <a:endParaRPr sz="2040"/>
          </a:p>
        </p:txBody>
      </p:sp>
      <p:sp>
        <p:nvSpPr>
          <p:cNvPr id="55" name="object 55"/>
          <p:cNvSpPr/>
          <p:nvPr/>
        </p:nvSpPr>
        <p:spPr>
          <a:xfrm>
            <a:off x="10187702" y="7338468"/>
            <a:ext cx="64933" cy="85291"/>
          </a:xfrm>
          <a:custGeom>
            <a:avLst/>
            <a:gdLst/>
            <a:ahLst/>
            <a:cxnLst/>
            <a:rect l="l" t="t" r="r" b="b"/>
            <a:pathLst>
              <a:path w="57294" h="75257">
                <a:moveTo>
                  <a:pt x="11465" y="31278"/>
                </a:moveTo>
                <a:lnTo>
                  <a:pt x="17180" y="31227"/>
                </a:lnTo>
                <a:lnTo>
                  <a:pt x="34201" y="30538"/>
                </a:lnTo>
                <a:lnTo>
                  <a:pt x="47296" y="29416"/>
                </a:lnTo>
                <a:lnTo>
                  <a:pt x="43919" y="25413"/>
                </a:lnTo>
                <a:lnTo>
                  <a:pt x="41054" y="26391"/>
                </a:lnTo>
                <a:lnTo>
                  <a:pt x="12420" y="26391"/>
                </a:lnTo>
                <a:lnTo>
                  <a:pt x="12757" y="23337"/>
                </a:lnTo>
                <a:lnTo>
                  <a:pt x="18880" y="9697"/>
                </a:lnTo>
                <a:lnTo>
                  <a:pt x="29601" y="4895"/>
                </a:lnTo>
                <a:lnTo>
                  <a:pt x="31817" y="137"/>
                </a:lnTo>
                <a:lnTo>
                  <a:pt x="19391" y="4433"/>
                </a:lnTo>
                <a:lnTo>
                  <a:pt x="9544" y="12708"/>
                </a:lnTo>
                <a:lnTo>
                  <a:pt x="6780" y="16807"/>
                </a:lnTo>
                <a:lnTo>
                  <a:pt x="1622" y="29089"/>
                </a:lnTo>
                <a:lnTo>
                  <a:pt x="0" y="41051"/>
                </a:lnTo>
                <a:lnTo>
                  <a:pt x="1183" y="50759"/>
                </a:lnTo>
                <a:lnTo>
                  <a:pt x="7137" y="63334"/>
                </a:lnTo>
                <a:lnTo>
                  <a:pt x="17480" y="72017"/>
                </a:lnTo>
                <a:lnTo>
                  <a:pt x="31510" y="75257"/>
                </a:lnTo>
                <a:lnTo>
                  <a:pt x="33773" y="75081"/>
                </a:lnTo>
                <a:lnTo>
                  <a:pt x="44345" y="71179"/>
                </a:lnTo>
                <a:lnTo>
                  <a:pt x="56339" y="59620"/>
                </a:lnTo>
                <a:lnTo>
                  <a:pt x="54430" y="57664"/>
                </a:lnTo>
                <a:lnTo>
                  <a:pt x="48704" y="63529"/>
                </a:lnTo>
                <a:lnTo>
                  <a:pt x="42964" y="65483"/>
                </a:lnTo>
                <a:lnTo>
                  <a:pt x="38191" y="65483"/>
                </a:lnTo>
                <a:lnTo>
                  <a:pt x="32941" y="64897"/>
                </a:lnTo>
                <a:lnTo>
                  <a:pt x="22493" y="59967"/>
                </a:lnTo>
                <a:lnTo>
                  <a:pt x="14321" y="49121"/>
                </a:lnTo>
                <a:lnTo>
                  <a:pt x="11465" y="31278"/>
                </a:lnTo>
                <a:close/>
              </a:path>
              <a:path w="57294" h="75257">
                <a:moveTo>
                  <a:pt x="57294" y="27368"/>
                </a:moveTo>
                <a:lnTo>
                  <a:pt x="57294" y="23463"/>
                </a:lnTo>
                <a:lnTo>
                  <a:pt x="55789" y="16053"/>
                </a:lnTo>
                <a:lnTo>
                  <a:pt x="47439" y="4864"/>
                </a:lnTo>
                <a:lnTo>
                  <a:pt x="34373" y="0"/>
                </a:lnTo>
                <a:lnTo>
                  <a:pt x="31817" y="137"/>
                </a:lnTo>
                <a:lnTo>
                  <a:pt x="29601" y="4895"/>
                </a:lnTo>
                <a:lnTo>
                  <a:pt x="39146" y="4895"/>
                </a:lnTo>
                <a:lnTo>
                  <a:pt x="43919" y="13684"/>
                </a:lnTo>
                <a:lnTo>
                  <a:pt x="43919" y="25413"/>
                </a:lnTo>
                <a:lnTo>
                  <a:pt x="47296" y="29416"/>
                </a:lnTo>
                <a:lnTo>
                  <a:pt x="53476" y="28346"/>
                </a:lnTo>
                <a:lnTo>
                  <a:pt x="56339" y="28346"/>
                </a:lnTo>
                <a:lnTo>
                  <a:pt x="57294" y="27368"/>
                </a:lnTo>
                <a:close/>
              </a:path>
            </a:pathLst>
          </a:custGeom>
          <a:solidFill>
            <a:srgbClr val="000000"/>
          </a:solidFill>
        </p:spPr>
        <p:txBody>
          <a:bodyPr wrap="square" lIns="0" tIns="0" rIns="0" bIns="0" rtlCol="0">
            <a:noAutofit/>
          </a:bodyPr>
          <a:lstStyle/>
          <a:p>
            <a:endParaRPr sz="2040"/>
          </a:p>
        </p:txBody>
      </p:sp>
      <p:sp>
        <p:nvSpPr>
          <p:cNvPr id="56" name="object 56"/>
          <p:cNvSpPr/>
          <p:nvPr/>
        </p:nvSpPr>
        <p:spPr>
          <a:xfrm>
            <a:off x="10265615" y="7338468"/>
            <a:ext cx="53020" cy="85291"/>
          </a:xfrm>
          <a:custGeom>
            <a:avLst/>
            <a:gdLst/>
            <a:ahLst/>
            <a:cxnLst/>
            <a:rect l="l" t="t" r="r" b="b"/>
            <a:pathLst>
              <a:path w="46782" h="75257">
                <a:moveTo>
                  <a:pt x="42010" y="6848"/>
                </a:moveTo>
                <a:lnTo>
                  <a:pt x="41055" y="2929"/>
                </a:lnTo>
                <a:lnTo>
                  <a:pt x="37238" y="1953"/>
                </a:lnTo>
                <a:lnTo>
                  <a:pt x="32465" y="0"/>
                </a:lnTo>
                <a:lnTo>
                  <a:pt x="27692" y="0"/>
                </a:lnTo>
                <a:lnTo>
                  <a:pt x="18070" y="1617"/>
                </a:lnTo>
                <a:lnTo>
                  <a:pt x="7030" y="9669"/>
                </a:lnTo>
                <a:lnTo>
                  <a:pt x="2863" y="22486"/>
                </a:lnTo>
                <a:lnTo>
                  <a:pt x="3227" y="26262"/>
                </a:lnTo>
                <a:lnTo>
                  <a:pt x="10274" y="36732"/>
                </a:lnTo>
                <a:lnTo>
                  <a:pt x="22920" y="43006"/>
                </a:lnTo>
                <a:lnTo>
                  <a:pt x="30556" y="46915"/>
                </a:lnTo>
                <a:lnTo>
                  <a:pt x="36283" y="50823"/>
                </a:lnTo>
                <a:lnTo>
                  <a:pt x="36283" y="67438"/>
                </a:lnTo>
                <a:lnTo>
                  <a:pt x="30556" y="71348"/>
                </a:lnTo>
                <a:lnTo>
                  <a:pt x="23875" y="71348"/>
                </a:lnTo>
                <a:lnTo>
                  <a:pt x="20065" y="70787"/>
                </a:lnTo>
                <a:lnTo>
                  <a:pt x="9408" y="63101"/>
                </a:lnTo>
                <a:lnTo>
                  <a:pt x="2863" y="50823"/>
                </a:lnTo>
                <a:lnTo>
                  <a:pt x="954" y="51801"/>
                </a:lnTo>
                <a:lnTo>
                  <a:pt x="0" y="57664"/>
                </a:lnTo>
                <a:lnTo>
                  <a:pt x="1909" y="67438"/>
                </a:lnTo>
                <a:lnTo>
                  <a:pt x="2863" y="69392"/>
                </a:lnTo>
                <a:lnTo>
                  <a:pt x="5726" y="72325"/>
                </a:lnTo>
                <a:lnTo>
                  <a:pt x="13375" y="75257"/>
                </a:lnTo>
                <a:lnTo>
                  <a:pt x="21011" y="75257"/>
                </a:lnTo>
                <a:lnTo>
                  <a:pt x="30532" y="73721"/>
                </a:lnTo>
                <a:lnTo>
                  <a:pt x="41986" y="66231"/>
                </a:lnTo>
                <a:lnTo>
                  <a:pt x="46782" y="52779"/>
                </a:lnTo>
                <a:lnTo>
                  <a:pt x="46511" y="48945"/>
                </a:lnTo>
                <a:lnTo>
                  <a:pt x="40700" y="38343"/>
                </a:lnTo>
                <a:lnTo>
                  <a:pt x="27692" y="31278"/>
                </a:lnTo>
                <a:lnTo>
                  <a:pt x="20056" y="27368"/>
                </a:lnTo>
                <a:lnTo>
                  <a:pt x="13375" y="23463"/>
                </a:lnTo>
                <a:lnTo>
                  <a:pt x="13375" y="8802"/>
                </a:lnTo>
                <a:lnTo>
                  <a:pt x="17193" y="4895"/>
                </a:lnTo>
                <a:lnTo>
                  <a:pt x="30556" y="4895"/>
                </a:lnTo>
                <a:lnTo>
                  <a:pt x="36283" y="8802"/>
                </a:lnTo>
                <a:lnTo>
                  <a:pt x="42010" y="20533"/>
                </a:lnTo>
                <a:lnTo>
                  <a:pt x="43919" y="19544"/>
                </a:lnTo>
                <a:lnTo>
                  <a:pt x="43919" y="16614"/>
                </a:lnTo>
                <a:lnTo>
                  <a:pt x="42010" y="6848"/>
                </a:lnTo>
                <a:close/>
              </a:path>
            </a:pathLst>
          </a:custGeom>
          <a:solidFill>
            <a:srgbClr val="000000"/>
          </a:solidFill>
        </p:spPr>
        <p:txBody>
          <a:bodyPr wrap="square" lIns="0" tIns="0" rIns="0" bIns="0" rtlCol="0">
            <a:noAutofit/>
          </a:bodyPr>
          <a:lstStyle/>
          <a:p>
            <a:endParaRPr sz="2040"/>
          </a:p>
        </p:txBody>
      </p:sp>
      <p:sp>
        <p:nvSpPr>
          <p:cNvPr id="57" name="object 57"/>
          <p:cNvSpPr/>
          <p:nvPr/>
        </p:nvSpPr>
        <p:spPr>
          <a:xfrm>
            <a:off x="10333798" y="7338468"/>
            <a:ext cx="63837" cy="85291"/>
          </a:xfrm>
          <a:custGeom>
            <a:avLst/>
            <a:gdLst/>
            <a:ahLst/>
            <a:cxnLst/>
            <a:rect l="l" t="t" r="r" b="b"/>
            <a:pathLst>
              <a:path w="56327" h="75257">
                <a:moveTo>
                  <a:pt x="11453" y="31278"/>
                </a:moveTo>
                <a:lnTo>
                  <a:pt x="17170" y="31227"/>
                </a:lnTo>
                <a:lnTo>
                  <a:pt x="34193" y="30538"/>
                </a:lnTo>
                <a:lnTo>
                  <a:pt x="47285" y="29416"/>
                </a:lnTo>
                <a:lnTo>
                  <a:pt x="43919" y="25413"/>
                </a:lnTo>
                <a:lnTo>
                  <a:pt x="41055" y="26391"/>
                </a:lnTo>
                <a:lnTo>
                  <a:pt x="12407" y="26391"/>
                </a:lnTo>
                <a:lnTo>
                  <a:pt x="12635" y="24102"/>
                </a:lnTo>
                <a:lnTo>
                  <a:pt x="18537" y="9900"/>
                </a:lnTo>
                <a:lnTo>
                  <a:pt x="28647" y="4895"/>
                </a:lnTo>
                <a:lnTo>
                  <a:pt x="31817" y="137"/>
                </a:lnTo>
                <a:lnTo>
                  <a:pt x="19387" y="4433"/>
                </a:lnTo>
                <a:lnTo>
                  <a:pt x="9544" y="12708"/>
                </a:lnTo>
                <a:lnTo>
                  <a:pt x="6780" y="16807"/>
                </a:lnTo>
                <a:lnTo>
                  <a:pt x="1622" y="29089"/>
                </a:lnTo>
                <a:lnTo>
                  <a:pt x="0" y="41051"/>
                </a:lnTo>
                <a:lnTo>
                  <a:pt x="1182" y="50759"/>
                </a:lnTo>
                <a:lnTo>
                  <a:pt x="7133" y="63334"/>
                </a:lnTo>
                <a:lnTo>
                  <a:pt x="17475" y="72017"/>
                </a:lnTo>
                <a:lnTo>
                  <a:pt x="31510" y="75257"/>
                </a:lnTo>
                <a:lnTo>
                  <a:pt x="33767" y="75082"/>
                </a:lnTo>
                <a:lnTo>
                  <a:pt x="44333" y="71181"/>
                </a:lnTo>
                <a:lnTo>
                  <a:pt x="56327" y="59620"/>
                </a:lnTo>
                <a:lnTo>
                  <a:pt x="54418" y="57664"/>
                </a:lnTo>
                <a:lnTo>
                  <a:pt x="48691" y="63529"/>
                </a:lnTo>
                <a:lnTo>
                  <a:pt x="42964" y="65483"/>
                </a:lnTo>
                <a:lnTo>
                  <a:pt x="38192" y="65483"/>
                </a:lnTo>
                <a:lnTo>
                  <a:pt x="32630" y="64896"/>
                </a:lnTo>
                <a:lnTo>
                  <a:pt x="22085" y="59964"/>
                </a:lnTo>
                <a:lnTo>
                  <a:pt x="14144" y="49118"/>
                </a:lnTo>
                <a:lnTo>
                  <a:pt x="11453" y="31278"/>
                </a:lnTo>
                <a:close/>
              </a:path>
              <a:path w="56327" h="75257">
                <a:moveTo>
                  <a:pt x="56327" y="27368"/>
                </a:moveTo>
                <a:lnTo>
                  <a:pt x="56327" y="23463"/>
                </a:lnTo>
                <a:lnTo>
                  <a:pt x="55131" y="16580"/>
                </a:lnTo>
                <a:lnTo>
                  <a:pt x="47332" y="5050"/>
                </a:lnTo>
                <a:lnTo>
                  <a:pt x="34373" y="0"/>
                </a:lnTo>
                <a:lnTo>
                  <a:pt x="31817" y="137"/>
                </a:lnTo>
                <a:lnTo>
                  <a:pt x="28647" y="4895"/>
                </a:lnTo>
                <a:lnTo>
                  <a:pt x="39146" y="4895"/>
                </a:lnTo>
                <a:lnTo>
                  <a:pt x="43919" y="13684"/>
                </a:lnTo>
                <a:lnTo>
                  <a:pt x="43919" y="25413"/>
                </a:lnTo>
                <a:lnTo>
                  <a:pt x="47285" y="29416"/>
                </a:lnTo>
                <a:lnTo>
                  <a:pt x="53463"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58" name="object 58"/>
          <p:cNvSpPr/>
          <p:nvPr/>
        </p:nvSpPr>
        <p:spPr>
          <a:xfrm>
            <a:off x="10411710" y="7338468"/>
            <a:ext cx="71423" cy="85291"/>
          </a:xfrm>
          <a:custGeom>
            <a:avLst/>
            <a:gdLst/>
            <a:ahLst/>
            <a:cxnLst/>
            <a:rect l="l" t="t" r="r" b="b"/>
            <a:pathLst>
              <a:path w="63020" h="75257">
                <a:moveTo>
                  <a:pt x="63020" y="67438"/>
                </a:moveTo>
                <a:lnTo>
                  <a:pt x="61099" y="64506"/>
                </a:lnTo>
                <a:lnTo>
                  <a:pt x="58235" y="66461"/>
                </a:lnTo>
                <a:lnTo>
                  <a:pt x="52509" y="66461"/>
                </a:lnTo>
                <a:lnTo>
                  <a:pt x="49645" y="63529"/>
                </a:lnTo>
                <a:lnTo>
                  <a:pt x="49645" y="8802"/>
                </a:lnTo>
                <a:lnTo>
                  <a:pt x="43919" y="3919"/>
                </a:lnTo>
                <a:lnTo>
                  <a:pt x="41054" y="1953"/>
                </a:lnTo>
                <a:lnTo>
                  <a:pt x="35328" y="0"/>
                </a:lnTo>
                <a:lnTo>
                  <a:pt x="31510" y="0"/>
                </a:lnTo>
                <a:lnTo>
                  <a:pt x="28962" y="707"/>
                </a:lnTo>
                <a:lnTo>
                  <a:pt x="15276" y="6361"/>
                </a:lnTo>
                <a:lnTo>
                  <a:pt x="6680" y="11731"/>
                </a:lnTo>
                <a:lnTo>
                  <a:pt x="3817" y="14661"/>
                </a:lnTo>
                <a:lnTo>
                  <a:pt x="1908" y="18567"/>
                </a:lnTo>
                <a:lnTo>
                  <a:pt x="1908" y="21510"/>
                </a:lnTo>
                <a:lnTo>
                  <a:pt x="5726" y="24437"/>
                </a:lnTo>
                <a:lnTo>
                  <a:pt x="10499" y="24437"/>
                </a:lnTo>
                <a:lnTo>
                  <a:pt x="12407" y="20533"/>
                </a:lnTo>
                <a:lnTo>
                  <a:pt x="14316" y="13684"/>
                </a:lnTo>
                <a:lnTo>
                  <a:pt x="16226" y="10755"/>
                </a:lnTo>
                <a:lnTo>
                  <a:pt x="19089" y="7825"/>
                </a:lnTo>
                <a:lnTo>
                  <a:pt x="21952" y="6848"/>
                </a:lnTo>
                <a:lnTo>
                  <a:pt x="34373" y="6848"/>
                </a:lnTo>
                <a:lnTo>
                  <a:pt x="38191" y="12708"/>
                </a:lnTo>
                <a:lnTo>
                  <a:pt x="38191" y="29324"/>
                </a:lnTo>
                <a:lnTo>
                  <a:pt x="36242" y="30535"/>
                </a:lnTo>
                <a:lnTo>
                  <a:pt x="24920" y="35793"/>
                </a:lnTo>
                <a:lnTo>
                  <a:pt x="12407" y="41051"/>
                </a:lnTo>
                <a:lnTo>
                  <a:pt x="13362" y="62551"/>
                </a:lnTo>
                <a:lnTo>
                  <a:pt x="13362" y="46915"/>
                </a:lnTo>
                <a:lnTo>
                  <a:pt x="16226" y="43982"/>
                </a:lnTo>
                <a:lnTo>
                  <a:pt x="21952" y="41051"/>
                </a:lnTo>
                <a:lnTo>
                  <a:pt x="24816" y="39096"/>
                </a:lnTo>
                <a:lnTo>
                  <a:pt x="34373" y="35187"/>
                </a:lnTo>
                <a:lnTo>
                  <a:pt x="38191" y="33232"/>
                </a:lnTo>
                <a:lnTo>
                  <a:pt x="38191" y="61575"/>
                </a:lnTo>
                <a:lnTo>
                  <a:pt x="33419" y="65483"/>
                </a:lnTo>
                <a:lnTo>
                  <a:pt x="28647" y="67438"/>
                </a:lnTo>
                <a:lnTo>
                  <a:pt x="31510" y="69392"/>
                </a:lnTo>
                <a:lnTo>
                  <a:pt x="38191" y="64506"/>
                </a:lnTo>
                <a:lnTo>
                  <a:pt x="39146" y="69392"/>
                </a:lnTo>
                <a:lnTo>
                  <a:pt x="42009" y="74279"/>
                </a:lnTo>
                <a:lnTo>
                  <a:pt x="47736" y="75257"/>
                </a:lnTo>
                <a:lnTo>
                  <a:pt x="63020" y="67438"/>
                </a:lnTo>
                <a:close/>
              </a:path>
              <a:path w="63020" h="75257">
                <a:moveTo>
                  <a:pt x="3817" y="43982"/>
                </a:moveTo>
                <a:lnTo>
                  <a:pt x="0" y="48869"/>
                </a:lnTo>
                <a:lnTo>
                  <a:pt x="112" y="58556"/>
                </a:lnTo>
                <a:lnTo>
                  <a:pt x="6122" y="70002"/>
                </a:lnTo>
                <a:lnTo>
                  <a:pt x="20043" y="75257"/>
                </a:lnTo>
                <a:lnTo>
                  <a:pt x="22907" y="75257"/>
                </a:lnTo>
                <a:lnTo>
                  <a:pt x="31510" y="69392"/>
                </a:lnTo>
                <a:lnTo>
                  <a:pt x="28647" y="67438"/>
                </a:lnTo>
                <a:lnTo>
                  <a:pt x="19089" y="67438"/>
                </a:lnTo>
                <a:lnTo>
                  <a:pt x="13362" y="62551"/>
                </a:lnTo>
                <a:lnTo>
                  <a:pt x="12407" y="41051"/>
                </a:lnTo>
                <a:lnTo>
                  <a:pt x="3817" y="43982"/>
                </a:lnTo>
                <a:close/>
              </a:path>
            </a:pathLst>
          </a:custGeom>
          <a:solidFill>
            <a:srgbClr val="000000"/>
          </a:solidFill>
        </p:spPr>
        <p:txBody>
          <a:bodyPr wrap="square" lIns="0" tIns="0" rIns="0" bIns="0" rtlCol="0">
            <a:noAutofit/>
          </a:bodyPr>
          <a:lstStyle/>
          <a:p>
            <a:endParaRPr sz="2040"/>
          </a:p>
        </p:txBody>
      </p:sp>
      <p:sp>
        <p:nvSpPr>
          <p:cNvPr id="59" name="object 59"/>
          <p:cNvSpPr/>
          <p:nvPr/>
        </p:nvSpPr>
        <p:spPr>
          <a:xfrm>
            <a:off x="10489624" y="7338466"/>
            <a:ext cx="57347" cy="83076"/>
          </a:xfrm>
          <a:custGeom>
            <a:avLst/>
            <a:gdLst/>
            <a:ahLst/>
            <a:cxnLst/>
            <a:rect l="l" t="t" r="r" b="b"/>
            <a:pathLst>
              <a:path w="50600" h="73302">
                <a:moveTo>
                  <a:pt x="42964" y="16614"/>
                </a:moveTo>
                <a:lnTo>
                  <a:pt x="45828" y="15637"/>
                </a:lnTo>
                <a:lnTo>
                  <a:pt x="48691" y="14661"/>
                </a:lnTo>
                <a:lnTo>
                  <a:pt x="50600" y="10755"/>
                </a:lnTo>
                <a:lnTo>
                  <a:pt x="50600" y="4895"/>
                </a:lnTo>
                <a:lnTo>
                  <a:pt x="46782" y="0"/>
                </a:lnTo>
                <a:lnTo>
                  <a:pt x="41509" y="15"/>
                </a:lnTo>
                <a:lnTo>
                  <a:pt x="30808" y="6465"/>
                </a:lnTo>
                <a:lnTo>
                  <a:pt x="22907" y="17591"/>
                </a:lnTo>
                <a:lnTo>
                  <a:pt x="22907" y="0"/>
                </a:lnTo>
                <a:lnTo>
                  <a:pt x="14317" y="2929"/>
                </a:lnTo>
                <a:lnTo>
                  <a:pt x="6681" y="4895"/>
                </a:lnTo>
                <a:lnTo>
                  <a:pt x="0" y="6848"/>
                </a:lnTo>
                <a:lnTo>
                  <a:pt x="0" y="8802"/>
                </a:lnTo>
                <a:lnTo>
                  <a:pt x="10499" y="9778"/>
                </a:lnTo>
                <a:lnTo>
                  <a:pt x="10499" y="68416"/>
                </a:lnTo>
                <a:lnTo>
                  <a:pt x="9545" y="69392"/>
                </a:lnTo>
                <a:lnTo>
                  <a:pt x="0" y="71348"/>
                </a:lnTo>
                <a:lnTo>
                  <a:pt x="0" y="73302"/>
                </a:lnTo>
                <a:lnTo>
                  <a:pt x="36283" y="73302"/>
                </a:lnTo>
                <a:lnTo>
                  <a:pt x="36283" y="71348"/>
                </a:lnTo>
                <a:lnTo>
                  <a:pt x="23862" y="69392"/>
                </a:lnTo>
                <a:lnTo>
                  <a:pt x="22907" y="68416"/>
                </a:lnTo>
                <a:lnTo>
                  <a:pt x="22907" y="23463"/>
                </a:lnTo>
                <a:lnTo>
                  <a:pt x="26725" y="14661"/>
                </a:lnTo>
                <a:lnTo>
                  <a:pt x="31511" y="12708"/>
                </a:lnTo>
                <a:lnTo>
                  <a:pt x="38192" y="12708"/>
                </a:lnTo>
                <a:lnTo>
                  <a:pt x="39147" y="13684"/>
                </a:lnTo>
                <a:lnTo>
                  <a:pt x="42010" y="15637"/>
                </a:lnTo>
                <a:lnTo>
                  <a:pt x="42964" y="16614"/>
                </a:lnTo>
                <a:close/>
              </a:path>
            </a:pathLst>
          </a:custGeom>
          <a:solidFill>
            <a:srgbClr val="000000"/>
          </a:solidFill>
        </p:spPr>
        <p:txBody>
          <a:bodyPr wrap="square" lIns="0" tIns="0" rIns="0" bIns="0" rtlCol="0">
            <a:noAutofit/>
          </a:bodyPr>
          <a:lstStyle/>
          <a:p>
            <a:endParaRPr sz="2040"/>
          </a:p>
        </p:txBody>
      </p:sp>
      <p:sp>
        <p:nvSpPr>
          <p:cNvPr id="60" name="object 60"/>
          <p:cNvSpPr/>
          <p:nvPr/>
        </p:nvSpPr>
        <p:spPr>
          <a:xfrm>
            <a:off x="10552382" y="7338468"/>
            <a:ext cx="67097" cy="85291"/>
          </a:xfrm>
          <a:custGeom>
            <a:avLst/>
            <a:gdLst/>
            <a:ahLst/>
            <a:cxnLst/>
            <a:rect l="l" t="t" r="r" b="b"/>
            <a:pathLst>
              <a:path w="59203" h="75257">
                <a:moveTo>
                  <a:pt x="49532" y="68648"/>
                </a:moveTo>
                <a:lnTo>
                  <a:pt x="59203" y="57664"/>
                </a:lnTo>
                <a:lnTo>
                  <a:pt x="57294" y="55710"/>
                </a:lnTo>
                <a:lnTo>
                  <a:pt x="48704" y="63529"/>
                </a:lnTo>
                <a:lnTo>
                  <a:pt x="44873" y="65483"/>
                </a:lnTo>
                <a:lnTo>
                  <a:pt x="36715" y="65418"/>
                </a:lnTo>
                <a:lnTo>
                  <a:pt x="26744" y="62322"/>
                </a:lnTo>
                <a:lnTo>
                  <a:pt x="16883" y="52762"/>
                </a:lnTo>
                <a:lnTo>
                  <a:pt x="12420" y="34210"/>
                </a:lnTo>
                <a:lnTo>
                  <a:pt x="13922" y="22165"/>
                </a:lnTo>
                <a:lnTo>
                  <a:pt x="21136" y="10461"/>
                </a:lnTo>
                <a:lnTo>
                  <a:pt x="31510" y="6848"/>
                </a:lnTo>
                <a:lnTo>
                  <a:pt x="37237" y="6848"/>
                </a:lnTo>
                <a:lnTo>
                  <a:pt x="42964" y="8802"/>
                </a:lnTo>
                <a:lnTo>
                  <a:pt x="48704" y="14661"/>
                </a:lnTo>
                <a:lnTo>
                  <a:pt x="50613" y="15637"/>
                </a:lnTo>
                <a:lnTo>
                  <a:pt x="53476" y="15637"/>
                </a:lnTo>
                <a:lnTo>
                  <a:pt x="56339" y="11731"/>
                </a:lnTo>
                <a:lnTo>
                  <a:pt x="56339" y="8802"/>
                </a:lnTo>
                <a:lnTo>
                  <a:pt x="55384" y="4895"/>
                </a:lnTo>
                <a:lnTo>
                  <a:pt x="51567" y="1953"/>
                </a:lnTo>
                <a:lnTo>
                  <a:pt x="44873" y="0"/>
                </a:lnTo>
                <a:lnTo>
                  <a:pt x="39603" y="51"/>
                </a:lnTo>
                <a:lnTo>
                  <a:pt x="28683" y="2535"/>
                </a:lnTo>
                <a:lnTo>
                  <a:pt x="15284" y="10755"/>
                </a:lnTo>
                <a:lnTo>
                  <a:pt x="8411" y="17293"/>
                </a:lnTo>
                <a:lnTo>
                  <a:pt x="2194" y="28701"/>
                </a:lnTo>
                <a:lnTo>
                  <a:pt x="0" y="42028"/>
                </a:lnTo>
                <a:lnTo>
                  <a:pt x="1425" y="51459"/>
                </a:lnTo>
                <a:lnTo>
                  <a:pt x="7871" y="63380"/>
                </a:lnTo>
                <a:lnTo>
                  <a:pt x="18799" y="71962"/>
                </a:lnTo>
                <a:lnTo>
                  <a:pt x="33419" y="75257"/>
                </a:lnTo>
                <a:lnTo>
                  <a:pt x="38382" y="74564"/>
                </a:lnTo>
                <a:lnTo>
                  <a:pt x="49532" y="68648"/>
                </a:lnTo>
                <a:close/>
              </a:path>
            </a:pathLst>
          </a:custGeom>
          <a:solidFill>
            <a:srgbClr val="000000"/>
          </a:solidFill>
        </p:spPr>
        <p:txBody>
          <a:bodyPr wrap="square" lIns="0" tIns="0" rIns="0" bIns="0" rtlCol="0">
            <a:noAutofit/>
          </a:bodyPr>
          <a:lstStyle/>
          <a:p>
            <a:endParaRPr sz="2040"/>
          </a:p>
        </p:txBody>
      </p:sp>
      <p:sp>
        <p:nvSpPr>
          <p:cNvPr id="61" name="object 61"/>
          <p:cNvSpPr/>
          <p:nvPr/>
        </p:nvSpPr>
        <p:spPr>
          <a:xfrm>
            <a:off x="10624887" y="7289740"/>
            <a:ext cx="88731" cy="131803"/>
          </a:xfrm>
          <a:custGeom>
            <a:avLst/>
            <a:gdLst/>
            <a:ahLst/>
            <a:cxnLst/>
            <a:rect l="l" t="t" r="r" b="b"/>
            <a:pathLst>
              <a:path w="78292" h="116297">
                <a:moveTo>
                  <a:pt x="54430" y="112387"/>
                </a:moveTo>
                <a:lnTo>
                  <a:pt x="44873" y="114343"/>
                </a:lnTo>
                <a:lnTo>
                  <a:pt x="44873" y="116297"/>
                </a:lnTo>
                <a:lnTo>
                  <a:pt x="78292" y="116297"/>
                </a:lnTo>
                <a:lnTo>
                  <a:pt x="78292" y="114343"/>
                </a:lnTo>
                <a:lnTo>
                  <a:pt x="68747" y="112387"/>
                </a:lnTo>
                <a:lnTo>
                  <a:pt x="67793" y="111410"/>
                </a:lnTo>
                <a:lnTo>
                  <a:pt x="67793" y="67431"/>
                </a:lnTo>
                <a:lnTo>
                  <a:pt x="66510" y="57863"/>
                </a:lnTo>
                <a:lnTo>
                  <a:pt x="58972" y="46825"/>
                </a:lnTo>
                <a:lnTo>
                  <a:pt x="45827" y="42994"/>
                </a:lnTo>
                <a:lnTo>
                  <a:pt x="45044" y="43096"/>
                </a:lnTo>
                <a:lnTo>
                  <a:pt x="32942" y="47731"/>
                </a:lnTo>
                <a:lnTo>
                  <a:pt x="22920" y="55702"/>
                </a:lnTo>
                <a:lnTo>
                  <a:pt x="22920" y="0"/>
                </a:lnTo>
                <a:lnTo>
                  <a:pt x="17180" y="1953"/>
                </a:lnTo>
                <a:lnTo>
                  <a:pt x="6680" y="3906"/>
                </a:lnTo>
                <a:lnTo>
                  <a:pt x="0" y="5859"/>
                </a:lnTo>
                <a:lnTo>
                  <a:pt x="0" y="7812"/>
                </a:lnTo>
                <a:lnTo>
                  <a:pt x="10499" y="8788"/>
                </a:lnTo>
                <a:lnTo>
                  <a:pt x="10499" y="111410"/>
                </a:lnTo>
                <a:lnTo>
                  <a:pt x="9544" y="112387"/>
                </a:lnTo>
                <a:lnTo>
                  <a:pt x="0" y="114343"/>
                </a:lnTo>
                <a:lnTo>
                  <a:pt x="0" y="116297"/>
                </a:lnTo>
                <a:lnTo>
                  <a:pt x="33419" y="116297"/>
                </a:lnTo>
                <a:lnTo>
                  <a:pt x="33419" y="114343"/>
                </a:lnTo>
                <a:lnTo>
                  <a:pt x="22920" y="112387"/>
                </a:lnTo>
                <a:lnTo>
                  <a:pt x="22920" y="58632"/>
                </a:lnTo>
                <a:lnTo>
                  <a:pt x="26737" y="54726"/>
                </a:lnTo>
                <a:lnTo>
                  <a:pt x="32464" y="51796"/>
                </a:lnTo>
                <a:lnTo>
                  <a:pt x="40218" y="51816"/>
                </a:lnTo>
                <a:lnTo>
                  <a:pt x="52136" y="57608"/>
                </a:lnTo>
                <a:lnTo>
                  <a:pt x="55384" y="72318"/>
                </a:lnTo>
                <a:lnTo>
                  <a:pt x="55384" y="111410"/>
                </a:lnTo>
                <a:lnTo>
                  <a:pt x="54430" y="112387"/>
                </a:lnTo>
                <a:close/>
              </a:path>
            </a:pathLst>
          </a:custGeom>
          <a:solidFill>
            <a:srgbClr val="000000"/>
          </a:solidFill>
        </p:spPr>
        <p:txBody>
          <a:bodyPr wrap="square" lIns="0" tIns="0" rIns="0" bIns="0" rtlCol="0">
            <a:noAutofit/>
          </a:bodyPr>
          <a:lstStyle/>
          <a:p>
            <a:endParaRPr sz="2040"/>
          </a:p>
        </p:txBody>
      </p:sp>
      <p:sp>
        <p:nvSpPr>
          <p:cNvPr id="62" name="object 62"/>
          <p:cNvSpPr/>
          <p:nvPr/>
        </p:nvSpPr>
        <p:spPr>
          <a:xfrm>
            <a:off x="10748250" y="7298595"/>
            <a:ext cx="103890" cy="126270"/>
          </a:xfrm>
          <a:custGeom>
            <a:avLst/>
            <a:gdLst/>
            <a:ahLst/>
            <a:cxnLst/>
            <a:rect l="l" t="t" r="r" b="b"/>
            <a:pathLst>
              <a:path w="91668" h="111415">
                <a:moveTo>
                  <a:pt x="38062" y="103830"/>
                </a:moveTo>
                <a:lnTo>
                  <a:pt x="28388" y="96088"/>
                </a:lnTo>
                <a:lnTo>
                  <a:pt x="21233" y="84648"/>
                </a:lnTo>
                <a:lnTo>
                  <a:pt x="16795" y="70035"/>
                </a:lnTo>
                <a:lnTo>
                  <a:pt x="15271" y="52773"/>
                </a:lnTo>
                <a:lnTo>
                  <a:pt x="16605" y="39030"/>
                </a:lnTo>
                <a:lnTo>
                  <a:pt x="21132" y="25033"/>
                </a:lnTo>
                <a:lnTo>
                  <a:pt x="28724" y="13552"/>
                </a:lnTo>
                <a:lnTo>
                  <a:pt x="39232" y="5784"/>
                </a:lnTo>
                <a:lnTo>
                  <a:pt x="52509" y="2929"/>
                </a:lnTo>
                <a:lnTo>
                  <a:pt x="57451" y="3164"/>
                </a:lnTo>
                <a:lnTo>
                  <a:pt x="69491" y="6659"/>
                </a:lnTo>
                <a:lnTo>
                  <a:pt x="78881" y="15069"/>
                </a:lnTo>
                <a:lnTo>
                  <a:pt x="85928" y="29322"/>
                </a:lnTo>
                <a:lnTo>
                  <a:pt x="88805" y="28346"/>
                </a:lnTo>
                <a:lnTo>
                  <a:pt x="87838" y="20520"/>
                </a:lnTo>
                <a:lnTo>
                  <a:pt x="86883" y="12708"/>
                </a:lnTo>
                <a:lnTo>
                  <a:pt x="85928" y="3906"/>
                </a:lnTo>
                <a:lnTo>
                  <a:pt x="83421" y="3355"/>
                </a:lnTo>
                <a:lnTo>
                  <a:pt x="72396" y="1215"/>
                </a:lnTo>
                <a:lnTo>
                  <a:pt x="56339" y="0"/>
                </a:lnTo>
                <a:lnTo>
                  <a:pt x="51856" y="151"/>
                </a:lnTo>
                <a:lnTo>
                  <a:pt x="37544" y="2854"/>
                </a:lnTo>
                <a:lnTo>
                  <a:pt x="25009" y="8684"/>
                </a:lnTo>
                <a:lnTo>
                  <a:pt x="14619" y="17313"/>
                </a:lnTo>
                <a:lnTo>
                  <a:pt x="6742" y="28410"/>
                </a:lnTo>
                <a:lnTo>
                  <a:pt x="1747" y="41647"/>
                </a:lnTo>
                <a:lnTo>
                  <a:pt x="0" y="56692"/>
                </a:lnTo>
                <a:lnTo>
                  <a:pt x="0" y="57017"/>
                </a:lnTo>
                <a:lnTo>
                  <a:pt x="1501" y="70175"/>
                </a:lnTo>
                <a:lnTo>
                  <a:pt x="5897" y="82805"/>
                </a:lnTo>
                <a:lnTo>
                  <a:pt x="13241" y="94075"/>
                </a:lnTo>
                <a:lnTo>
                  <a:pt x="23584" y="103154"/>
                </a:lnTo>
                <a:lnTo>
                  <a:pt x="36978" y="109212"/>
                </a:lnTo>
                <a:lnTo>
                  <a:pt x="53476" y="111415"/>
                </a:lnTo>
                <a:lnTo>
                  <a:pt x="59824" y="111080"/>
                </a:lnTo>
                <a:lnTo>
                  <a:pt x="74173" y="108742"/>
                </a:lnTo>
                <a:lnTo>
                  <a:pt x="84019" y="106530"/>
                </a:lnTo>
                <a:lnTo>
                  <a:pt x="88169" y="92567"/>
                </a:lnTo>
                <a:lnTo>
                  <a:pt x="91668" y="80142"/>
                </a:lnTo>
                <a:lnTo>
                  <a:pt x="89759" y="80142"/>
                </a:lnTo>
                <a:lnTo>
                  <a:pt x="85156" y="87718"/>
                </a:lnTo>
                <a:lnTo>
                  <a:pt x="76775" y="98285"/>
                </a:lnTo>
                <a:lnTo>
                  <a:pt x="66673" y="105095"/>
                </a:lnTo>
                <a:lnTo>
                  <a:pt x="53476" y="107507"/>
                </a:lnTo>
                <a:lnTo>
                  <a:pt x="50058" y="107348"/>
                </a:lnTo>
                <a:lnTo>
                  <a:pt x="38062" y="103830"/>
                </a:lnTo>
                <a:close/>
              </a:path>
            </a:pathLst>
          </a:custGeom>
          <a:solidFill>
            <a:srgbClr val="000000"/>
          </a:solidFill>
        </p:spPr>
        <p:txBody>
          <a:bodyPr wrap="square" lIns="0" tIns="0" rIns="0" bIns="0" rtlCol="0">
            <a:noAutofit/>
          </a:bodyPr>
          <a:lstStyle/>
          <a:p>
            <a:endParaRPr sz="2040"/>
          </a:p>
        </p:txBody>
      </p:sp>
      <p:sp>
        <p:nvSpPr>
          <p:cNvPr id="63" name="object 63"/>
          <p:cNvSpPr/>
          <p:nvPr/>
        </p:nvSpPr>
        <p:spPr>
          <a:xfrm>
            <a:off x="10862960" y="7338468"/>
            <a:ext cx="63837" cy="85291"/>
          </a:xfrm>
          <a:custGeom>
            <a:avLst/>
            <a:gdLst/>
            <a:ahLst/>
            <a:cxnLst/>
            <a:rect l="l" t="t" r="r" b="b"/>
            <a:pathLst>
              <a:path w="56327" h="75257">
                <a:moveTo>
                  <a:pt x="11454" y="31278"/>
                </a:moveTo>
                <a:lnTo>
                  <a:pt x="17170" y="31227"/>
                </a:lnTo>
                <a:lnTo>
                  <a:pt x="34194" y="30538"/>
                </a:lnTo>
                <a:lnTo>
                  <a:pt x="47285" y="29416"/>
                </a:lnTo>
                <a:lnTo>
                  <a:pt x="43919" y="25413"/>
                </a:lnTo>
                <a:lnTo>
                  <a:pt x="41055" y="26391"/>
                </a:lnTo>
                <a:lnTo>
                  <a:pt x="12408" y="26391"/>
                </a:lnTo>
                <a:lnTo>
                  <a:pt x="12636" y="24102"/>
                </a:lnTo>
                <a:lnTo>
                  <a:pt x="18537" y="9900"/>
                </a:lnTo>
                <a:lnTo>
                  <a:pt x="28647" y="4895"/>
                </a:lnTo>
                <a:lnTo>
                  <a:pt x="31818" y="137"/>
                </a:lnTo>
                <a:lnTo>
                  <a:pt x="19387" y="4433"/>
                </a:lnTo>
                <a:lnTo>
                  <a:pt x="9545" y="12708"/>
                </a:lnTo>
                <a:lnTo>
                  <a:pt x="6781" y="16807"/>
                </a:lnTo>
                <a:lnTo>
                  <a:pt x="1622" y="29089"/>
                </a:lnTo>
                <a:lnTo>
                  <a:pt x="0" y="41051"/>
                </a:lnTo>
                <a:lnTo>
                  <a:pt x="1182" y="50760"/>
                </a:lnTo>
                <a:lnTo>
                  <a:pt x="7133" y="63334"/>
                </a:lnTo>
                <a:lnTo>
                  <a:pt x="17475" y="72018"/>
                </a:lnTo>
                <a:lnTo>
                  <a:pt x="31511" y="75257"/>
                </a:lnTo>
                <a:lnTo>
                  <a:pt x="33767" y="75082"/>
                </a:lnTo>
                <a:lnTo>
                  <a:pt x="44333" y="71182"/>
                </a:lnTo>
                <a:lnTo>
                  <a:pt x="56327" y="59620"/>
                </a:lnTo>
                <a:lnTo>
                  <a:pt x="54418" y="57664"/>
                </a:lnTo>
                <a:lnTo>
                  <a:pt x="48691" y="63529"/>
                </a:lnTo>
                <a:lnTo>
                  <a:pt x="42964" y="65483"/>
                </a:lnTo>
                <a:lnTo>
                  <a:pt x="38192" y="65483"/>
                </a:lnTo>
                <a:lnTo>
                  <a:pt x="32630" y="64896"/>
                </a:lnTo>
                <a:lnTo>
                  <a:pt x="22085" y="59964"/>
                </a:lnTo>
                <a:lnTo>
                  <a:pt x="14145" y="49118"/>
                </a:lnTo>
                <a:lnTo>
                  <a:pt x="11454" y="31278"/>
                </a:lnTo>
                <a:close/>
              </a:path>
              <a:path w="56327" h="75257">
                <a:moveTo>
                  <a:pt x="56327" y="27368"/>
                </a:moveTo>
                <a:lnTo>
                  <a:pt x="56327" y="23463"/>
                </a:lnTo>
                <a:lnTo>
                  <a:pt x="55132" y="16581"/>
                </a:lnTo>
                <a:lnTo>
                  <a:pt x="47332" y="5050"/>
                </a:lnTo>
                <a:lnTo>
                  <a:pt x="34374" y="0"/>
                </a:lnTo>
                <a:lnTo>
                  <a:pt x="31818" y="137"/>
                </a:lnTo>
                <a:lnTo>
                  <a:pt x="28647" y="4895"/>
                </a:lnTo>
                <a:lnTo>
                  <a:pt x="39147" y="4895"/>
                </a:lnTo>
                <a:lnTo>
                  <a:pt x="43919" y="13684"/>
                </a:lnTo>
                <a:lnTo>
                  <a:pt x="43919" y="25413"/>
                </a:lnTo>
                <a:lnTo>
                  <a:pt x="47285" y="29416"/>
                </a:lnTo>
                <a:lnTo>
                  <a:pt x="53464"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64" name="object 64"/>
          <p:cNvSpPr/>
          <p:nvPr/>
        </p:nvSpPr>
        <p:spPr>
          <a:xfrm>
            <a:off x="10937628" y="7338466"/>
            <a:ext cx="88731" cy="83076"/>
          </a:xfrm>
          <a:custGeom>
            <a:avLst/>
            <a:gdLst/>
            <a:ahLst/>
            <a:cxnLst/>
            <a:rect l="l" t="t" r="r" b="b"/>
            <a:pathLst>
              <a:path w="78292" h="73302">
                <a:moveTo>
                  <a:pt x="78292" y="73302"/>
                </a:moveTo>
                <a:lnTo>
                  <a:pt x="78292" y="71348"/>
                </a:lnTo>
                <a:lnTo>
                  <a:pt x="68748" y="69392"/>
                </a:lnTo>
                <a:lnTo>
                  <a:pt x="67794" y="68416"/>
                </a:lnTo>
                <a:lnTo>
                  <a:pt x="67794" y="22486"/>
                </a:lnTo>
                <a:lnTo>
                  <a:pt x="67299" y="16415"/>
                </a:lnTo>
                <a:lnTo>
                  <a:pt x="61077" y="4397"/>
                </a:lnTo>
                <a:lnTo>
                  <a:pt x="47736" y="0"/>
                </a:lnTo>
                <a:lnTo>
                  <a:pt x="42964" y="0"/>
                </a:lnTo>
                <a:lnTo>
                  <a:pt x="40101" y="1953"/>
                </a:lnTo>
                <a:lnTo>
                  <a:pt x="34374" y="4895"/>
                </a:lnTo>
                <a:lnTo>
                  <a:pt x="30556" y="7825"/>
                </a:lnTo>
                <a:lnTo>
                  <a:pt x="26725" y="10755"/>
                </a:lnTo>
                <a:lnTo>
                  <a:pt x="22907" y="12708"/>
                </a:lnTo>
                <a:lnTo>
                  <a:pt x="22907" y="0"/>
                </a:lnTo>
                <a:lnTo>
                  <a:pt x="15271" y="2929"/>
                </a:lnTo>
                <a:lnTo>
                  <a:pt x="7635" y="4895"/>
                </a:lnTo>
                <a:lnTo>
                  <a:pt x="954" y="6848"/>
                </a:lnTo>
                <a:lnTo>
                  <a:pt x="954" y="8802"/>
                </a:lnTo>
                <a:lnTo>
                  <a:pt x="10499" y="9778"/>
                </a:lnTo>
                <a:lnTo>
                  <a:pt x="11453" y="10755"/>
                </a:lnTo>
                <a:lnTo>
                  <a:pt x="11453" y="68416"/>
                </a:lnTo>
                <a:lnTo>
                  <a:pt x="10499" y="69392"/>
                </a:lnTo>
                <a:lnTo>
                  <a:pt x="0" y="71348"/>
                </a:lnTo>
                <a:lnTo>
                  <a:pt x="0" y="73302"/>
                </a:lnTo>
                <a:lnTo>
                  <a:pt x="34374" y="73302"/>
                </a:lnTo>
                <a:lnTo>
                  <a:pt x="34374" y="71348"/>
                </a:lnTo>
                <a:lnTo>
                  <a:pt x="23862" y="69392"/>
                </a:lnTo>
                <a:lnTo>
                  <a:pt x="22907" y="68416"/>
                </a:lnTo>
                <a:lnTo>
                  <a:pt x="22907" y="16614"/>
                </a:lnTo>
                <a:lnTo>
                  <a:pt x="28634" y="12708"/>
                </a:lnTo>
                <a:lnTo>
                  <a:pt x="34374" y="8802"/>
                </a:lnTo>
                <a:lnTo>
                  <a:pt x="53464" y="8802"/>
                </a:lnTo>
                <a:lnTo>
                  <a:pt x="56327" y="17591"/>
                </a:lnTo>
                <a:lnTo>
                  <a:pt x="56327" y="68416"/>
                </a:lnTo>
                <a:lnTo>
                  <a:pt x="55372" y="69392"/>
                </a:lnTo>
                <a:lnTo>
                  <a:pt x="44873" y="71348"/>
                </a:lnTo>
                <a:lnTo>
                  <a:pt x="44873" y="73302"/>
                </a:lnTo>
                <a:lnTo>
                  <a:pt x="78292" y="73302"/>
                </a:lnTo>
                <a:close/>
              </a:path>
            </a:pathLst>
          </a:custGeom>
          <a:solidFill>
            <a:srgbClr val="000000"/>
          </a:solidFill>
        </p:spPr>
        <p:txBody>
          <a:bodyPr wrap="square" lIns="0" tIns="0" rIns="0" bIns="0" rtlCol="0">
            <a:noAutofit/>
          </a:bodyPr>
          <a:lstStyle/>
          <a:p>
            <a:endParaRPr sz="2040"/>
          </a:p>
        </p:txBody>
      </p:sp>
      <p:sp>
        <p:nvSpPr>
          <p:cNvPr id="65" name="object 65"/>
          <p:cNvSpPr/>
          <p:nvPr/>
        </p:nvSpPr>
        <p:spPr>
          <a:xfrm>
            <a:off x="11029606" y="7316318"/>
            <a:ext cx="53021" cy="107441"/>
          </a:xfrm>
          <a:custGeom>
            <a:avLst/>
            <a:gdLst/>
            <a:ahLst/>
            <a:cxnLst/>
            <a:rect l="l" t="t" r="r" b="b"/>
            <a:pathLst>
              <a:path w="46783" h="94801">
                <a:moveTo>
                  <a:pt x="44874" y="84050"/>
                </a:moveTo>
                <a:lnTo>
                  <a:pt x="42010" y="86005"/>
                </a:lnTo>
                <a:lnTo>
                  <a:pt x="37238" y="86982"/>
                </a:lnTo>
                <a:lnTo>
                  <a:pt x="30556" y="86982"/>
                </a:lnTo>
                <a:lnTo>
                  <a:pt x="24829" y="85028"/>
                </a:lnTo>
                <a:lnTo>
                  <a:pt x="24829" y="27369"/>
                </a:lnTo>
                <a:lnTo>
                  <a:pt x="42010" y="27369"/>
                </a:lnTo>
                <a:lnTo>
                  <a:pt x="43919" y="25416"/>
                </a:lnTo>
                <a:lnTo>
                  <a:pt x="43919" y="21497"/>
                </a:lnTo>
                <a:lnTo>
                  <a:pt x="24829" y="21497"/>
                </a:lnTo>
                <a:lnTo>
                  <a:pt x="24829" y="976"/>
                </a:lnTo>
                <a:lnTo>
                  <a:pt x="21966" y="0"/>
                </a:lnTo>
                <a:lnTo>
                  <a:pt x="12408" y="12708"/>
                </a:lnTo>
                <a:lnTo>
                  <a:pt x="12408" y="21497"/>
                </a:lnTo>
                <a:lnTo>
                  <a:pt x="4772" y="21497"/>
                </a:lnTo>
                <a:lnTo>
                  <a:pt x="0" y="25416"/>
                </a:lnTo>
                <a:lnTo>
                  <a:pt x="954" y="27369"/>
                </a:lnTo>
                <a:lnTo>
                  <a:pt x="12408" y="27369"/>
                </a:lnTo>
                <a:lnTo>
                  <a:pt x="12408" y="88936"/>
                </a:lnTo>
                <a:lnTo>
                  <a:pt x="17181" y="94801"/>
                </a:lnTo>
                <a:lnTo>
                  <a:pt x="29602" y="94801"/>
                </a:lnTo>
                <a:lnTo>
                  <a:pt x="33419" y="93823"/>
                </a:lnTo>
                <a:lnTo>
                  <a:pt x="46783" y="86005"/>
                </a:lnTo>
                <a:lnTo>
                  <a:pt x="44874" y="84050"/>
                </a:lnTo>
                <a:close/>
              </a:path>
            </a:pathLst>
          </a:custGeom>
          <a:solidFill>
            <a:srgbClr val="000000"/>
          </a:solidFill>
        </p:spPr>
        <p:txBody>
          <a:bodyPr wrap="square" lIns="0" tIns="0" rIns="0" bIns="0" rtlCol="0">
            <a:noAutofit/>
          </a:bodyPr>
          <a:lstStyle/>
          <a:p>
            <a:endParaRPr sz="2040"/>
          </a:p>
        </p:txBody>
      </p:sp>
      <p:sp>
        <p:nvSpPr>
          <p:cNvPr id="66" name="object 66"/>
          <p:cNvSpPr/>
          <p:nvPr/>
        </p:nvSpPr>
        <p:spPr>
          <a:xfrm>
            <a:off x="11089116" y="7338468"/>
            <a:ext cx="64933" cy="85291"/>
          </a:xfrm>
          <a:custGeom>
            <a:avLst/>
            <a:gdLst/>
            <a:ahLst/>
            <a:cxnLst/>
            <a:rect l="l" t="t" r="r" b="b"/>
            <a:pathLst>
              <a:path w="57294" h="75257">
                <a:moveTo>
                  <a:pt x="48704" y="63529"/>
                </a:moveTo>
                <a:lnTo>
                  <a:pt x="42977" y="65483"/>
                </a:lnTo>
                <a:lnTo>
                  <a:pt x="38191" y="65483"/>
                </a:lnTo>
                <a:lnTo>
                  <a:pt x="33853" y="65075"/>
                </a:lnTo>
                <a:lnTo>
                  <a:pt x="23328" y="60384"/>
                </a:lnTo>
                <a:lnTo>
                  <a:pt x="14909" y="49510"/>
                </a:lnTo>
                <a:lnTo>
                  <a:pt x="11465" y="31278"/>
                </a:lnTo>
                <a:lnTo>
                  <a:pt x="18372" y="31205"/>
                </a:lnTo>
                <a:lnTo>
                  <a:pt x="34950" y="30494"/>
                </a:lnTo>
                <a:lnTo>
                  <a:pt x="47852" y="29390"/>
                </a:lnTo>
                <a:lnTo>
                  <a:pt x="43931" y="26391"/>
                </a:lnTo>
                <a:lnTo>
                  <a:pt x="12420" y="26391"/>
                </a:lnTo>
                <a:lnTo>
                  <a:pt x="12960" y="23337"/>
                </a:lnTo>
                <a:lnTo>
                  <a:pt x="20280" y="4221"/>
                </a:lnTo>
                <a:lnTo>
                  <a:pt x="10511" y="12708"/>
                </a:lnTo>
                <a:lnTo>
                  <a:pt x="7204" y="17060"/>
                </a:lnTo>
                <a:lnTo>
                  <a:pt x="1658" y="29221"/>
                </a:lnTo>
                <a:lnTo>
                  <a:pt x="0" y="41051"/>
                </a:lnTo>
                <a:lnTo>
                  <a:pt x="1341" y="51338"/>
                </a:lnTo>
                <a:lnTo>
                  <a:pt x="7461" y="63634"/>
                </a:lnTo>
                <a:lnTo>
                  <a:pt x="18023" y="72103"/>
                </a:lnTo>
                <a:lnTo>
                  <a:pt x="32464" y="75257"/>
                </a:lnTo>
                <a:lnTo>
                  <a:pt x="33988" y="75141"/>
                </a:lnTo>
                <a:lnTo>
                  <a:pt x="44090" y="71378"/>
                </a:lnTo>
                <a:lnTo>
                  <a:pt x="56339" y="59620"/>
                </a:lnTo>
                <a:lnTo>
                  <a:pt x="55385" y="57664"/>
                </a:lnTo>
                <a:lnTo>
                  <a:pt x="48704" y="63529"/>
                </a:lnTo>
                <a:close/>
              </a:path>
              <a:path w="57294" h="75257">
                <a:moveTo>
                  <a:pt x="39158" y="4895"/>
                </a:moveTo>
                <a:lnTo>
                  <a:pt x="43931" y="13684"/>
                </a:lnTo>
                <a:lnTo>
                  <a:pt x="43931" y="26391"/>
                </a:lnTo>
                <a:lnTo>
                  <a:pt x="47852" y="29390"/>
                </a:lnTo>
                <a:lnTo>
                  <a:pt x="54430" y="28346"/>
                </a:lnTo>
                <a:lnTo>
                  <a:pt x="57294" y="27368"/>
                </a:lnTo>
                <a:lnTo>
                  <a:pt x="57294" y="23463"/>
                </a:lnTo>
                <a:lnTo>
                  <a:pt x="55789" y="16053"/>
                </a:lnTo>
                <a:lnTo>
                  <a:pt x="47439" y="4864"/>
                </a:lnTo>
                <a:lnTo>
                  <a:pt x="34373" y="0"/>
                </a:lnTo>
                <a:lnTo>
                  <a:pt x="32652" y="63"/>
                </a:lnTo>
                <a:lnTo>
                  <a:pt x="20280" y="4221"/>
                </a:lnTo>
                <a:lnTo>
                  <a:pt x="12960" y="23337"/>
                </a:lnTo>
                <a:lnTo>
                  <a:pt x="19592" y="9697"/>
                </a:lnTo>
                <a:lnTo>
                  <a:pt x="29601" y="4895"/>
                </a:lnTo>
                <a:lnTo>
                  <a:pt x="39158" y="4895"/>
                </a:lnTo>
                <a:close/>
              </a:path>
            </a:pathLst>
          </a:custGeom>
          <a:solidFill>
            <a:srgbClr val="000000"/>
          </a:solidFill>
        </p:spPr>
        <p:txBody>
          <a:bodyPr wrap="square" lIns="0" tIns="0" rIns="0" bIns="0" rtlCol="0">
            <a:noAutofit/>
          </a:bodyPr>
          <a:lstStyle/>
          <a:p>
            <a:endParaRPr sz="2040"/>
          </a:p>
        </p:txBody>
      </p:sp>
      <p:sp>
        <p:nvSpPr>
          <p:cNvPr id="67" name="object 67"/>
          <p:cNvSpPr/>
          <p:nvPr/>
        </p:nvSpPr>
        <p:spPr>
          <a:xfrm>
            <a:off x="11164869" y="7338466"/>
            <a:ext cx="57404" cy="83076"/>
          </a:xfrm>
          <a:custGeom>
            <a:avLst/>
            <a:gdLst/>
            <a:ahLst/>
            <a:cxnLst/>
            <a:rect l="l" t="t" r="r" b="b"/>
            <a:pathLst>
              <a:path w="50651" h="73302">
                <a:moveTo>
                  <a:pt x="43015" y="16614"/>
                </a:moveTo>
                <a:lnTo>
                  <a:pt x="45815" y="15637"/>
                </a:lnTo>
                <a:lnTo>
                  <a:pt x="48741" y="14661"/>
                </a:lnTo>
                <a:lnTo>
                  <a:pt x="50651" y="10755"/>
                </a:lnTo>
                <a:lnTo>
                  <a:pt x="50651" y="4895"/>
                </a:lnTo>
                <a:lnTo>
                  <a:pt x="46832" y="0"/>
                </a:lnTo>
                <a:lnTo>
                  <a:pt x="41503" y="14"/>
                </a:lnTo>
                <a:lnTo>
                  <a:pt x="30805" y="6462"/>
                </a:lnTo>
                <a:lnTo>
                  <a:pt x="22907" y="17591"/>
                </a:lnTo>
                <a:lnTo>
                  <a:pt x="22907" y="0"/>
                </a:lnTo>
                <a:lnTo>
                  <a:pt x="14380" y="2929"/>
                </a:lnTo>
                <a:lnTo>
                  <a:pt x="6680" y="4895"/>
                </a:lnTo>
                <a:lnTo>
                  <a:pt x="0" y="6848"/>
                </a:lnTo>
                <a:lnTo>
                  <a:pt x="0" y="8802"/>
                </a:lnTo>
                <a:lnTo>
                  <a:pt x="10562" y="9778"/>
                </a:lnTo>
                <a:lnTo>
                  <a:pt x="10562" y="68416"/>
                </a:lnTo>
                <a:lnTo>
                  <a:pt x="9545" y="69392"/>
                </a:lnTo>
                <a:lnTo>
                  <a:pt x="0" y="71348"/>
                </a:lnTo>
                <a:lnTo>
                  <a:pt x="0" y="73302"/>
                </a:lnTo>
                <a:lnTo>
                  <a:pt x="36270" y="73302"/>
                </a:lnTo>
                <a:lnTo>
                  <a:pt x="36270" y="71348"/>
                </a:lnTo>
                <a:lnTo>
                  <a:pt x="23925" y="69392"/>
                </a:lnTo>
                <a:lnTo>
                  <a:pt x="22907" y="68416"/>
                </a:lnTo>
                <a:lnTo>
                  <a:pt x="22907" y="23463"/>
                </a:lnTo>
                <a:lnTo>
                  <a:pt x="27743" y="14661"/>
                </a:lnTo>
                <a:lnTo>
                  <a:pt x="31561" y="12708"/>
                </a:lnTo>
                <a:lnTo>
                  <a:pt x="38179" y="12708"/>
                </a:lnTo>
                <a:lnTo>
                  <a:pt x="40088" y="13684"/>
                </a:lnTo>
                <a:lnTo>
                  <a:pt x="43015" y="16614"/>
                </a:lnTo>
                <a:close/>
              </a:path>
            </a:pathLst>
          </a:custGeom>
          <a:solidFill>
            <a:srgbClr val="000000"/>
          </a:solidFill>
        </p:spPr>
        <p:txBody>
          <a:bodyPr wrap="square" lIns="0" tIns="0" rIns="0" bIns="0" rtlCol="0">
            <a:noAutofit/>
          </a:bodyPr>
          <a:lstStyle/>
          <a:p>
            <a:endParaRPr sz="2040"/>
          </a:p>
        </p:txBody>
      </p:sp>
      <p:sp>
        <p:nvSpPr>
          <p:cNvPr id="68" name="object 68"/>
          <p:cNvSpPr/>
          <p:nvPr/>
        </p:nvSpPr>
        <p:spPr>
          <a:xfrm>
            <a:off x="9747277" y="7363460"/>
            <a:ext cx="60531" cy="70893"/>
          </a:xfrm>
          <a:custGeom>
            <a:avLst/>
            <a:gdLst/>
            <a:ahLst/>
            <a:cxnLst/>
            <a:rect l="l" t="t" r="r" b="b"/>
            <a:pathLst>
              <a:path w="53410" h="62553">
                <a:moveTo>
                  <a:pt x="53410" y="0"/>
                </a:moveTo>
                <a:lnTo>
                  <a:pt x="41057" y="2385"/>
                </a:lnTo>
                <a:lnTo>
                  <a:pt x="42012" y="7271"/>
                </a:lnTo>
                <a:lnTo>
                  <a:pt x="47740" y="7271"/>
                </a:lnTo>
                <a:lnTo>
                  <a:pt x="53410" y="0"/>
                </a:lnTo>
                <a:close/>
              </a:path>
              <a:path w="53410" h="62553">
                <a:moveTo>
                  <a:pt x="43921" y="51250"/>
                </a:moveTo>
                <a:lnTo>
                  <a:pt x="43921" y="49296"/>
                </a:lnTo>
                <a:lnTo>
                  <a:pt x="40615" y="48836"/>
                </a:lnTo>
                <a:lnTo>
                  <a:pt x="29079" y="43693"/>
                </a:lnTo>
                <a:lnTo>
                  <a:pt x="26734" y="27795"/>
                </a:lnTo>
                <a:lnTo>
                  <a:pt x="26734" y="3361"/>
                </a:lnTo>
                <a:lnTo>
                  <a:pt x="42012" y="7271"/>
                </a:lnTo>
                <a:lnTo>
                  <a:pt x="41057" y="2385"/>
                </a:lnTo>
                <a:lnTo>
                  <a:pt x="35328" y="2385"/>
                </a:lnTo>
                <a:lnTo>
                  <a:pt x="28644" y="1411"/>
                </a:lnTo>
                <a:lnTo>
                  <a:pt x="26734" y="434"/>
                </a:lnTo>
                <a:lnTo>
                  <a:pt x="26734" y="-49408"/>
                </a:lnTo>
                <a:lnTo>
                  <a:pt x="29598" y="-51361"/>
                </a:lnTo>
                <a:lnTo>
                  <a:pt x="36283" y="-52338"/>
                </a:lnTo>
                <a:lnTo>
                  <a:pt x="41057" y="-52338"/>
                </a:lnTo>
                <a:lnTo>
                  <a:pt x="54642" y="-49739"/>
                </a:lnTo>
                <a:lnTo>
                  <a:pt x="63678" y="-40924"/>
                </a:lnTo>
                <a:lnTo>
                  <a:pt x="66837" y="-24981"/>
                </a:lnTo>
                <a:lnTo>
                  <a:pt x="63105" y="-8660"/>
                </a:lnTo>
                <a:lnTo>
                  <a:pt x="53410" y="0"/>
                </a:lnTo>
                <a:lnTo>
                  <a:pt x="47740" y="7271"/>
                </a:lnTo>
                <a:lnTo>
                  <a:pt x="50605" y="7271"/>
                </a:lnTo>
                <a:lnTo>
                  <a:pt x="57697" y="5650"/>
                </a:lnTo>
                <a:lnTo>
                  <a:pt x="69371" y="-738"/>
                </a:lnTo>
                <a:lnTo>
                  <a:pt x="77872" y="-11362"/>
                </a:lnTo>
                <a:lnTo>
                  <a:pt x="81160" y="-25958"/>
                </a:lnTo>
                <a:lnTo>
                  <a:pt x="81160" y="-35723"/>
                </a:lnTo>
                <a:lnTo>
                  <a:pt x="77341" y="-43549"/>
                </a:lnTo>
                <a:lnTo>
                  <a:pt x="71611" y="-48432"/>
                </a:lnTo>
                <a:lnTo>
                  <a:pt x="58583" y="-53943"/>
                </a:lnTo>
                <a:lnTo>
                  <a:pt x="44877" y="-55281"/>
                </a:lnTo>
                <a:lnTo>
                  <a:pt x="0" y="-55281"/>
                </a:lnTo>
                <a:lnTo>
                  <a:pt x="628" y="-53226"/>
                </a:lnTo>
                <a:lnTo>
                  <a:pt x="11918" y="-48279"/>
                </a:lnTo>
                <a:lnTo>
                  <a:pt x="14322" y="-31817"/>
                </a:lnTo>
                <a:lnTo>
                  <a:pt x="14320" y="28670"/>
                </a:lnTo>
                <a:lnTo>
                  <a:pt x="11712" y="44555"/>
                </a:lnTo>
                <a:lnTo>
                  <a:pt x="0" y="49296"/>
                </a:lnTo>
                <a:lnTo>
                  <a:pt x="0" y="51250"/>
                </a:lnTo>
                <a:lnTo>
                  <a:pt x="43921" y="51250"/>
                </a:lnTo>
                <a:close/>
              </a:path>
            </a:pathLst>
          </a:custGeom>
          <a:solidFill>
            <a:srgbClr val="000000"/>
          </a:solidFill>
        </p:spPr>
        <p:txBody>
          <a:bodyPr wrap="square" lIns="0" tIns="0" rIns="0" bIns="0" rtlCol="0">
            <a:noAutofit/>
          </a:bodyPr>
          <a:lstStyle/>
          <a:p>
            <a:endParaRPr sz="2040"/>
          </a:p>
        </p:txBody>
      </p:sp>
      <p:sp>
        <p:nvSpPr>
          <p:cNvPr id="69" name="object 69"/>
          <p:cNvSpPr/>
          <p:nvPr/>
        </p:nvSpPr>
        <p:spPr>
          <a:xfrm>
            <a:off x="3920744" y="5848301"/>
            <a:ext cx="3046780" cy="421436"/>
          </a:xfrm>
          <a:custGeom>
            <a:avLst/>
            <a:gdLst/>
            <a:ahLst/>
            <a:cxnLst/>
            <a:rect l="l" t="t" r="r" b="b"/>
            <a:pathLst>
              <a:path w="2688335" h="371855">
                <a:moveTo>
                  <a:pt x="0" y="0"/>
                </a:moveTo>
                <a:lnTo>
                  <a:pt x="0" y="371855"/>
                </a:lnTo>
                <a:lnTo>
                  <a:pt x="2688335" y="371855"/>
                </a:lnTo>
                <a:lnTo>
                  <a:pt x="2688335" y="0"/>
                </a:lnTo>
                <a:lnTo>
                  <a:pt x="0" y="0"/>
                </a:lnTo>
                <a:close/>
              </a:path>
            </a:pathLst>
          </a:custGeom>
          <a:solidFill>
            <a:srgbClr val="324F62"/>
          </a:solidFill>
        </p:spPr>
        <p:txBody>
          <a:bodyPr wrap="square" lIns="0" tIns="0" rIns="0" bIns="0" rtlCol="0">
            <a:noAutofit/>
          </a:bodyPr>
          <a:lstStyle/>
          <a:p>
            <a:endParaRPr sz="2040"/>
          </a:p>
        </p:txBody>
      </p:sp>
      <p:sp>
        <p:nvSpPr>
          <p:cNvPr id="70" name="object 70"/>
          <p:cNvSpPr/>
          <p:nvPr/>
        </p:nvSpPr>
        <p:spPr>
          <a:xfrm>
            <a:off x="3920743" y="5216146"/>
            <a:ext cx="3181502" cy="421436"/>
          </a:xfrm>
          <a:custGeom>
            <a:avLst/>
            <a:gdLst/>
            <a:ahLst/>
            <a:cxnLst/>
            <a:rect l="l" t="t" r="r" b="b"/>
            <a:pathLst>
              <a:path w="2807208" h="371855">
                <a:moveTo>
                  <a:pt x="0" y="0"/>
                </a:moveTo>
                <a:lnTo>
                  <a:pt x="0" y="371855"/>
                </a:lnTo>
                <a:lnTo>
                  <a:pt x="2807208" y="371855"/>
                </a:lnTo>
                <a:lnTo>
                  <a:pt x="2807208" y="0"/>
                </a:lnTo>
                <a:lnTo>
                  <a:pt x="0" y="0"/>
                </a:lnTo>
                <a:close/>
              </a:path>
            </a:pathLst>
          </a:custGeom>
          <a:solidFill>
            <a:srgbClr val="324F62"/>
          </a:solidFill>
        </p:spPr>
        <p:txBody>
          <a:bodyPr wrap="square" lIns="0" tIns="0" rIns="0" bIns="0" rtlCol="0">
            <a:noAutofit/>
          </a:bodyPr>
          <a:lstStyle/>
          <a:p>
            <a:endParaRPr sz="2040"/>
          </a:p>
        </p:txBody>
      </p:sp>
      <p:sp>
        <p:nvSpPr>
          <p:cNvPr id="71" name="object 71"/>
          <p:cNvSpPr/>
          <p:nvPr/>
        </p:nvSpPr>
        <p:spPr>
          <a:xfrm>
            <a:off x="3920743" y="4587445"/>
            <a:ext cx="3378403" cy="421436"/>
          </a:xfrm>
          <a:custGeom>
            <a:avLst/>
            <a:gdLst/>
            <a:ahLst/>
            <a:cxnLst/>
            <a:rect l="l" t="t" r="r" b="b"/>
            <a:pathLst>
              <a:path w="2980944" h="371855">
                <a:moveTo>
                  <a:pt x="0" y="0"/>
                </a:moveTo>
                <a:lnTo>
                  <a:pt x="0" y="371855"/>
                </a:lnTo>
                <a:lnTo>
                  <a:pt x="2980944" y="371855"/>
                </a:lnTo>
                <a:lnTo>
                  <a:pt x="2980944" y="0"/>
                </a:lnTo>
                <a:lnTo>
                  <a:pt x="0" y="0"/>
                </a:lnTo>
                <a:close/>
              </a:path>
            </a:pathLst>
          </a:custGeom>
          <a:solidFill>
            <a:srgbClr val="324F62"/>
          </a:solidFill>
        </p:spPr>
        <p:txBody>
          <a:bodyPr wrap="square" lIns="0" tIns="0" rIns="0" bIns="0" rtlCol="0">
            <a:noAutofit/>
          </a:bodyPr>
          <a:lstStyle/>
          <a:p>
            <a:endParaRPr sz="2040"/>
          </a:p>
        </p:txBody>
      </p:sp>
      <p:sp>
        <p:nvSpPr>
          <p:cNvPr id="72" name="object 72"/>
          <p:cNvSpPr/>
          <p:nvPr/>
        </p:nvSpPr>
        <p:spPr>
          <a:xfrm>
            <a:off x="3920743" y="3958744"/>
            <a:ext cx="3644392" cy="417981"/>
          </a:xfrm>
          <a:custGeom>
            <a:avLst/>
            <a:gdLst/>
            <a:ahLst/>
            <a:cxnLst/>
            <a:rect l="l" t="t" r="r" b="b"/>
            <a:pathLst>
              <a:path w="3215640" h="368807">
                <a:moveTo>
                  <a:pt x="0" y="0"/>
                </a:moveTo>
                <a:lnTo>
                  <a:pt x="0" y="368807"/>
                </a:lnTo>
                <a:lnTo>
                  <a:pt x="3215640" y="368807"/>
                </a:lnTo>
                <a:lnTo>
                  <a:pt x="3215640" y="0"/>
                </a:lnTo>
                <a:lnTo>
                  <a:pt x="0" y="0"/>
                </a:lnTo>
                <a:close/>
              </a:path>
            </a:pathLst>
          </a:custGeom>
          <a:solidFill>
            <a:srgbClr val="324F62"/>
          </a:solidFill>
        </p:spPr>
        <p:txBody>
          <a:bodyPr wrap="square" lIns="0" tIns="0" rIns="0" bIns="0" rtlCol="0">
            <a:noAutofit/>
          </a:bodyPr>
          <a:lstStyle/>
          <a:p>
            <a:endParaRPr sz="2040"/>
          </a:p>
        </p:txBody>
      </p:sp>
      <p:sp>
        <p:nvSpPr>
          <p:cNvPr id="73" name="object 73"/>
          <p:cNvSpPr/>
          <p:nvPr/>
        </p:nvSpPr>
        <p:spPr>
          <a:xfrm>
            <a:off x="3920743" y="3326589"/>
            <a:ext cx="3844747" cy="421436"/>
          </a:xfrm>
          <a:custGeom>
            <a:avLst/>
            <a:gdLst/>
            <a:ahLst/>
            <a:cxnLst/>
            <a:rect l="l" t="t" r="r" b="b"/>
            <a:pathLst>
              <a:path w="3392424" h="371855">
                <a:moveTo>
                  <a:pt x="0" y="0"/>
                </a:moveTo>
                <a:lnTo>
                  <a:pt x="0" y="371855"/>
                </a:lnTo>
                <a:lnTo>
                  <a:pt x="3392424" y="371855"/>
                </a:lnTo>
                <a:lnTo>
                  <a:pt x="3392424" y="0"/>
                </a:lnTo>
                <a:lnTo>
                  <a:pt x="0" y="0"/>
                </a:lnTo>
                <a:close/>
              </a:path>
            </a:pathLst>
          </a:custGeom>
          <a:solidFill>
            <a:srgbClr val="324F62"/>
          </a:solidFill>
        </p:spPr>
        <p:txBody>
          <a:bodyPr wrap="square" lIns="0" tIns="0" rIns="0" bIns="0" rtlCol="0">
            <a:noAutofit/>
          </a:bodyPr>
          <a:lstStyle/>
          <a:p>
            <a:endParaRPr sz="2040"/>
          </a:p>
        </p:txBody>
      </p:sp>
      <p:sp>
        <p:nvSpPr>
          <p:cNvPr id="74" name="object 74"/>
          <p:cNvSpPr/>
          <p:nvPr/>
        </p:nvSpPr>
        <p:spPr>
          <a:xfrm>
            <a:off x="3920743" y="2065732"/>
            <a:ext cx="4107282" cy="421436"/>
          </a:xfrm>
          <a:custGeom>
            <a:avLst/>
            <a:gdLst/>
            <a:ahLst/>
            <a:cxnLst/>
            <a:rect l="l" t="t" r="r" b="b"/>
            <a:pathLst>
              <a:path w="3624072" h="371855">
                <a:moveTo>
                  <a:pt x="0" y="0"/>
                </a:moveTo>
                <a:lnTo>
                  <a:pt x="0" y="371855"/>
                </a:lnTo>
                <a:lnTo>
                  <a:pt x="3624072" y="371855"/>
                </a:lnTo>
                <a:lnTo>
                  <a:pt x="3624072" y="0"/>
                </a:lnTo>
                <a:lnTo>
                  <a:pt x="0" y="0"/>
                </a:lnTo>
                <a:close/>
              </a:path>
            </a:pathLst>
          </a:custGeom>
          <a:solidFill>
            <a:srgbClr val="324F62"/>
          </a:solidFill>
        </p:spPr>
        <p:txBody>
          <a:bodyPr wrap="square" lIns="0" tIns="0" rIns="0" bIns="0" rtlCol="0">
            <a:noAutofit/>
          </a:bodyPr>
          <a:lstStyle/>
          <a:p>
            <a:endParaRPr sz="2040"/>
          </a:p>
        </p:txBody>
      </p:sp>
      <p:sp>
        <p:nvSpPr>
          <p:cNvPr id="75" name="object 75"/>
          <p:cNvSpPr/>
          <p:nvPr/>
        </p:nvSpPr>
        <p:spPr>
          <a:xfrm>
            <a:off x="6967524" y="5848301"/>
            <a:ext cx="863600" cy="421436"/>
          </a:xfrm>
          <a:custGeom>
            <a:avLst/>
            <a:gdLst/>
            <a:ahLst/>
            <a:cxnLst/>
            <a:rect l="l" t="t" r="r" b="b"/>
            <a:pathLst>
              <a:path w="762000" h="371855">
                <a:moveTo>
                  <a:pt x="0" y="0"/>
                </a:moveTo>
                <a:lnTo>
                  <a:pt x="0" y="371855"/>
                </a:lnTo>
                <a:lnTo>
                  <a:pt x="762000" y="371855"/>
                </a:lnTo>
                <a:lnTo>
                  <a:pt x="762000" y="0"/>
                </a:lnTo>
                <a:lnTo>
                  <a:pt x="0" y="0"/>
                </a:lnTo>
                <a:close/>
              </a:path>
            </a:pathLst>
          </a:custGeom>
          <a:solidFill>
            <a:srgbClr val="436983"/>
          </a:solidFill>
        </p:spPr>
        <p:txBody>
          <a:bodyPr wrap="square" lIns="0" tIns="0" rIns="0" bIns="0" rtlCol="0">
            <a:noAutofit/>
          </a:bodyPr>
          <a:lstStyle/>
          <a:p>
            <a:endParaRPr sz="2040"/>
          </a:p>
        </p:txBody>
      </p:sp>
      <p:sp>
        <p:nvSpPr>
          <p:cNvPr id="76" name="object 76"/>
          <p:cNvSpPr/>
          <p:nvPr/>
        </p:nvSpPr>
        <p:spPr>
          <a:xfrm>
            <a:off x="7102246" y="5216146"/>
            <a:ext cx="860146" cy="421436"/>
          </a:xfrm>
          <a:custGeom>
            <a:avLst/>
            <a:gdLst/>
            <a:ahLst/>
            <a:cxnLst/>
            <a:rect l="l" t="t" r="r" b="b"/>
            <a:pathLst>
              <a:path w="758952" h="371855">
                <a:moveTo>
                  <a:pt x="0" y="0"/>
                </a:moveTo>
                <a:lnTo>
                  <a:pt x="0" y="371855"/>
                </a:lnTo>
                <a:lnTo>
                  <a:pt x="758952" y="371855"/>
                </a:lnTo>
                <a:lnTo>
                  <a:pt x="758952" y="0"/>
                </a:lnTo>
                <a:lnTo>
                  <a:pt x="0" y="0"/>
                </a:lnTo>
                <a:close/>
              </a:path>
            </a:pathLst>
          </a:custGeom>
          <a:solidFill>
            <a:srgbClr val="436983"/>
          </a:solidFill>
        </p:spPr>
        <p:txBody>
          <a:bodyPr wrap="square" lIns="0" tIns="0" rIns="0" bIns="0" rtlCol="0">
            <a:noAutofit/>
          </a:bodyPr>
          <a:lstStyle/>
          <a:p>
            <a:endParaRPr sz="2040"/>
          </a:p>
        </p:txBody>
      </p:sp>
      <p:sp>
        <p:nvSpPr>
          <p:cNvPr id="77" name="object 77"/>
          <p:cNvSpPr/>
          <p:nvPr/>
        </p:nvSpPr>
        <p:spPr>
          <a:xfrm>
            <a:off x="7299147" y="4587445"/>
            <a:ext cx="863600" cy="421436"/>
          </a:xfrm>
          <a:custGeom>
            <a:avLst/>
            <a:gdLst/>
            <a:ahLst/>
            <a:cxnLst/>
            <a:rect l="l" t="t" r="r" b="b"/>
            <a:pathLst>
              <a:path w="762000" h="371855">
                <a:moveTo>
                  <a:pt x="0" y="0"/>
                </a:moveTo>
                <a:lnTo>
                  <a:pt x="0" y="371855"/>
                </a:lnTo>
                <a:lnTo>
                  <a:pt x="762000" y="371855"/>
                </a:lnTo>
                <a:lnTo>
                  <a:pt x="762000" y="0"/>
                </a:lnTo>
                <a:lnTo>
                  <a:pt x="0" y="0"/>
                </a:lnTo>
                <a:close/>
              </a:path>
            </a:pathLst>
          </a:custGeom>
          <a:solidFill>
            <a:srgbClr val="436983"/>
          </a:solidFill>
        </p:spPr>
        <p:txBody>
          <a:bodyPr wrap="square" lIns="0" tIns="0" rIns="0" bIns="0" rtlCol="0">
            <a:noAutofit/>
          </a:bodyPr>
          <a:lstStyle/>
          <a:p>
            <a:endParaRPr sz="2040"/>
          </a:p>
        </p:txBody>
      </p:sp>
      <p:sp>
        <p:nvSpPr>
          <p:cNvPr id="78" name="object 78"/>
          <p:cNvSpPr/>
          <p:nvPr/>
        </p:nvSpPr>
        <p:spPr>
          <a:xfrm>
            <a:off x="7565138" y="3958744"/>
            <a:ext cx="860144" cy="417981"/>
          </a:xfrm>
          <a:custGeom>
            <a:avLst/>
            <a:gdLst/>
            <a:ahLst/>
            <a:cxnLst/>
            <a:rect l="l" t="t" r="r" b="b"/>
            <a:pathLst>
              <a:path w="758951" h="368807">
                <a:moveTo>
                  <a:pt x="0" y="0"/>
                </a:moveTo>
                <a:lnTo>
                  <a:pt x="0" y="368807"/>
                </a:lnTo>
                <a:lnTo>
                  <a:pt x="758951" y="368807"/>
                </a:lnTo>
                <a:lnTo>
                  <a:pt x="758951" y="0"/>
                </a:lnTo>
                <a:lnTo>
                  <a:pt x="0" y="0"/>
                </a:lnTo>
                <a:close/>
              </a:path>
            </a:pathLst>
          </a:custGeom>
          <a:solidFill>
            <a:srgbClr val="436983"/>
          </a:solidFill>
        </p:spPr>
        <p:txBody>
          <a:bodyPr wrap="square" lIns="0" tIns="0" rIns="0" bIns="0" rtlCol="0">
            <a:noAutofit/>
          </a:bodyPr>
          <a:lstStyle/>
          <a:p>
            <a:endParaRPr sz="2040"/>
          </a:p>
        </p:txBody>
      </p:sp>
      <p:sp>
        <p:nvSpPr>
          <p:cNvPr id="79" name="object 79"/>
          <p:cNvSpPr/>
          <p:nvPr/>
        </p:nvSpPr>
        <p:spPr>
          <a:xfrm>
            <a:off x="7765491" y="3326589"/>
            <a:ext cx="860146" cy="421436"/>
          </a:xfrm>
          <a:custGeom>
            <a:avLst/>
            <a:gdLst/>
            <a:ahLst/>
            <a:cxnLst/>
            <a:rect l="l" t="t" r="r" b="b"/>
            <a:pathLst>
              <a:path w="758952" h="371855">
                <a:moveTo>
                  <a:pt x="0" y="0"/>
                </a:moveTo>
                <a:lnTo>
                  <a:pt x="0" y="371855"/>
                </a:lnTo>
                <a:lnTo>
                  <a:pt x="758952" y="371855"/>
                </a:lnTo>
                <a:lnTo>
                  <a:pt x="758952" y="0"/>
                </a:lnTo>
                <a:lnTo>
                  <a:pt x="0" y="0"/>
                </a:lnTo>
                <a:close/>
              </a:path>
            </a:pathLst>
          </a:custGeom>
          <a:solidFill>
            <a:srgbClr val="436983"/>
          </a:solidFill>
        </p:spPr>
        <p:txBody>
          <a:bodyPr wrap="square" lIns="0" tIns="0" rIns="0" bIns="0" rtlCol="0">
            <a:noAutofit/>
          </a:bodyPr>
          <a:lstStyle/>
          <a:p>
            <a:endParaRPr sz="2040"/>
          </a:p>
        </p:txBody>
      </p:sp>
      <p:sp>
        <p:nvSpPr>
          <p:cNvPr id="80" name="object 80"/>
          <p:cNvSpPr/>
          <p:nvPr/>
        </p:nvSpPr>
        <p:spPr>
          <a:xfrm>
            <a:off x="8028027" y="2065732"/>
            <a:ext cx="794511" cy="421436"/>
          </a:xfrm>
          <a:custGeom>
            <a:avLst/>
            <a:gdLst/>
            <a:ahLst/>
            <a:cxnLst/>
            <a:rect l="l" t="t" r="r" b="b"/>
            <a:pathLst>
              <a:path w="701039" h="371855">
                <a:moveTo>
                  <a:pt x="0" y="0"/>
                </a:moveTo>
                <a:lnTo>
                  <a:pt x="0" y="371855"/>
                </a:lnTo>
                <a:lnTo>
                  <a:pt x="701039" y="371855"/>
                </a:lnTo>
                <a:lnTo>
                  <a:pt x="701039" y="0"/>
                </a:lnTo>
                <a:lnTo>
                  <a:pt x="0" y="0"/>
                </a:lnTo>
                <a:close/>
              </a:path>
            </a:pathLst>
          </a:custGeom>
          <a:solidFill>
            <a:srgbClr val="436983"/>
          </a:solidFill>
        </p:spPr>
        <p:txBody>
          <a:bodyPr wrap="square" lIns="0" tIns="0" rIns="0" bIns="0" rtlCol="0">
            <a:noAutofit/>
          </a:bodyPr>
          <a:lstStyle/>
          <a:p>
            <a:endParaRPr sz="2040"/>
          </a:p>
        </p:txBody>
      </p:sp>
      <p:sp>
        <p:nvSpPr>
          <p:cNvPr id="81" name="object 81"/>
          <p:cNvSpPr/>
          <p:nvPr/>
        </p:nvSpPr>
        <p:spPr>
          <a:xfrm>
            <a:off x="7831125" y="5848301"/>
            <a:ext cx="1589023" cy="421436"/>
          </a:xfrm>
          <a:custGeom>
            <a:avLst/>
            <a:gdLst/>
            <a:ahLst/>
            <a:cxnLst/>
            <a:rect l="l" t="t" r="r" b="b"/>
            <a:pathLst>
              <a:path w="1402079" h="371855">
                <a:moveTo>
                  <a:pt x="0" y="0"/>
                </a:moveTo>
                <a:lnTo>
                  <a:pt x="0" y="371855"/>
                </a:lnTo>
                <a:lnTo>
                  <a:pt x="1402079" y="371855"/>
                </a:lnTo>
                <a:lnTo>
                  <a:pt x="1402079" y="0"/>
                </a:lnTo>
                <a:lnTo>
                  <a:pt x="0" y="0"/>
                </a:lnTo>
                <a:close/>
              </a:path>
            </a:pathLst>
          </a:custGeom>
          <a:solidFill>
            <a:srgbClr val="ACC4D5"/>
          </a:solidFill>
        </p:spPr>
        <p:txBody>
          <a:bodyPr wrap="square" lIns="0" tIns="0" rIns="0" bIns="0" rtlCol="0">
            <a:noAutofit/>
          </a:bodyPr>
          <a:lstStyle/>
          <a:p>
            <a:endParaRPr sz="2040"/>
          </a:p>
        </p:txBody>
      </p:sp>
      <p:sp>
        <p:nvSpPr>
          <p:cNvPr id="82" name="object 82"/>
          <p:cNvSpPr/>
          <p:nvPr/>
        </p:nvSpPr>
        <p:spPr>
          <a:xfrm>
            <a:off x="7962394" y="5216146"/>
            <a:ext cx="1523389" cy="421436"/>
          </a:xfrm>
          <a:custGeom>
            <a:avLst/>
            <a:gdLst/>
            <a:ahLst/>
            <a:cxnLst/>
            <a:rect l="l" t="t" r="r" b="b"/>
            <a:pathLst>
              <a:path w="1344167" h="371855">
                <a:moveTo>
                  <a:pt x="0" y="0"/>
                </a:moveTo>
                <a:lnTo>
                  <a:pt x="0" y="371855"/>
                </a:lnTo>
                <a:lnTo>
                  <a:pt x="1344167" y="371855"/>
                </a:lnTo>
                <a:lnTo>
                  <a:pt x="1344167" y="0"/>
                </a:lnTo>
                <a:lnTo>
                  <a:pt x="0" y="0"/>
                </a:lnTo>
                <a:close/>
              </a:path>
            </a:pathLst>
          </a:custGeom>
          <a:solidFill>
            <a:srgbClr val="ACC4D5"/>
          </a:solidFill>
        </p:spPr>
        <p:txBody>
          <a:bodyPr wrap="square" lIns="0" tIns="0" rIns="0" bIns="0" rtlCol="0">
            <a:noAutofit/>
          </a:bodyPr>
          <a:lstStyle/>
          <a:p>
            <a:endParaRPr sz="2040"/>
          </a:p>
        </p:txBody>
      </p:sp>
      <p:sp>
        <p:nvSpPr>
          <p:cNvPr id="83" name="object 83"/>
          <p:cNvSpPr/>
          <p:nvPr/>
        </p:nvSpPr>
        <p:spPr>
          <a:xfrm>
            <a:off x="8162747" y="4587445"/>
            <a:ext cx="1457757" cy="421436"/>
          </a:xfrm>
          <a:custGeom>
            <a:avLst/>
            <a:gdLst/>
            <a:ahLst/>
            <a:cxnLst/>
            <a:rect l="l" t="t" r="r" b="b"/>
            <a:pathLst>
              <a:path w="1286256" h="371855">
                <a:moveTo>
                  <a:pt x="0" y="0"/>
                </a:moveTo>
                <a:lnTo>
                  <a:pt x="0" y="371855"/>
                </a:lnTo>
                <a:lnTo>
                  <a:pt x="1286256" y="371855"/>
                </a:lnTo>
                <a:lnTo>
                  <a:pt x="1286256" y="0"/>
                </a:lnTo>
                <a:lnTo>
                  <a:pt x="0" y="0"/>
                </a:lnTo>
                <a:close/>
              </a:path>
            </a:pathLst>
          </a:custGeom>
          <a:solidFill>
            <a:srgbClr val="ACC4D5"/>
          </a:solidFill>
        </p:spPr>
        <p:txBody>
          <a:bodyPr wrap="square" lIns="0" tIns="0" rIns="0" bIns="0" rtlCol="0">
            <a:noAutofit/>
          </a:bodyPr>
          <a:lstStyle/>
          <a:p>
            <a:endParaRPr sz="2040"/>
          </a:p>
        </p:txBody>
      </p:sp>
      <p:sp>
        <p:nvSpPr>
          <p:cNvPr id="84" name="object 84"/>
          <p:cNvSpPr/>
          <p:nvPr/>
        </p:nvSpPr>
        <p:spPr>
          <a:xfrm>
            <a:off x="8425281" y="3958744"/>
            <a:ext cx="1392123" cy="417981"/>
          </a:xfrm>
          <a:custGeom>
            <a:avLst/>
            <a:gdLst/>
            <a:ahLst/>
            <a:cxnLst/>
            <a:rect l="l" t="t" r="r" b="b"/>
            <a:pathLst>
              <a:path w="1228344" h="368807">
                <a:moveTo>
                  <a:pt x="0" y="0"/>
                </a:moveTo>
                <a:lnTo>
                  <a:pt x="0" y="368807"/>
                </a:lnTo>
                <a:lnTo>
                  <a:pt x="1228344" y="368807"/>
                </a:lnTo>
                <a:lnTo>
                  <a:pt x="1228344" y="0"/>
                </a:lnTo>
                <a:lnTo>
                  <a:pt x="0" y="0"/>
                </a:lnTo>
                <a:close/>
              </a:path>
            </a:pathLst>
          </a:custGeom>
          <a:solidFill>
            <a:srgbClr val="ACC4D5"/>
          </a:solidFill>
        </p:spPr>
        <p:txBody>
          <a:bodyPr wrap="square" lIns="0" tIns="0" rIns="0" bIns="0" rtlCol="0">
            <a:noAutofit/>
          </a:bodyPr>
          <a:lstStyle/>
          <a:p>
            <a:endParaRPr sz="2040"/>
          </a:p>
        </p:txBody>
      </p:sp>
      <p:sp>
        <p:nvSpPr>
          <p:cNvPr id="85" name="object 85"/>
          <p:cNvSpPr/>
          <p:nvPr/>
        </p:nvSpPr>
        <p:spPr>
          <a:xfrm>
            <a:off x="8625637" y="3326589"/>
            <a:ext cx="1257402" cy="421436"/>
          </a:xfrm>
          <a:custGeom>
            <a:avLst/>
            <a:gdLst/>
            <a:ahLst/>
            <a:cxnLst/>
            <a:rect l="l" t="t" r="r" b="b"/>
            <a:pathLst>
              <a:path w="1109472" h="371855">
                <a:moveTo>
                  <a:pt x="0" y="0"/>
                </a:moveTo>
                <a:lnTo>
                  <a:pt x="0" y="371855"/>
                </a:lnTo>
                <a:lnTo>
                  <a:pt x="1109472" y="371855"/>
                </a:lnTo>
                <a:lnTo>
                  <a:pt x="1109472" y="0"/>
                </a:lnTo>
                <a:lnTo>
                  <a:pt x="0" y="0"/>
                </a:lnTo>
                <a:close/>
              </a:path>
            </a:pathLst>
          </a:custGeom>
          <a:solidFill>
            <a:srgbClr val="ACC4D5"/>
          </a:solidFill>
        </p:spPr>
        <p:txBody>
          <a:bodyPr wrap="square" lIns="0" tIns="0" rIns="0" bIns="0" rtlCol="0">
            <a:noAutofit/>
          </a:bodyPr>
          <a:lstStyle/>
          <a:p>
            <a:endParaRPr sz="2040"/>
          </a:p>
        </p:txBody>
      </p:sp>
      <p:sp>
        <p:nvSpPr>
          <p:cNvPr id="86" name="object 86"/>
          <p:cNvSpPr/>
          <p:nvPr/>
        </p:nvSpPr>
        <p:spPr>
          <a:xfrm>
            <a:off x="8822538" y="2065732"/>
            <a:ext cx="1195222" cy="421436"/>
          </a:xfrm>
          <a:custGeom>
            <a:avLst/>
            <a:gdLst/>
            <a:ahLst/>
            <a:cxnLst/>
            <a:rect l="l" t="t" r="r" b="b"/>
            <a:pathLst>
              <a:path w="1054608" h="371855">
                <a:moveTo>
                  <a:pt x="0" y="0"/>
                </a:moveTo>
                <a:lnTo>
                  <a:pt x="0" y="371855"/>
                </a:lnTo>
                <a:lnTo>
                  <a:pt x="1054608" y="371855"/>
                </a:lnTo>
                <a:lnTo>
                  <a:pt x="1054608" y="0"/>
                </a:lnTo>
                <a:lnTo>
                  <a:pt x="0" y="0"/>
                </a:lnTo>
                <a:close/>
              </a:path>
            </a:pathLst>
          </a:custGeom>
          <a:solidFill>
            <a:srgbClr val="ACC4D5"/>
          </a:solidFill>
        </p:spPr>
        <p:txBody>
          <a:bodyPr wrap="square" lIns="0" tIns="0" rIns="0" bIns="0" rtlCol="0">
            <a:noAutofit/>
          </a:bodyPr>
          <a:lstStyle/>
          <a:p>
            <a:endParaRPr sz="2040"/>
          </a:p>
        </p:txBody>
      </p:sp>
      <p:sp>
        <p:nvSpPr>
          <p:cNvPr id="87" name="object 87"/>
          <p:cNvSpPr/>
          <p:nvPr/>
        </p:nvSpPr>
        <p:spPr>
          <a:xfrm>
            <a:off x="9420149" y="5848301"/>
            <a:ext cx="908506" cy="421436"/>
          </a:xfrm>
          <a:custGeom>
            <a:avLst/>
            <a:gdLst/>
            <a:ahLst/>
            <a:cxnLst/>
            <a:rect l="l" t="t" r="r" b="b"/>
            <a:pathLst>
              <a:path w="801623" h="371855">
                <a:moveTo>
                  <a:pt x="0" y="0"/>
                </a:moveTo>
                <a:lnTo>
                  <a:pt x="0" y="371855"/>
                </a:lnTo>
                <a:lnTo>
                  <a:pt x="801623" y="371855"/>
                </a:lnTo>
                <a:lnTo>
                  <a:pt x="801623" y="0"/>
                </a:lnTo>
                <a:lnTo>
                  <a:pt x="0" y="0"/>
                </a:lnTo>
                <a:close/>
              </a:path>
            </a:pathLst>
          </a:custGeom>
          <a:solidFill>
            <a:srgbClr val="C3CA8C"/>
          </a:solidFill>
        </p:spPr>
        <p:txBody>
          <a:bodyPr wrap="square" lIns="0" tIns="0" rIns="0" bIns="0" rtlCol="0">
            <a:noAutofit/>
          </a:bodyPr>
          <a:lstStyle/>
          <a:p>
            <a:endParaRPr sz="2040"/>
          </a:p>
        </p:txBody>
      </p:sp>
      <p:sp>
        <p:nvSpPr>
          <p:cNvPr id="88" name="object 88"/>
          <p:cNvSpPr/>
          <p:nvPr/>
        </p:nvSpPr>
        <p:spPr>
          <a:xfrm>
            <a:off x="9485781" y="5216146"/>
            <a:ext cx="794512" cy="421436"/>
          </a:xfrm>
          <a:custGeom>
            <a:avLst/>
            <a:gdLst/>
            <a:ahLst/>
            <a:cxnLst/>
            <a:rect l="l" t="t" r="r" b="b"/>
            <a:pathLst>
              <a:path w="701040" h="371855">
                <a:moveTo>
                  <a:pt x="0" y="0"/>
                </a:moveTo>
                <a:lnTo>
                  <a:pt x="0" y="371855"/>
                </a:lnTo>
                <a:lnTo>
                  <a:pt x="701040" y="371855"/>
                </a:lnTo>
                <a:lnTo>
                  <a:pt x="701040" y="0"/>
                </a:lnTo>
                <a:lnTo>
                  <a:pt x="0" y="0"/>
                </a:lnTo>
                <a:close/>
              </a:path>
            </a:pathLst>
          </a:custGeom>
          <a:solidFill>
            <a:srgbClr val="C3CA8C"/>
          </a:solidFill>
        </p:spPr>
        <p:txBody>
          <a:bodyPr wrap="square" lIns="0" tIns="0" rIns="0" bIns="0" rtlCol="0">
            <a:noAutofit/>
          </a:bodyPr>
          <a:lstStyle/>
          <a:p>
            <a:endParaRPr sz="2040"/>
          </a:p>
        </p:txBody>
      </p:sp>
      <p:sp>
        <p:nvSpPr>
          <p:cNvPr id="89" name="object 89"/>
          <p:cNvSpPr/>
          <p:nvPr/>
        </p:nvSpPr>
        <p:spPr>
          <a:xfrm>
            <a:off x="9620506" y="4587445"/>
            <a:ext cx="680516" cy="421436"/>
          </a:xfrm>
          <a:custGeom>
            <a:avLst/>
            <a:gdLst/>
            <a:ahLst/>
            <a:cxnLst/>
            <a:rect l="l" t="t" r="r" b="b"/>
            <a:pathLst>
              <a:path w="600455" h="371855">
                <a:moveTo>
                  <a:pt x="0" y="0"/>
                </a:moveTo>
                <a:lnTo>
                  <a:pt x="0" y="371855"/>
                </a:lnTo>
                <a:lnTo>
                  <a:pt x="600455" y="371855"/>
                </a:lnTo>
                <a:lnTo>
                  <a:pt x="600455" y="0"/>
                </a:lnTo>
                <a:lnTo>
                  <a:pt x="0" y="0"/>
                </a:lnTo>
                <a:close/>
              </a:path>
            </a:pathLst>
          </a:custGeom>
          <a:solidFill>
            <a:srgbClr val="C3CA8C"/>
          </a:solidFill>
        </p:spPr>
        <p:txBody>
          <a:bodyPr wrap="square" lIns="0" tIns="0" rIns="0" bIns="0" rtlCol="0">
            <a:noAutofit/>
          </a:bodyPr>
          <a:lstStyle/>
          <a:p>
            <a:endParaRPr sz="2040"/>
          </a:p>
        </p:txBody>
      </p:sp>
      <p:sp>
        <p:nvSpPr>
          <p:cNvPr id="90" name="object 90"/>
          <p:cNvSpPr/>
          <p:nvPr/>
        </p:nvSpPr>
        <p:spPr>
          <a:xfrm>
            <a:off x="9817406" y="3958744"/>
            <a:ext cx="576884" cy="417981"/>
          </a:xfrm>
          <a:custGeom>
            <a:avLst/>
            <a:gdLst/>
            <a:ahLst/>
            <a:cxnLst/>
            <a:rect l="l" t="t" r="r" b="b"/>
            <a:pathLst>
              <a:path w="509015" h="368807">
                <a:moveTo>
                  <a:pt x="0" y="0"/>
                </a:moveTo>
                <a:lnTo>
                  <a:pt x="0" y="368807"/>
                </a:lnTo>
                <a:lnTo>
                  <a:pt x="509015" y="368807"/>
                </a:lnTo>
                <a:lnTo>
                  <a:pt x="509015" y="0"/>
                </a:lnTo>
                <a:lnTo>
                  <a:pt x="0" y="0"/>
                </a:lnTo>
                <a:close/>
              </a:path>
            </a:pathLst>
          </a:custGeom>
          <a:solidFill>
            <a:srgbClr val="C3CA8C"/>
          </a:solidFill>
        </p:spPr>
        <p:txBody>
          <a:bodyPr wrap="square" lIns="0" tIns="0" rIns="0" bIns="0" rtlCol="0">
            <a:noAutofit/>
          </a:bodyPr>
          <a:lstStyle/>
          <a:p>
            <a:endParaRPr sz="2040"/>
          </a:p>
        </p:txBody>
      </p:sp>
      <p:sp>
        <p:nvSpPr>
          <p:cNvPr id="91" name="object 91"/>
          <p:cNvSpPr/>
          <p:nvPr/>
        </p:nvSpPr>
        <p:spPr>
          <a:xfrm>
            <a:off x="9883039" y="3326589"/>
            <a:ext cx="469798" cy="421436"/>
          </a:xfrm>
          <a:custGeom>
            <a:avLst/>
            <a:gdLst/>
            <a:ahLst/>
            <a:cxnLst/>
            <a:rect l="l" t="t" r="r" b="b"/>
            <a:pathLst>
              <a:path w="414528" h="371855">
                <a:moveTo>
                  <a:pt x="0" y="0"/>
                </a:moveTo>
                <a:lnTo>
                  <a:pt x="0" y="371855"/>
                </a:lnTo>
                <a:lnTo>
                  <a:pt x="414528" y="371855"/>
                </a:lnTo>
                <a:lnTo>
                  <a:pt x="414528" y="0"/>
                </a:lnTo>
                <a:lnTo>
                  <a:pt x="0" y="0"/>
                </a:lnTo>
                <a:close/>
              </a:path>
            </a:pathLst>
          </a:custGeom>
          <a:solidFill>
            <a:srgbClr val="C3CA8C"/>
          </a:solidFill>
        </p:spPr>
        <p:txBody>
          <a:bodyPr wrap="square" lIns="0" tIns="0" rIns="0" bIns="0" rtlCol="0">
            <a:noAutofit/>
          </a:bodyPr>
          <a:lstStyle/>
          <a:p>
            <a:endParaRPr sz="2040"/>
          </a:p>
        </p:txBody>
      </p:sp>
      <p:sp>
        <p:nvSpPr>
          <p:cNvPr id="92" name="object 92"/>
          <p:cNvSpPr/>
          <p:nvPr/>
        </p:nvSpPr>
        <p:spPr>
          <a:xfrm>
            <a:off x="10017762" y="2065732"/>
            <a:ext cx="369620" cy="421436"/>
          </a:xfrm>
          <a:custGeom>
            <a:avLst/>
            <a:gdLst/>
            <a:ahLst/>
            <a:cxnLst/>
            <a:rect l="l" t="t" r="r" b="b"/>
            <a:pathLst>
              <a:path w="326135" h="371855">
                <a:moveTo>
                  <a:pt x="0" y="0"/>
                </a:moveTo>
                <a:lnTo>
                  <a:pt x="0" y="371855"/>
                </a:lnTo>
                <a:lnTo>
                  <a:pt x="326135" y="371855"/>
                </a:lnTo>
                <a:lnTo>
                  <a:pt x="326135" y="0"/>
                </a:lnTo>
                <a:lnTo>
                  <a:pt x="0" y="0"/>
                </a:lnTo>
                <a:close/>
              </a:path>
            </a:pathLst>
          </a:custGeom>
          <a:solidFill>
            <a:srgbClr val="C3CA8C"/>
          </a:solidFill>
        </p:spPr>
        <p:txBody>
          <a:bodyPr wrap="square" lIns="0" tIns="0" rIns="0" bIns="0" rtlCol="0">
            <a:noAutofit/>
          </a:bodyPr>
          <a:lstStyle/>
          <a:p>
            <a:endParaRPr sz="2040"/>
          </a:p>
        </p:txBody>
      </p:sp>
      <p:sp>
        <p:nvSpPr>
          <p:cNvPr id="93" name="object 93"/>
          <p:cNvSpPr/>
          <p:nvPr/>
        </p:nvSpPr>
        <p:spPr>
          <a:xfrm>
            <a:off x="4808527" y="1772108"/>
            <a:ext cx="131266" cy="131266"/>
          </a:xfrm>
          <a:custGeom>
            <a:avLst/>
            <a:gdLst/>
            <a:ahLst/>
            <a:cxnLst/>
            <a:rect l="l" t="t" r="r" b="b"/>
            <a:pathLst>
              <a:path w="115823" h="115823">
                <a:moveTo>
                  <a:pt x="0" y="115823"/>
                </a:moveTo>
                <a:lnTo>
                  <a:pt x="115823" y="115823"/>
                </a:lnTo>
                <a:lnTo>
                  <a:pt x="115823" y="0"/>
                </a:lnTo>
                <a:lnTo>
                  <a:pt x="0" y="0"/>
                </a:lnTo>
                <a:lnTo>
                  <a:pt x="0" y="115823"/>
                </a:lnTo>
                <a:close/>
              </a:path>
            </a:pathLst>
          </a:custGeom>
          <a:solidFill>
            <a:srgbClr val="324F62"/>
          </a:solidFill>
        </p:spPr>
        <p:txBody>
          <a:bodyPr wrap="square" lIns="0" tIns="0" rIns="0" bIns="0" rtlCol="0">
            <a:noAutofit/>
          </a:bodyPr>
          <a:lstStyle/>
          <a:p>
            <a:endParaRPr sz="2040"/>
          </a:p>
        </p:txBody>
      </p:sp>
      <p:sp>
        <p:nvSpPr>
          <p:cNvPr id="94" name="object 94"/>
          <p:cNvSpPr/>
          <p:nvPr/>
        </p:nvSpPr>
        <p:spPr>
          <a:xfrm>
            <a:off x="6235194" y="1772108"/>
            <a:ext cx="131266" cy="131266"/>
          </a:xfrm>
          <a:custGeom>
            <a:avLst/>
            <a:gdLst/>
            <a:ahLst/>
            <a:cxnLst/>
            <a:rect l="l" t="t" r="r" b="b"/>
            <a:pathLst>
              <a:path w="115823" h="115823">
                <a:moveTo>
                  <a:pt x="0" y="115823"/>
                </a:moveTo>
                <a:lnTo>
                  <a:pt x="115823" y="115823"/>
                </a:lnTo>
                <a:lnTo>
                  <a:pt x="115823" y="0"/>
                </a:lnTo>
                <a:lnTo>
                  <a:pt x="0" y="0"/>
                </a:lnTo>
                <a:lnTo>
                  <a:pt x="0" y="115823"/>
                </a:lnTo>
                <a:close/>
              </a:path>
            </a:pathLst>
          </a:custGeom>
          <a:solidFill>
            <a:srgbClr val="436983"/>
          </a:solidFill>
        </p:spPr>
        <p:txBody>
          <a:bodyPr wrap="square" lIns="0" tIns="0" rIns="0" bIns="0" rtlCol="0">
            <a:noAutofit/>
          </a:bodyPr>
          <a:lstStyle/>
          <a:p>
            <a:endParaRPr sz="2040"/>
          </a:p>
        </p:txBody>
      </p:sp>
      <p:sp>
        <p:nvSpPr>
          <p:cNvPr id="95" name="object 95"/>
          <p:cNvSpPr/>
          <p:nvPr/>
        </p:nvSpPr>
        <p:spPr>
          <a:xfrm>
            <a:off x="7641135" y="1772108"/>
            <a:ext cx="134720" cy="131266"/>
          </a:xfrm>
          <a:custGeom>
            <a:avLst/>
            <a:gdLst/>
            <a:ahLst/>
            <a:cxnLst/>
            <a:rect l="l" t="t" r="r" b="b"/>
            <a:pathLst>
              <a:path w="118871" h="115823">
                <a:moveTo>
                  <a:pt x="0" y="115823"/>
                </a:moveTo>
                <a:lnTo>
                  <a:pt x="118871" y="115823"/>
                </a:lnTo>
                <a:lnTo>
                  <a:pt x="118871" y="0"/>
                </a:lnTo>
                <a:lnTo>
                  <a:pt x="0" y="0"/>
                </a:lnTo>
                <a:lnTo>
                  <a:pt x="0" y="115823"/>
                </a:lnTo>
                <a:close/>
              </a:path>
            </a:pathLst>
          </a:custGeom>
          <a:solidFill>
            <a:srgbClr val="ACC4D5"/>
          </a:solidFill>
        </p:spPr>
        <p:txBody>
          <a:bodyPr wrap="square" lIns="0" tIns="0" rIns="0" bIns="0" rtlCol="0">
            <a:noAutofit/>
          </a:bodyPr>
          <a:lstStyle/>
          <a:p>
            <a:endParaRPr sz="2040"/>
          </a:p>
        </p:txBody>
      </p:sp>
      <p:sp>
        <p:nvSpPr>
          <p:cNvPr id="96" name="object 96"/>
          <p:cNvSpPr/>
          <p:nvPr/>
        </p:nvSpPr>
        <p:spPr>
          <a:xfrm>
            <a:off x="9385607" y="1772108"/>
            <a:ext cx="134720" cy="131266"/>
          </a:xfrm>
          <a:custGeom>
            <a:avLst/>
            <a:gdLst/>
            <a:ahLst/>
            <a:cxnLst/>
            <a:rect l="l" t="t" r="r" b="b"/>
            <a:pathLst>
              <a:path w="118871" h="115823">
                <a:moveTo>
                  <a:pt x="0" y="115823"/>
                </a:moveTo>
                <a:lnTo>
                  <a:pt x="118871" y="115823"/>
                </a:lnTo>
                <a:lnTo>
                  <a:pt x="118871" y="0"/>
                </a:lnTo>
                <a:lnTo>
                  <a:pt x="0" y="0"/>
                </a:lnTo>
                <a:lnTo>
                  <a:pt x="0" y="115823"/>
                </a:lnTo>
                <a:close/>
              </a:path>
            </a:pathLst>
          </a:custGeom>
          <a:solidFill>
            <a:srgbClr val="C3CA8C"/>
          </a:solidFill>
        </p:spPr>
        <p:txBody>
          <a:bodyPr wrap="square" lIns="0" tIns="0" rIns="0" bIns="0" rtlCol="0">
            <a:noAutofit/>
          </a:bodyPr>
          <a:lstStyle/>
          <a:p>
            <a:endParaRPr sz="2040"/>
          </a:p>
        </p:txBody>
      </p:sp>
      <p:sp>
        <p:nvSpPr>
          <p:cNvPr id="45" name="object 45"/>
          <p:cNvSpPr txBox="1"/>
          <p:nvPr/>
        </p:nvSpPr>
        <p:spPr>
          <a:xfrm>
            <a:off x="1727202" y="28144"/>
            <a:ext cx="2457063" cy="288211"/>
          </a:xfrm>
          <a:prstGeom prst="rect">
            <a:avLst/>
          </a:prstGeom>
        </p:spPr>
        <p:txBody>
          <a:bodyPr wrap="square" lIns="0" tIns="14033" rIns="0" bIns="0" rtlCol="0">
            <a:noAutofit/>
          </a:bodyPr>
          <a:lstStyle/>
          <a:p>
            <a:pPr marL="14393">
              <a:lnSpc>
                <a:spcPts val="2210"/>
              </a:lnSpc>
            </a:pPr>
            <a:r>
              <a:rPr sz="2040" dirty="0">
                <a:latin typeface="Franklin Gothic Medium"/>
                <a:cs typeface="Franklin Gothic Medium"/>
                <a:hlinkClick r:id="rId2"/>
              </a:rPr>
              <a:t>w</a:t>
            </a:r>
            <a:r>
              <a:rPr sz="2040" spc="5" dirty="0">
                <a:latin typeface="Franklin Gothic Medium"/>
                <a:cs typeface="Franklin Gothic Medium"/>
                <a:hlinkClick r:id="rId2"/>
              </a:rPr>
              <a:t>w</a:t>
            </a:r>
            <a:r>
              <a:rPr sz="2040" spc="-78" dirty="0">
                <a:latin typeface="Franklin Gothic Medium"/>
                <a:cs typeface="Franklin Gothic Medium"/>
                <a:hlinkClick r:id="rId2"/>
              </a:rPr>
              <a:t>w</a:t>
            </a:r>
            <a:r>
              <a:rPr sz="2040" dirty="0">
                <a:latin typeface="Franklin Gothic Medium"/>
                <a:cs typeface="Franklin Gothic Medium"/>
                <a:hlinkClick r:id="rId2"/>
              </a:rPr>
              <a:t>.p</a:t>
            </a:r>
            <a:r>
              <a:rPr sz="2040" spc="-28" dirty="0">
                <a:latin typeface="Franklin Gothic Medium"/>
                <a:cs typeface="Franklin Gothic Medium"/>
                <a:hlinkClick r:id="rId2"/>
              </a:rPr>
              <a:t>e</a:t>
            </a:r>
            <a:r>
              <a:rPr sz="2040" dirty="0">
                <a:latin typeface="Franklin Gothic Medium"/>
                <a:cs typeface="Franklin Gothic Medium"/>
                <a:hlinkClick r:id="rId2"/>
              </a:rPr>
              <a:t>w</a:t>
            </a:r>
            <a:r>
              <a:rPr sz="2040" spc="10" dirty="0">
                <a:latin typeface="Franklin Gothic Medium"/>
                <a:cs typeface="Franklin Gothic Medium"/>
                <a:hlinkClick r:id="rId2"/>
              </a:rPr>
              <a:t>r</a:t>
            </a:r>
            <a:r>
              <a:rPr sz="2040" dirty="0">
                <a:latin typeface="Franklin Gothic Medium"/>
                <a:cs typeface="Franklin Gothic Medium"/>
                <a:hlinkClick r:id="rId2"/>
              </a:rPr>
              <a:t>esea</a:t>
            </a:r>
            <a:r>
              <a:rPr sz="2040" spc="-16" dirty="0">
                <a:latin typeface="Franklin Gothic Medium"/>
                <a:cs typeface="Franklin Gothic Medium"/>
                <a:hlinkClick r:id="rId2"/>
              </a:rPr>
              <a:t>r</a:t>
            </a:r>
            <a:r>
              <a:rPr sz="2040" dirty="0">
                <a:latin typeface="Franklin Gothic Medium"/>
                <a:cs typeface="Franklin Gothic Medium"/>
                <a:hlinkClick r:id="rId2"/>
              </a:rPr>
              <a:t>c</a:t>
            </a:r>
            <a:r>
              <a:rPr sz="2040" spc="10" dirty="0">
                <a:latin typeface="Franklin Gothic Medium"/>
                <a:cs typeface="Franklin Gothic Medium"/>
                <a:hlinkClick r:id="rId2"/>
              </a:rPr>
              <a:t>h</a:t>
            </a:r>
            <a:r>
              <a:rPr sz="2040" dirty="0">
                <a:latin typeface="Franklin Gothic Medium"/>
                <a:cs typeface="Franklin Gothic Medium"/>
                <a:hlinkClick r:id="rId2"/>
              </a:rPr>
              <a:t>.o</a:t>
            </a:r>
            <a:r>
              <a:rPr sz="2040" spc="10" dirty="0">
                <a:latin typeface="Franklin Gothic Medium"/>
                <a:cs typeface="Franklin Gothic Medium"/>
                <a:hlinkClick r:id="rId2"/>
              </a:rPr>
              <a:t>r</a:t>
            </a:r>
            <a:r>
              <a:rPr sz="2040" dirty="0">
                <a:latin typeface="Franklin Gothic Medium"/>
                <a:cs typeface="Franklin Gothic Medium"/>
                <a:hlinkClick r:id="rId2"/>
              </a:rPr>
              <a:t>g</a:t>
            </a:r>
            <a:endParaRPr sz="2040">
              <a:latin typeface="Franklin Gothic Medium"/>
              <a:cs typeface="Franklin Gothic Medium"/>
            </a:endParaRPr>
          </a:p>
        </p:txBody>
      </p:sp>
      <p:sp>
        <p:nvSpPr>
          <p:cNvPr id="44" name="object 44"/>
          <p:cNvSpPr txBox="1"/>
          <p:nvPr/>
        </p:nvSpPr>
        <p:spPr>
          <a:xfrm>
            <a:off x="2708712" y="681327"/>
            <a:ext cx="1689506" cy="374227"/>
          </a:xfrm>
          <a:prstGeom prst="rect">
            <a:avLst/>
          </a:prstGeom>
        </p:spPr>
        <p:txBody>
          <a:bodyPr wrap="square" lIns="0" tIns="18423" rIns="0" bIns="0" rtlCol="0">
            <a:noAutofit/>
          </a:bodyPr>
          <a:lstStyle/>
          <a:p>
            <a:pPr marL="14393">
              <a:lnSpc>
                <a:spcPts val="2901"/>
              </a:lnSpc>
            </a:pPr>
            <a:r>
              <a:rPr sz="2720" spc="26" dirty="0">
                <a:latin typeface="Franklin Gothic Medium"/>
                <a:cs typeface="Franklin Gothic Medium"/>
              </a:rPr>
              <a:t>Racial and</a:t>
            </a:r>
            <a:endParaRPr sz="2720">
              <a:latin typeface="Franklin Gothic Medium"/>
              <a:cs typeface="Franklin Gothic Medium"/>
            </a:endParaRPr>
          </a:p>
        </p:txBody>
      </p:sp>
      <p:sp>
        <p:nvSpPr>
          <p:cNvPr id="43" name="object 43"/>
          <p:cNvSpPr txBox="1"/>
          <p:nvPr/>
        </p:nvSpPr>
        <p:spPr>
          <a:xfrm>
            <a:off x="4404130" y="681327"/>
            <a:ext cx="6755934" cy="827775"/>
          </a:xfrm>
          <a:prstGeom prst="rect">
            <a:avLst/>
          </a:prstGeom>
        </p:spPr>
        <p:txBody>
          <a:bodyPr wrap="square" lIns="0" tIns="18423" rIns="0" bIns="0" rtlCol="0">
            <a:noAutofit/>
          </a:bodyPr>
          <a:lstStyle/>
          <a:p>
            <a:pPr marL="14393">
              <a:lnSpc>
                <a:spcPts val="2901"/>
              </a:lnSpc>
            </a:pPr>
            <a:r>
              <a:rPr sz="2720" spc="32" dirty="0">
                <a:latin typeface="Franklin Gothic Medium"/>
                <a:cs typeface="Franklin Gothic Medium"/>
              </a:rPr>
              <a:t>ethnic change to continue in future decades</a:t>
            </a:r>
            <a:endParaRPr sz="2720">
              <a:latin typeface="Franklin Gothic Medium"/>
              <a:cs typeface="Franklin Gothic Medium"/>
            </a:endParaRPr>
          </a:p>
          <a:p>
            <a:pPr marL="1021263" marR="51814">
              <a:lnSpc>
                <a:spcPct val="94685"/>
              </a:lnSpc>
              <a:spcBef>
                <a:spcPts val="1091"/>
              </a:spcBef>
            </a:pPr>
            <a:r>
              <a:rPr sz="2040" i="1" spc="-1" dirty="0">
                <a:solidFill>
                  <a:srgbClr val="7F7F7F"/>
                </a:solidFill>
                <a:latin typeface="Georgia"/>
                <a:cs typeface="Georgia"/>
              </a:rPr>
              <a:t>% of total U.S. population</a:t>
            </a:r>
            <a:endParaRPr sz="2040">
              <a:latin typeface="Georgia"/>
              <a:cs typeface="Georgia"/>
            </a:endParaRPr>
          </a:p>
        </p:txBody>
      </p:sp>
      <p:sp>
        <p:nvSpPr>
          <p:cNvPr id="42" name="object 42"/>
          <p:cNvSpPr txBox="1"/>
          <p:nvPr/>
        </p:nvSpPr>
        <p:spPr>
          <a:xfrm>
            <a:off x="4987290" y="1698059"/>
            <a:ext cx="693047" cy="288211"/>
          </a:xfrm>
          <a:prstGeom prst="rect">
            <a:avLst/>
          </a:prstGeom>
        </p:spPr>
        <p:txBody>
          <a:bodyPr wrap="square" lIns="0" tIns="14033" rIns="0" bIns="0" rtlCol="0">
            <a:noAutofit/>
          </a:bodyPr>
          <a:lstStyle/>
          <a:p>
            <a:pPr marL="14393">
              <a:lnSpc>
                <a:spcPts val="2210"/>
              </a:lnSpc>
            </a:pPr>
            <a:r>
              <a:rPr sz="2040" dirty="0">
                <a:latin typeface="Franklin Gothic Medium"/>
                <a:cs typeface="Franklin Gothic Medium"/>
              </a:rPr>
              <a:t>White</a:t>
            </a:r>
            <a:endParaRPr sz="2040">
              <a:latin typeface="Franklin Gothic Medium"/>
              <a:cs typeface="Franklin Gothic Medium"/>
            </a:endParaRPr>
          </a:p>
        </p:txBody>
      </p:sp>
      <p:sp>
        <p:nvSpPr>
          <p:cNvPr id="41" name="object 41"/>
          <p:cNvSpPr txBox="1"/>
          <p:nvPr/>
        </p:nvSpPr>
        <p:spPr>
          <a:xfrm>
            <a:off x="6415974" y="1698059"/>
            <a:ext cx="670599" cy="288211"/>
          </a:xfrm>
          <a:prstGeom prst="rect">
            <a:avLst/>
          </a:prstGeom>
        </p:spPr>
        <p:txBody>
          <a:bodyPr wrap="square" lIns="0" tIns="14033" rIns="0" bIns="0" rtlCol="0">
            <a:noAutofit/>
          </a:bodyPr>
          <a:lstStyle/>
          <a:p>
            <a:pPr marL="14393">
              <a:lnSpc>
                <a:spcPts val="2210"/>
              </a:lnSpc>
            </a:pPr>
            <a:r>
              <a:rPr sz="2040" spc="-2" dirty="0">
                <a:latin typeface="Franklin Gothic Medium"/>
                <a:cs typeface="Franklin Gothic Medium"/>
              </a:rPr>
              <a:t>Black</a:t>
            </a:r>
            <a:endParaRPr sz="2040">
              <a:latin typeface="Franklin Gothic Medium"/>
              <a:cs typeface="Franklin Gothic Medium"/>
            </a:endParaRPr>
          </a:p>
        </p:txBody>
      </p:sp>
      <p:sp>
        <p:nvSpPr>
          <p:cNvPr id="40" name="object 40"/>
          <p:cNvSpPr txBox="1"/>
          <p:nvPr/>
        </p:nvSpPr>
        <p:spPr>
          <a:xfrm>
            <a:off x="7822922" y="1698059"/>
            <a:ext cx="1011184" cy="288211"/>
          </a:xfrm>
          <a:prstGeom prst="rect">
            <a:avLst/>
          </a:prstGeom>
        </p:spPr>
        <p:txBody>
          <a:bodyPr wrap="square" lIns="0" tIns="14033" rIns="0" bIns="0" rtlCol="0">
            <a:noAutofit/>
          </a:bodyPr>
          <a:lstStyle/>
          <a:p>
            <a:pPr marL="14393">
              <a:lnSpc>
                <a:spcPts val="2210"/>
              </a:lnSpc>
            </a:pPr>
            <a:r>
              <a:rPr sz="2040" dirty="0">
                <a:latin typeface="Franklin Gothic Medium"/>
                <a:cs typeface="Franklin Gothic Medium"/>
              </a:rPr>
              <a:t>Hispanic</a:t>
            </a:r>
            <a:endParaRPr sz="2040">
              <a:latin typeface="Franklin Gothic Medium"/>
              <a:cs typeface="Franklin Gothic Medium"/>
            </a:endParaRPr>
          </a:p>
        </p:txBody>
      </p:sp>
      <p:sp>
        <p:nvSpPr>
          <p:cNvPr id="39" name="object 39"/>
          <p:cNvSpPr txBox="1"/>
          <p:nvPr/>
        </p:nvSpPr>
        <p:spPr>
          <a:xfrm>
            <a:off x="9568113" y="1698059"/>
            <a:ext cx="664117" cy="288211"/>
          </a:xfrm>
          <a:prstGeom prst="rect">
            <a:avLst/>
          </a:prstGeom>
        </p:spPr>
        <p:txBody>
          <a:bodyPr wrap="square" lIns="0" tIns="14033" rIns="0" bIns="0" rtlCol="0">
            <a:noAutofit/>
          </a:bodyPr>
          <a:lstStyle/>
          <a:p>
            <a:pPr marL="14393">
              <a:lnSpc>
                <a:spcPts val="2210"/>
              </a:lnSpc>
            </a:pPr>
            <a:r>
              <a:rPr sz="2040" dirty="0">
                <a:latin typeface="Franklin Gothic Medium"/>
                <a:cs typeface="Franklin Gothic Medium"/>
              </a:rPr>
              <a:t>Asian</a:t>
            </a:r>
            <a:endParaRPr sz="2040">
              <a:latin typeface="Franklin Gothic Medium"/>
              <a:cs typeface="Franklin Gothic Medium"/>
            </a:endParaRPr>
          </a:p>
        </p:txBody>
      </p:sp>
      <p:sp>
        <p:nvSpPr>
          <p:cNvPr id="38" name="object 38"/>
          <p:cNvSpPr txBox="1"/>
          <p:nvPr/>
        </p:nvSpPr>
        <p:spPr>
          <a:xfrm>
            <a:off x="3147766" y="2136614"/>
            <a:ext cx="675561" cy="287867"/>
          </a:xfrm>
          <a:prstGeom prst="rect">
            <a:avLst/>
          </a:prstGeom>
        </p:spPr>
        <p:txBody>
          <a:bodyPr wrap="square" lIns="0" tIns="13997" rIns="0" bIns="0" rtlCol="0">
            <a:noAutofit/>
          </a:bodyPr>
          <a:lstStyle/>
          <a:p>
            <a:pPr marL="14393">
              <a:lnSpc>
                <a:spcPts val="2204"/>
              </a:lnSpc>
            </a:pPr>
            <a:r>
              <a:rPr sz="2040" dirty="0">
                <a:latin typeface="Franklin Gothic Medium"/>
                <a:cs typeface="Franklin Gothic Medium"/>
              </a:rPr>
              <a:t>2015</a:t>
            </a:r>
            <a:endParaRPr sz="2040">
              <a:latin typeface="Franklin Gothic Medium"/>
              <a:cs typeface="Franklin Gothic Medium"/>
            </a:endParaRPr>
          </a:p>
        </p:txBody>
      </p:sp>
      <p:sp>
        <p:nvSpPr>
          <p:cNvPr id="37" name="object 37"/>
          <p:cNvSpPr txBox="1"/>
          <p:nvPr/>
        </p:nvSpPr>
        <p:spPr>
          <a:xfrm>
            <a:off x="3147766" y="3397902"/>
            <a:ext cx="675561" cy="287867"/>
          </a:xfrm>
          <a:prstGeom prst="rect">
            <a:avLst/>
          </a:prstGeom>
        </p:spPr>
        <p:txBody>
          <a:bodyPr wrap="square" lIns="0" tIns="13997" rIns="0" bIns="0" rtlCol="0">
            <a:noAutofit/>
          </a:bodyPr>
          <a:lstStyle/>
          <a:p>
            <a:pPr marL="14393">
              <a:lnSpc>
                <a:spcPts val="2204"/>
              </a:lnSpc>
            </a:pPr>
            <a:r>
              <a:rPr sz="2040" dirty="0">
                <a:latin typeface="Franklin Gothic Medium"/>
                <a:cs typeface="Franklin Gothic Medium"/>
              </a:rPr>
              <a:t>2025</a:t>
            </a:r>
            <a:endParaRPr sz="2040">
              <a:latin typeface="Franklin Gothic Medium"/>
              <a:cs typeface="Franklin Gothic Medium"/>
            </a:endParaRPr>
          </a:p>
        </p:txBody>
      </p:sp>
      <p:sp>
        <p:nvSpPr>
          <p:cNvPr id="36" name="object 36"/>
          <p:cNvSpPr txBox="1"/>
          <p:nvPr/>
        </p:nvSpPr>
        <p:spPr>
          <a:xfrm>
            <a:off x="3147766" y="4028330"/>
            <a:ext cx="675561" cy="287867"/>
          </a:xfrm>
          <a:prstGeom prst="rect">
            <a:avLst/>
          </a:prstGeom>
        </p:spPr>
        <p:txBody>
          <a:bodyPr wrap="square" lIns="0" tIns="13997" rIns="0" bIns="0" rtlCol="0">
            <a:noAutofit/>
          </a:bodyPr>
          <a:lstStyle/>
          <a:p>
            <a:pPr marL="14393">
              <a:lnSpc>
                <a:spcPts val="2204"/>
              </a:lnSpc>
            </a:pPr>
            <a:r>
              <a:rPr sz="2040" dirty="0">
                <a:latin typeface="Franklin Gothic Medium"/>
                <a:cs typeface="Franklin Gothic Medium"/>
              </a:rPr>
              <a:t>2035</a:t>
            </a:r>
            <a:endParaRPr sz="2040">
              <a:latin typeface="Franklin Gothic Medium"/>
              <a:cs typeface="Franklin Gothic Medium"/>
            </a:endParaRPr>
          </a:p>
        </p:txBody>
      </p:sp>
      <p:sp>
        <p:nvSpPr>
          <p:cNvPr id="35" name="object 35"/>
          <p:cNvSpPr txBox="1"/>
          <p:nvPr/>
        </p:nvSpPr>
        <p:spPr>
          <a:xfrm>
            <a:off x="3147766" y="4658758"/>
            <a:ext cx="675561" cy="287867"/>
          </a:xfrm>
          <a:prstGeom prst="rect">
            <a:avLst/>
          </a:prstGeom>
        </p:spPr>
        <p:txBody>
          <a:bodyPr wrap="square" lIns="0" tIns="13997" rIns="0" bIns="0" rtlCol="0">
            <a:noAutofit/>
          </a:bodyPr>
          <a:lstStyle/>
          <a:p>
            <a:pPr marL="14393">
              <a:lnSpc>
                <a:spcPts val="2204"/>
              </a:lnSpc>
            </a:pPr>
            <a:r>
              <a:rPr sz="2040" dirty="0">
                <a:latin typeface="Franklin Gothic Medium"/>
                <a:cs typeface="Franklin Gothic Medium"/>
              </a:rPr>
              <a:t>2045</a:t>
            </a:r>
            <a:endParaRPr sz="2040">
              <a:latin typeface="Franklin Gothic Medium"/>
              <a:cs typeface="Franklin Gothic Medium"/>
            </a:endParaRPr>
          </a:p>
        </p:txBody>
      </p:sp>
      <p:sp>
        <p:nvSpPr>
          <p:cNvPr id="34" name="object 34"/>
          <p:cNvSpPr txBox="1"/>
          <p:nvPr/>
        </p:nvSpPr>
        <p:spPr>
          <a:xfrm>
            <a:off x="3147766" y="5288908"/>
            <a:ext cx="675815" cy="288211"/>
          </a:xfrm>
          <a:prstGeom prst="rect">
            <a:avLst/>
          </a:prstGeom>
        </p:spPr>
        <p:txBody>
          <a:bodyPr wrap="square" lIns="0" tIns="14033" rIns="0" bIns="0" rtlCol="0">
            <a:noAutofit/>
          </a:bodyPr>
          <a:lstStyle/>
          <a:p>
            <a:pPr marL="14393">
              <a:lnSpc>
                <a:spcPts val="2210"/>
              </a:lnSpc>
            </a:pPr>
            <a:r>
              <a:rPr sz="2040" dirty="0">
                <a:latin typeface="Franklin Gothic Medium"/>
                <a:cs typeface="Franklin Gothic Medium"/>
              </a:rPr>
              <a:t>2055</a:t>
            </a:r>
            <a:endParaRPr sz="2040">
              <a:latin typeface="Franklin Gothic Medium"/>
              <a:cs typeface="Franklin Gothic Medium"/>
            </a:endParaRPr>
          </a:p>
        </p:txBody>
      </p:sp>
      <p:sp>
        <p:nvSpPr>
          <p:cNvPr id="33" name="object 33"/>
          <p:cNvSpPr txBox="1"/>
          <p:nvPr/>
        </p:nvSpPr>
        <p:spPr>
          <a:xfrm>
            <a:off x="3147766" y="5919902"/>
            <a:ext cx="675561" cy="287867"/>
          </a:xfrm>
          <a:prstGeom prst="rect">
            <a:avLst/>
          </a:prstGeom>
        </p:spPr>
        <p:txBody>
          <a:bodyPr wrap="square" lIns="0" tIns="13997" rIns="0" bIns="0" rtlCol="0">
            <a:noAutofit/>
          </a:bodyPr>
          <a:lstStyle/>
          <a:p>
            <a:pPr marL="14393">
              <a:lnSpc>
                <a:spcPts val="2204"/>
              </a:lnSpc>
            </a:pPr>
            <a:r>
              <a:rPr sz="2040" dirty="0">
                <a:latin typeface="Franklin Gothic Medium"/>
                <a:cs typeface="Franklin Gothic Medium"/>
              </a:rPr>
              <a:t>2065</a:t>
            </a:r>
            <a:endParaRPr sz="2040">
              <a:latin typeface="Franklin Gothic Medium"/>
              <a:cs typeface="Franklin Gothic Medium"/>
            </a:endParaRPr>
          </a:p>
        </p:txBody>
      </p:sp>
      <p:sp>
        <p:nvSpPr>
          <p:cNvPr id="32" name="object 32"/>
          <p:cNvSpPr txBox="1"/>
          <p:nvPr/>
        </p:nvSpPr>
        <p:spPr>
          <a:xfrm>
            <a:off x="2334945" y="6589939"/>
            <a:ext cx="7491659" cy="346657"/>
          </a:xfrm>
          <a:prstGeom prst="rect">
            <a:avLst/>
          </a:prstGeom>
        </p:spPr>
        <p:txBody>
          <a:bodyPr wrap="square" lIns="0" tIns="8132" rIns="0" bIns="0" rtlCol="0">
            <a:noAutofit/>
          </a:bodyPr>
          <a:lstStyle/>
          <a:p>
            <a:pPr marL="14393">
              <a:lnSpc>
                <a:spcPts val="1281"/>
              </a:lnSpc>
            </a:pPr>
            <a:r>
              <a:rPr sz="1133" spc="-8" dirty="0">
                <a:latin typeface="Franklin Gothic Medium"/>
                <a:cs typeface="Franklin Gothic Medium"/>
              </a:rPr>
              <a:t>Note: Whites, blacks and Asians include only those who are not Hispanic. Hispanics are of any race. Other races not shown.</a:t>
            </a:r>
            <a:endParaRPr sz="1133">
              <a:latin typeface="Franklin Gothic Medium"/>
              <a:cs typeface="Franklin Gothic Medium"/>
            </a:endParaRPr>
          </a:p>
          <a:p>
            <a:pPr marL="14393" marR="21762">
              <a:lnSpc>
                <a:spcPct val="94482"/>
              </a:lnSpc>
              <a:spcBef>
                <a:spcPts val="9"/>
              </a:spcBef>
            </a:pPr>
            <a:r>
              <a:rPr sz="1133" spc="-7" dirty="0">
                <a:latin typeface="Franklin Gothic Medium"/>
                <a:cs typeface="Franklin Gothic Medium"/>
              </a:rPr>
              <a:t>Source: Pew Research Center population estimates and projections (2015)</a:t>
            </a:r>
            <a:endParaRPr sz="1133">
              <a:latin typeface="Franklin Gothic Medium"/>
              <a:cs typeface="Franklin Gothic Medium"/>
            </a:endParaRPr>
          </a:p>
        </p:txBody>
      </p:sp>
      <p:sp>
        <p:nvSpPr>
          <p:cNvPr id="31" name="object 31"/>
          <p:cNvSpPr txBox="1"/>
          <p:nvPr/>
        </p:nvSpPr>
        <p:spPr>
          <a:xfrm>
            <a:off x="6810493" y="7263893"/>
            <a:ext cx="221991" cy="173871"/>
          </a:xfrm>
          <a:prstGeom prst="rect">
            <a:avLst/>
          </a:prstGeom>
        </p:spPr>
        <p:txBody>
          <a:bodyPr wrap="square" lIns="0" tIns="8132" rIns="0" bIns="0" rtlCol="0">
            <a:noAutofit/>
          </a:bodyPr>
          <a:lstStyle/>
          <a:p>
            <a:pPr marL="14393">
              <a:lnSpc>
                <a:spcPts val="1281"/>
              </a:lnSpc>
            </a:pPr>
            <a:r>
              <a:rPr sz="1133" spc="5" dirty="0">
                <a:solidFill>
                  <a:srgbClr val="585858"/>
                </a:solidFill>
                <a:latin typeface="Franklin Gothic Medium"/>
                <a:cs typeface="Franklin Gothic Medium"/>
              </a:rPr>
              <a:t>24</a:t>
            </a:r>
            <a:endParaRPr sz="1133">
              <a:latin typeface="Franklin Gothic Medium"/>
              <a:cs typeface="Franklin Gothic Medium"/>
            </a:endParaRPr>
          </a:p>
        </p:txBody>
      </p:sp>
      <p:sp>
        <p:nvSpPr>
          <p:cNvPr id="30" name="object 30"/>
          <p:cNvSpPr txBox="1"/>
          <p:nvPr/>
        </p:nvSpPr>
        <p:spPr>
          <a:xfrm>
            <a:off x="2334945" y="7269877"/>
            <a:ext cx="1202370" cy="160054"/>
          </a:xfrm>
          <a:prstGeom prst="rect">
            <a:avLst/>
          </a:prstGeom>
        </p:spPr>
        <p:txBody>
          <a:bodyPr wrap="square" lIns="0" tIns="1439" rIns="0" bIns="0" rtlCol="0">
            <a:noAutofit/>
          </a:bodyPr>
          <a:lstStyle/>
          <a:p>
            <a:pPr marL="14393">
              <a:lnSpc>
                <a:spcPct val="94482"/>
              </a:lnSpc>
            </a:pPr>
            <a:r>
              <a:rPr sz="1020" spc="-7" dirty="0">
                <a:solidFill>
                  <a:srgbClr val="585858"/>
                </a:solidFill>
                <a:latin typeface="Franklin Gothic Medium"/>
                <a:cs typeface="Franklin Gothic Medium"/>
              </a:rPr>
              <a:t>September 17, 2018</a:t>
            </a:r>
            <a:endParaRPr sz="1020">
              <a:latin typeface="Franklin Gothic Medium"/>
              <a:cs typeface="Franklin Gothic Medium"/>
            </a:endParaRPr>
          </a:p>
        </p:txBody>
      </p:sp>
      <p:sp>
        <p:nvSpPr>
          <p:cNvPr id="29" name="object 29"/>
          <p:cNvSpPr txBox="1"/>
          <p:nvPr/>
        </p:nvSpPr>
        <p:spPr>
          <a:xfrm>
            <a:off x="3920744" y="5848301"/>
            <a:ext cx="3046780" cy="421436"/>
          </a:xfrm>
          <a:prstGeom prst="rect">
            <a:avLst/>
          </a:prstGeom>
        </p:spPr>
        <p:txBody>
          <a:bodyPr wrap="square" lIns="0" tIns="66208" rIns="0" bIns="0" rtlCol="0">
            <a:noAutofit/>
          </a:bodyPr>
          <a:lstStyle/>
          <a:p>
            <a:pPr marR="84692" algn="r">
              <a:lnSpc>
                <a:spcPct val="94482"/>
              </a:lnSpc>
            </a:pPr>
            <a:r>
              <a:rPr sz="2040" dirty="0">
                <a:solidFill>
                  <a:srgbClr val="FFFFFF"/>
                </a:solidFill>
                <a:latin typeface="Franklin Gothic Medium"/>
                <a:cs typeface="Franklin Gothic Medium"/>
              </a:rPr>
              <a:t>46</a:t>
            </a:r>
            <a:endParaRPr sz="2040">
              <a:latin typeface="Franklin Gothic Medium"/>
              <a:cs typeface="Franklin Gothic Medium"/>
            </a:endParaRPr>
          </a:p>
        </p:txBody>
      </p:sp>
      <p:sp>
        <p:nvSpPr>
          <p:cNvPr id="28" name="object 28"/>
          <p:cNvSpPr txBox="1"/>
          <p:nvPr/>
        </p:nvSpPr>
        <p:spPr>
          <a:xfrm>
            <a:off x="6967524" y="5848301"/>
            <a:ext cx="863600" cy="421436"/>
          </a:xfrm>
          <a:prstGeom prst="rect">
            <a:avLst/>
          </a:prstGeom>
        </p:spPr>
        <p:txBody>
          <a:bodyPr wrap="square" lIns="0" tIns="66208" rIns="0" bIns="0" rtlCol="0">
            <a:noAutofit/>
          </a:bodyPr>
          <a:lstStyle/>
          <a:p>
            <a:pPr marL="477413">
              <a:lnSpc>
                <a:spcPct val="94482"/>
              </a:lnSpc>
            </a:pPr>
            <a:r>
              <a:rPr sz="2040" spc="-14" dirty="0">
                <a:solidFill>
                  <a:srgbClr val="FFFFFF"/>
                </a:solidFill>
                <a:latin typeface="Franklin Gothic Medium"/>
                <a:cs typeface="Franklin Gothic Medium"/>
              </a:rPr>
              <a:t>13</a:t>
            </a:r>
            <a:endParaRPr sz="2040">
              <a:latin typeface="Franklin Gothic Medium"/>
              <a:cs typeface="Franklin Gothic Medium"/>
            </a:endParaRPr>
          </a:p>
        </p:txBody>
      </p:sp>
      <p:sp>
        <p:nvSpPr>
          <p:cNvPr id="27" name="object 27"/>
          <p:cNvSpPr txBox="1"/>
          <p:nvPr/>
        </p:nvSpPr>
        <p:spPr>
          <a:xfrm>
            <a:off x="7831125" y="5848301"/>
            <a:ext cx="1589023" cy="421436"/>
          </a:xfrm>
          <a:prstGeom prst="rect">
            <a:avLst/>
          </a:prstGeom>
        </p:spPr>
        <p:txBody>
          <a:bodyPr wrap="square" lIns="0" tIns="66208" rIns="0" bIns="0" rtlCol="0">
            <a:noAutofit/>
          </a:bodyPr>
          <a:lstStyle/>
          <a:p>
            <a:pPr marL="615873" marR="611904" algn="ctr">
              <a:lnSpc>
                <a:spcPct val="94482"/>
              </a:lnSpc>
            </a:pPr>
            <a:r>
              <a:rPr sz="2040" spc="-39" dirty="0">
                <a:latin typeface="Franklin Gothic Medium"/>
                <a:cs typeface="Franklin Gothic Medium"/>
              </a:rPr>
              <a:t>24</a:t>
            </a:r>
            <a:endParaRPr sz="2040">
              <a:latin typeface="Franklin Gothic Medium"/>
              <a:cs typeface="Franklin Gothic Medium"/>
            </a:endParaRPr>
          </a:p>
        </p:txBody>
      </p:sp>
      <p:sp>
        <p:nvSpPr>
          <p:cNvPr id="26" name="object 26"/>
          <p:cNvSpPr txBox="1"/>
          <p:nvPr/>
        </p:nvSpPr>
        <p:spPr>
          <a:xfrm>
            <a:off x="9420149" y="5848301"/>
            <a:ext cx="908506" cy="421436"/>
          </a:xfrm>
          <a:prstGeom prst="rect">
            <a:avLst/>
          </a:prstGeom>
        </p:spPr>
        <p:txBody>
          <a:bodyPr wrap="square" lIns="0" tIns="66208" rIns="0" bIns="0" rtlCol="0">
            <a:noAutofit/>
          </a:bodyPr>
          <a:lstStyle/>
          <a:p>
            <a:pPr marL="272602" marR="271224" algn="ctr">
              <a:lnSpc>
                <a:spcPct val="94482"/>
              </a:lnSpc>
            </a:pPr>
            <a:r>
              <a:rPr sz="2040" spc="-28" dirty="0">
                <a:latin typeface="Franklin Gothic Medium"/>
                <a:cs typeface="Franklin Gothic Medium"/>
              </a:rPr>
              <a:t>14</a:t>
            </a:r>
            <a:endParaRPr sz="2040">
              <a:latin typeface="Franklin Gothic Medium"/>
              <a:cs typeface="Franklin Gothic Medium"/>
            </a:endParaRPr>
          </a:p>
        </p:txBody>
      </p:sp>
      <p:sp>
        <p:nvSpPr>
          <p:cNvPr id="25" name="object 25"/>
          <p:cNvSpPr txBox="1"/>
          <p:nvPr/>
        </p:nvSpPr>
        <p:spPr>
          <a:xfrm>
            <a:off x="3920743" y="5216146"/>
            <a:ext cx="3181502" cy="421436"/>
          </a:xfrm>
          <a:prstGeom prst="rect">
            <a:avLst/>
          </a:prstGeom>
        </p:spPr>
        <p:txBody>
          <a:bodyPr wrap="square" lIns="0" tIns="67649" rIns="0" bIns="0" rtlCol="0">
            <a:noAutofit/>
          </a:bodyPr>
          <a:lstStyle/>
          <a:p>
            <a:pPr marR="86937" algn="r">
              <a:lnSpc>
                <a:spcPct val="94482"/>
              </a:lnSpc>
            </a:pPr>
            <a:r>
              <a:rPr sz="2040" dirty="0">
                <a:solidFill>
                  <a:srgbClr val="FFFFFF"/>
                </a:solidFill>
                <a:latin typeface="Franklin Gothic Medium"/>
                <a:cs typeface="Franklin Gothic Medium"/>
              </a:rPr>
              <a:t>48</a:t>
            </a:r>
            <a:endParaRPr sz="2040">
              <a:latin typeface="Franklin Gothic Medium"/>
              <a:cs typeface="Franklin Gothic Medium"/>
            </a:endParaRPr>
          </a:p>
        </p:txBody>
      </p:sp>
      <p:sp>
        <p:nvSpPr>
          <p:cNvPr id="24" name="object 24"/>
          <p:cNvSpPr txBox="1"/>
          <p:nvPr/>
        </p:nvSpPr>
        <p:spPr>
          <a:xfrm>
            <a:off x="7102246" y="5216146"/>
            <a:ext cx="860146" cy="421436"/>
          </a:xfrm>
          <a:prstGeom prst="rect">
            <a:avLst/>
          </a:prstGeom>
        </p:spPr>
        <p:txBody>
          <a:bodyPr wrap="square" lIns="0" tIns="67649" rIns="0" bIns="0" rtlCol="0">
            <a:noAutofit/>
          </a:bodyPr>
          <a:lstStyle/>
          <a:p>
            <a:pPr marL="474966">
              <a:lnSpc>
                <a:spcPct val="94482"/>
              </a:lnSpc>
            </a:pPr>
            <a:r>
              <a:rPr sz="2040" spc="-14" dirty="0">
                <a:solidFill>
                  <a:srgbClr val="FFFFFF"/>
                </a:solidFill>
                <a:latin typeface="Franklin Gothic Medium"/>
                <a:cs typeface="Franklin Gothic Medium"/>
              </a:rPr>
              <a:t>13</a:t>
            </a:r>
            <a:endParaRPr sz="2040">
              <a:latin typeface="Franklin Gothic Medium"/>
              <a:cs typeface="Franklin Gothic Medium"/>
            </a:endParaRPr>
          </a:p>
        </p:txBody>
      </p:sp>
      <p:sp>
        <p:nvSpPr>
          <p:cNvPr id="23" name="object 23"/>
          <p:cNvSpPr txBox="1"/>
          <p:nvPr/>
        </p:nvSpPr>
        <p:spPr>
          <a:xfrm>
            <a:off x="7962394" y="5216146"/>
            <a:ext cx="1523389" cy="421436"/>
          </a:xfrm>
          <a:prstGeom prst="rect">
            <a:avLst/>
          </a:prstGeom>
        </p:spPr>
        <p:txBody>
          <a:bodyPr wrap="square" lIns="0" tIns="67649" rIns="0" bIns="0" rtlCol="0">
            <a:noAutofit/>
          </a:bodyPr>
          <a:lstStyle/>
          <a:p>
            <a:pPr marL="576842" marR="574686" algn="ctr">
              <a:lnSpc>
                <a:spcPct val="94482"/>
              </a:lnSpc>
            </a:pPr>
            <a:r>
              <a:rPr sz="2040" dirty="0">
                <a:latin typeface="Franklin Gothic Medium"/>
                <a:cs typeface="Franklin Gothic Medium"/>
              </a:rPr>
              <a:t>23</a:t>
            </a:r>
            <a:endParaRPr sz="2040">
              <a:latin typeface="Franklin Gothic Medium"/>
              <a:cs typeface="Franklin Gothic Medium"/>
            </a:endParaRPr>
          </a:p>
        </p:txBody>
      </p:sp>
      <p:sp>
        <p:nvSpPr>
          <p:cNvPr id="22" name="object 22"/>
          <p:cNvSpPr txBox="1"/>
          <p:nvPr/>
        </p:nvSpPr>
        <p:spPr>
          <a:xfrm>
            <a:off x="9485781" y="5216146"/>
            <a:ext cx="794512" cy="421436"/>
          </a:xfrm>
          <a:prstGeom prst="rect">
            <a:avLst/>
          </a:prstGeom>
        </p:spPr>
        <p:txBody>
          <a:bodyPr wrap="square" lIns="0" tIns="67649" rIns="0" bIns="0" rtlCol="0">
            <a:noAutofit/>
          </a:bodyPr>
          <a:lstStyle/>
          <a:p>
            <a:pPr marL="246982">
              <a:lnSpc>
                <a:spcPct val="94482"/>
              </a:lnSpc>
            </a:pPr>
            <a:r>
              <a:rPr sz="2040" dirty="0">
                <a:latin typeface="Franklin Gothic Medium"/>
                <a:cs typeface="Franklin Gothic Medium"/>
              </a:rPr>
              <a:t>12</a:t>
            </a:r>
            <a:endParaRPr sz="2040">
              <a:latin typeface="Franklin Gothic Medium"/>
              <a:cs typeface="Franklin Gothic Medium"/>
            </a:endParaRPr>
          </a:p>
        </p:txBody>
      </p:sp>
      <p:sp>
        <p:nvSpPr>
          <p:cNvPr id="21" name="object 21"/>
          <p:cNvSpPr txBox="1"/>
          <p:nvPr/>
        </p:nvSpPr>
        <p:spPr>
          <a:xfrm>
            <a:off x="3920743" y="4587445"/>
            <a:ext cx="3378403" cy="421436"/>
          </a:xfrm>
          <a:prstGeom prst="rect">
            <a:avLst/>
          </a:prstGeom>
        </p:spPr>
        <p:txBody>
          <a:bodyPr wrap="square" lIns="0" tIns="66208" rIns="0" bIns="0" rtlCol="0">
            <a:noAutofit/>
          </a:bodyPr>
          <a:lstStyle/>
          <a:p>
            <a:pPr marR="84404" algn="r">
              <a:lnSpc>
                <a:spcPct val="94482"/>
              </a:lnSpc>
            </a:pPr>
            <a:r>
              <a:rPr sz="2040" spc="-53" dirty="0">
                <a:solidFill>
                  <a:srgbClr val="FFFFFF"/>
                </a:solidFill>
                <a:latin typeface="Franklin Gothic Medium"/>
                <a:cs typeface="Franklin Gothic Medium"/>
              </a:rPr>
              <a:t>51</a:t>
            </a:r>
            <a:endParaRPr sz="2040">
              <a:latin typeface="Franklin Gothic Medium"/>
              <a:cs typeface="Franklin Gothic Medium"/>
            </a:endParaRPr>
          </a:p>
        </p:txBody>
      </p:sp>
      <p:sp>
        <p:nvSpPr>
          <p:cNvPr id="20" name="object 20"/>
          <p:cNvSpPr txBox="1"/>
          <p:nvPr/>
        </p:nvSpPr>
        <p:spPr>
          <a:xfrm>
            <a:off x="7299147" y="4587445"/>
            <a:ext cx="863600" cy="421436"/>
          </a:xfrm>
          <a:prstGeom prst="rect">
            <a:avLst/>
          </a:prstGeom>
        </p:spPr>
        <p:txBody>
          <a:bodyPr wrap="square" lIns="0" tIns="66208" rIns="0" bIns="0" rtlCol="0">
            <a:noAutofit/>
          </a:bodyPr>
          <a:lstStyle/>
          <a:p>
            <a:pPr marL="476981">
              <a:lnSpc>
                <a:spcPct val="94482"/>
              </a:lnSpc>
            </a:pPr>
            <a:r>
              <a:rPr sz="2040" spc="-14" dirty="0">
                <a:solidFill>
                  <a:srgbClr val="FFFFFF"/>
                </a:solidFill>
                <a:latin typeface="Franklin Gothic Medium"/>
                <a:cs typeface="Franklin Gothic Medium"/>
              </a:rPr>
              <a:t>13</a:t>
            </a:r>
            <a:endParaRPr sz="2040">
              <a:latin typeface="Franklin Gothic Medium"/>
              <a:cs typeface="Franklin Gothic Medium"/>
            </a:endParaRPr>
          </a:p>
        </p:txBody>
      </p:sp>
      <p:sp>
        <p:nvSpPr>
          <p:cNvPr id="19" name="object 19"/>
          <p:cNvSpPr txBox="1"/>
          <p:nvPr/>
        </p:nvSpPr>
        <p:spPr>
          <a:xfrm>
            <a:off x="8162747" y="4587445"/>
            <a:ext cx="1457757" cy="421436"/>
          </a:xfrm>
          <a:prstGeom prst="rect">
            <a:avLst/>
          </a:prstGeom>
        </p:spPr>
        <p:txBody>
          <a:bodyPr wrap="square" lIns="0" tIns="66208" rIns="0" bIns="0" rtlCol="0">
            <a:noAutofit/>
          </a:bodyPr>
          <a:lstStyle/>
          <a:p>
            <a:pPr marL="542324" marR="543826" algn="ctr">
              <a:lnSpc>
                <a:spcPct val="94482"/>
              </a:lnSpc>
            </a:pPr>
            <a:r>
              <a:rPr sz="2040" dirty="0">
                <a:latin typeface="Franklin Gothic Medium"/>
                <a:cs typeface="Franklin Gothic Medium"/>
              </a:rPr>
              <a:t>22</a:t>
            </a:r>
            <a:endParaRPr sz="2040">
              <a:latin typeface="Franklin Gothic Medium"/>
              <a:cs typeface="Franklin Gothic Medium"/>
            </a:endParaRPr>
          </a:p>
        </p:txBody>
      </p:sp>
      <p:sp>
        <p:nvSpPr>
          <p:cNvPr id="18" name="object 18"/>
          <p:cNvSpPr txBox="1"/>
          <p:nvPr/>
        </p:nvSpPr>
        <p:spPr>
          <a:xfrm>
            <a:off x="9620506" y="4587445"/>
            <a:ext cx="680516" cy="421436"/>
          </a:xfrm>
          <a:prstGeom prst="rect">
            <a:avLst/>
          </a:prstGeom>
        </p:spPr>
        <p:txBody>
          <a:bodyPr wrap="square" lIns="0" tIns="66208" rIns="0" bIns="0" rtlCol="0">
            <a:noAutofit/>
          </a:bodyPr>
          <a:lstStyle/>
          <a:p>
            <a:pPr marL="192000">
              <a:lnSpc>
                <a:spcPct val="94482"/>
              </a:lnSpc>
            </a:pPr>
            <a:r>
              <a:rPr sz="2040" spc="-28" dirty="0">
                <a:latin typeface="Franklin Gothic Medium"/>
                <a:cs typeface="Franklin Gothic Medium"/>
              </a:rPr>
              <a:t>10</a:t>
            </a:r>
            <a:endParaRPr sz="2040">
              <a:latin typeface="Franklin Gothic Medium"/>
              <a:cs typeface="Franklin Gothic Medium"/>
            </a:endParaRPr>
          </a:p>
        </p:txBody>
      </p:sp>
      <p:sp>
        <p:nvSpPr>
          <p:cNvPr id="17" name="object 17"/>
          <p:cNvSpPr txBox="1"/>
          <p:nvPr/>
        </p:nvSpPr>
        <p:spPr>
          <a:xfrm>
            <a:off x="3920743" y="3958744"/>
            <a:ext cx="3644392" cy="417981"/>
          </a:xfrm>
          <a:prstGeom prst="rect">
            <a:avLst/>
          </a:prstGeom>
        </p:spPr>
        <p:txBody>
          <a:bodyPr wrap="square" lIns="0" tIns="64050" rIns="0" bIns="0" rtlCol="0">
            <a:noAutofit/>
          </a:bodyPr>
          <a:lstStyle/>
          <a:p>
            <a:pPr marR="86132" algn="r">
              <a:lnSpc>
                <a:spcPct val="94482"/>
              </a:lnSpc>
            </a:pPr>
            <a:r>
              <a:rPr sz="2040" dirty="0">
                <a:solidFill>
                  <a:srgbClr val="FFFFFF"/>
                </a:solidFill>
                <a:latin typeface="Franklin Gothic Medium"/>
                <a:cs typeface="Franklin Gothic Medium"/>
              </a:rPr>
              <a:t>55</a:t>
            </a:r>
            <a:endParaRPr sz="2040">
              <a:latin typeface="Franklin Gothic Medium"/>
              <a:cs typeface="Franklin Gothic Medium"/>
            </a:endParaRPr>
          </a:p>
        </p:txBody>
      </p:sp>
      <p:sp>
        <p:nvSpPr>
          <p:cNvPr id="16" name="object 16"/>
          <p:cNvSpPr txBox="1"/>
          <p:nvPr/>
        </p:nvSpPr>
        <p:spPr>
          <a:xfrm>
            <a:off x="7565138" y="3958744"/>
            <a:ext cx="860144" cy="417981"/>
          </a:xfrm>
          <a:prstGeom prst="rect">
            <a:avLst/>
          </a:prstGeom>
        </p:spPr>
        <p:txBody>
          <a:bodyPr wrap="square" lIns="0" tIns="64050" rIns="0" bIns="0" rtlCol="0">
            <a:noAutofit/>
          </a:bodyPr>
          <a:lstStyle/>
          <a:p>
            <a:pPr marL="475974">
              <a:lnSpc>
                <a:spcPct val="94482"/>
              </a:lnSpc>
            </a:pPr>
            <a:r>
              <a:rPr sz="2040" spc="-14" dirty="0">
                <a:solidFill>
                  <a:srgbClr val="FFFFFF"/>
                </a:solidFill>
                <a:latin typeface="Franklin Gothic Medium"/>
                <a:cs typeface="Franklin Gothic Medium"/>
              </a:rPr>
              <a:t>13</a:t>
            </a:r>
            <a:endParaRPr sz="2040">
              <a:latin typeface="Franklin Gothic Medium"/>
              <a:cs typeface="Franklin Gothic Medium"/>
            </a:endParaRPr>
          </a:p>
        </p:txBody>
      </p:sp>
      <p:sp>
        <p:nvSpPr>
          <p:cNvPr id="15" name="object 15"/>
          <p:cNvSpPr txBox="1"/>
          <p:nvPr/>
        </p:nvSpPr>
        <p:spPr>
          <a:xfrm>
            <a:off x="8425281" y="3958744"/>
            <a:ext cx="1392123" cy="417981"/>
          </a:xfrm>
          <a:prstGeom prst="rect">
            <a:avLst/>
          </a:prstGeom>
        </p:spPr>
        <p:txBody>
          <a:bodyPr wrap="square" lIns="0" tIns="64050" rIns="0" bIns="0" rtlCol="0">
            <a:noAutofit/>
          </a:bodyPr>
          <a:lstStyle/>
          <a:p>
            <a:pPr marL="518577" marR="511960" algn="ctr">
              <a:lnSpc>
                <a:spcPct val="94482"/>
              </a:lnSpc>
            </a:pPr>
            <a:r>
              <a:rPr sz="2040" spc="-39" dirty="0">
                <a:latin typeface="Franklin Gothic Medium"/>
                <a:cs typeface="Franklin Gothic Medium"/>
              </a:rPr>
              <a:t>21</a:t>
            </a:r>
            <a:endParaRPr sz="2040">
              <a:latin typeface="Franklin Gothic Medium"/>
              <a:cs typeface="Franklin Gothic Medium"/>
            </a:endParaRPr>
          </a:p>
        </p:txBody>
      </p:sp>
      <p:sp>
        <p:nvSpPr>
          <p:cNvPr id="14" name="object 14"/>
          <p:cNvSpPr txBox="1"/>
          <p:nvPr/>
        </p:nvSpPr>
        <p:spPr>
          <a:xfrm>
            <a:off x="9817406" y="3958744"/>
            <a:ext cx="576884" cy="417981"/>
          </a:xfrm>
          <a:prstGeom prst="rect">
            <a:avLst/>
          </a:prstGeom>
        </p:spPr>
        <p:txBody>
          <a:bodyPr wrap="square" lIns="0" tIns="64050" rIns="0" bIns="0" rtlCol="0">
            <a:noAutofit/>
          </a:bodyPr>
          <a:lstStyle/>
          <a:p>
            <a:pPr marL="179622" marR="177671" algn="ctr">
              <a:lnSpc>
                <a:spcPct val="94482"/>
              </a:lnSpc>
            </a:pPr>
            <a:r>
              <a:rPr sz="2040" dirty="0">
                <a:latin typeface="Franklin Gothic Medium"/>
                <a:cs typeface="Franklin Gothic Medium"/>
              </a:rPr>
              <a:t>9</a:t>
            </a:r>
            <a:endParaRPr sz="2040">
              <a:latin typeface="Franklin Gothic Medium"/>
              <a:cs typeface="Franklin Gothic Medium"/>
            </a:endParaRPr>
          </a:p>
        </p:txBody>
      </p:sp>
      <p:sp>
        <p:nvSpPr>
          <p:cNvPr id="13" name="object 13"/>
          <p:cNvSpPr txBox="1"/>
          <p:nvPr/>
        </p:nvSpPr>
        <p:spPr>
          <a:xfrm>
            <a:off x="3920743" y="3326589"/>
            <a:ext cx="3844747" cy="421436"/>
          </a:xfrm>
          <a:prstGeom prst="rect">
            <a:avLst/>
          </a:prstGeom>
        </p:spPr>
        <p:txBody>
          <a:bodyPr wrap="square" lIns="0" tIns="66208" rIns="0" bIns="0" rtlCol="0">
            <a:noAutofit/>
          </a:bodyPr>
          <a:lstStyle/>
          <a:p>
            <a:pPr marR="87427" algn="r">
              <a:lnSpc>
                <a:spcPct val="94482"/>
              </a:lnSpc>
            </a:pPr>
            <a:r>
              <a:rPr sz="2040" dirty="0">
                <a:solidFill>
                  <a:srgbClr val="FFFFFF"/>
                </a:solidFill>
                <a:latin typeface="Franklin Gothic Medium"/>
                <a:cs typeface="Franklin Gothic Medium"/>
              </a:rPr>
              <a:t>58</a:t>
            </a:r>
            <a:endParaRPr sz="2040">
              <a:latin typeface="Franklin Gothic Medium"/>
              <a:cs typeface="Franklin Gothic Medium"/>
            </a:endParaRPr>
          </a:p>
        </p:txBody>
      </p:sp>
      <p:sp>
        <p:nvSpPr>
          <p:cNvPr id="12" name="object 12"/>
          <p:cNvSpPr txBox="1"/>
          <p:nvPr/>
        </p:nvSpPr>
        <p:spPr>
          <a:xfrm>
            <a:off x="7765491" y="3326589"/>
            <a:ext cx="860146" cy="421436"/>
          </a:xfrm>
          <a:prstGeom prst="rect">
            <a:avLst/>
          </a:prstGeom>
        </p:spPr>
        <p:txBody>
          <a:bodyPr wrap="square" lIns="0" tIns="66208" rIns="0" bIns="0" rtlCol="0">
            <a:noAutofit/>
          </a:bodyPr>
          <a:lstStyle/>
          <a:p>
            <a:pPr marL="474678">
              <a:lnSpc>
                <a:spcPct val="94482"/>
              </a:lnSpc>
            </a:pPr>
            <a:r>
              <a:rPr sz="2040" spc="-14" dirty="0">
                <a:solidFill>
                  <a:srgbClr val="FFFFFF"/>
                </a:solidFill>
                <a:latin typeface="Franklin Gothic Medium"/>
                <a:cs typeface="Franklin Gothic Medium"/>
              </a:rPr>
              <a:t>13</a:t>
            </a:r>
            <a:endParaRPr sz="2040">
              <a:latin typeface="Franklin Gothic Medium"/>
              <a:cs typeface="Franklin Gothic Medium"/>
            </a:endParaRPr>
          </a:p>
        </p:txBody>
      </p:sp>
      <p:sp>
        <p:nvSpPr>
          <p:cNvPr id="11" name="object 11"/>
          <p:cNvSpPr txBox="1"/>
          <p:nvPr/>
        </p:nvSpPr>
        <p:spPr>
          <a:xfrm>
            <a:off x="8625637" y="3326589"/>
            <a:ext cx="1257402" cy="421436"/>
          </a:xfrm>
          <a:prstGeom prst="rect">
            <a:avLst/>
          </a:prstGeom>
        </p:spPr>
        <p:txBody>
          <a:bodyPr wrap="square" lIns="0" tIns="66208" rIns="0" bIns="0" rtlCol="0">
            <a:noAutofit/>
          </a:bodyPr>
          <a:lstStyle/>
          <a:p>
            <a:pPr marL="447332" marR="441925" algn="ctr">
              <a:lnSpc>
                <a:spcPct val="94482"/>
              </a:lnSpc>
            </a:pPr>
            <a:r>
              <a:rPr sz="2040" spc="-14" dirty="0">
                <a:latin typeface="Franklin Gothic Medium"/>
                <a:cs typeface="Franklin Gothic Medium"/>
              </a:rPr>
              <a:t>19</a:t>
            </a:r>
            <a:endParaRPr sz="2040">
              <a:latin typeface="Franklin Gothic Medium"/>
              <a:cs typeface="Franklin Gothic Medium"/>
            </a:endParaRPr>
          </a:p>
        </p:txBody>
      </p:sp>
      <p:sp>
        <p:nvSpPr>
          <p:cNvPr id="10" name="object 10"/>
          <p:cNvSpPr txBox="1"/>
          <p:nvPr/>
        </p:nvSpPr>
        <p:spPr>
          <a:xfrm>
            <a:off x="9883039" y="3326589"/>
            <a:ext cx="469798" cy="421436"/>
          </a:xfrm>
          <a:prstGeom prst="rect">
            <a:avLst/>
          </a:prstGeom>
        </p:spPr>
        <p:txBody>
          <a:bodyPr wrap="square" lIns="0" tIns="66208" rIns="0" bIns="0" rtlCol="0">
            <a:noAutofit/>
          </a:bodyPr>
          <a:lstStyle/>
          <a:p>
            <a:pPr marL="161343">
              <a:lnSpc>
                <a:spcPct val="94482"/>
              </a:lnSpc>
            </a:pPr>
            <a:r>
              <a:rPr sz="2040" dirty="0">
                <a:latin typeface="Franklin Gothic Medium"/>
                <a:cs typeface="Franklin Gothic Medium"/>
              </a:rPr>
              <a:t>7</a:t>
            </a:r>
            <a:endParaRPr sz="2040">
              <a:latin typeface="Franklin Gothic Medium"/>
              <a:cs typeface="Franklin Gothic Medium"/>
            </a:endParaRPr>
          </a:p>
        </p:txBody>
      </p:sp>
      <p:sp>
        <p:nvSpPr>
          <p:cNvPr id="9" name="object 9"/>
          <p:cNvSpPr txBox="1"/>
          <p:nvPr/>
        </p:nvSpPr>
        <p:spPr>
          <a:xfrm>
            <a:off x="3920743" y="2065732"/>
            <a:ext cx="4107282" cy="421436"/>
          </a:xfrm>
          <a:prstGeom prst="rect">
            <a:avLst/>
          </a:prstGeom>
        </p:spPr>
        <p:txBody>
          <a:bodyPr wrap="square" lIns="0" tIns="65490" rIns="0" bIns="0" rtlCol="0">
            <a:noAutofit/>
          </a:bodyPr>
          <a:lstStyle/>
          <a:p>
            <a:pPr marR="84981" algn="r">
              <a:lnSpc>
                <a:spcPct val="94482"/>
              </a:lnSpc>
            </a:pPr>
            <a:r>
              <a:rPr sz="2040" dirty="0">
                <a:solidFill>
                  <a:srgbClr val="FFFFFF"/>
                </a:solidFill>
                <a:latin typeface="Franklin Gothic Medium"/>
                <a:cs typeface="Franklin Gothic Medium"/>
              </a:rPr>
              <a:t>62</a:t>
            </a:r>
            <a:endParaRPr sz="2040">
              <a:latin typeface="Franklin Gothic Medium"/>
              <a:cs typeface="Franklin Gothic Medium"/>
            </a:endParaRPr>
          </a:p>
        </p:txBody>
      </p:sp>
      <p:sp>
        <p:nvSpPr>
          <p:cNvPr id="8" name="object 8"/>
          <p:cNvSpPr txBox="1"/>
          <p:nvPr/>
        </p:nvSpPr>
        <p:spPr>
          <a:xfrm>
            <a:off x="8028027" y="2065732"/>
            <a:ext cx="794511" cy="421436"/>
          </a:xfrm>
          <a:prstGeom prst="rect">
            <a:avLst/>
          </a:prstGeom>
        </p:spPr>
        <p:txBody>
          <a:bodyPr wrap="square" lIns="0" tIns="65490" rIns="0" bIns="0" rtlCol="0">
            <a:noAutofit/>
          </a:bodyPr>
          <a:lstStyle/>
          <a:p>
            <a:pPr marL="406168">
              <a:lnSpc>
                <a:spcPct val="94482"/>
              </a:lnSpc>
            </a:pPr>
            <a:r>
              <a:rPr sz="2040" dirty="0">
                <a:solidFill>
                  <a:srgbClr val="FFFFFF"/>
                </a:solidFill>
                <a:latin typeface="Franklin Gothic Medium"/>
                <a:cs typeface="Franklin Gothic Medium"/>
              </a:rPr>
              <a:t>12</a:t>
            </a:r>
            <a:endParaRPr sz="2040">
              <a:latin typeface="Franklin Gothic Medium"/>
              <a:cs typeface="Franklin Gothic Medium"/>
            </a:endParaRPr>
          </a:p>
        </p:txBody>
      </p:sp>
      <p:sp>
        <p:nvSpPr>
          <p:cNvPr id="7" name="object 7"/>
          <p:cNvSpPr txBox="1"/>
          <p:nvPr/>
        </p:nvSpPr>
        <p:spPr>
          <a:xfrm>
            <a:off x="8822538" y="2065732"/>
            <a:ext cx="1195222" cy="421436"/>
          </a:xfrm>
          <a:prstGeom prst="rect">
            <a:avLst/>
          </a:prstGeom>
        </p:spPr>
        <p:txBody>
          <a:bodyPr wrap="square" lIns="0" tIns="65490" rIns="0" bIns="0" rtlCol="0">
            <a:noAutofit/>
          </a:bodyPr>
          <a:lstStyle/>
          <a:p>
            <a:pPr marL="416242" marR="410836" algn="ctr">
              <a:lnSpc>
                <a:spcPct val="94482"/>
              </a:lnSpc>
            </a:pPr>
            <a:r>
              <a:rPr sz="2040" spc="-14" dirty="0">
                <a:latin typeface="Franklin Gothic Medium"/>
                <a:cs typeface="Franklin Gothic Medium"/>
              </a:rPr>
              <a:t>18</a:t>
            </a:r>
            <a:endParaRPr sz="2040">
              <a:latin typeface="Franklin Gothic Medium"/>
              <a:cs typeface="Franklin Gothic Medium"/>
            </a:endParaRPr>
          </a:p>
        </p:txBody>
      </p:sp>
      <p:sp>
        <p:nvSpPr>
          <p:cNvPr id="6" name="object 6"/>
          <p:cNvSpPr txBox="1"/>
          <p:nvPr/>
        </p:nvSpPr>
        <p:spPr>
          <a:xfrm>
            <a:off x="10017762" y="2065732"/>
            <a:ext cx="369620" cy="421436"/>
          </a:xfrm>
          <a:prstGeom prst="rect">
            <a:avLst/>
          </a:prstGeom>
        </p:spPr>
        <p:txBody>
          <a:bodyPr wrap="square" lIns="0" tIns="65490" rIns="0" bIns="0" rtlCol="0">
            <a:noAutofit/>
          </a:bodyPr>
          <a:lstStyle/>
          <a:p>
            <a:pPr marL="109098">
              <a:lnSpc>
                <a:spcPct val="94482"/>
              </a:lnSpc>
            </a:pPr>
            <a:r>
              <a:rPr sz="2040" dirty="0">
                <a:latin typeface="Franklin Gothic Medium"/>
                <a:cs typeface="Franklin Gothic Medium"/>
              </a:rPr>
              <a:t>6</a:t>
            </a:r>
            <a:endParaRPr sz="2040">
              <a:latin typeface="Franklin Gothic Medium"/>
              <a:cs typeface="Franklin Gothic Medium"/>
            </a:endParaRPr>
          </a:p>
        </p:txBody>
      </p:sp>
      <p:sp>
        <p:nvSpPr>
          <p:cNvPr id="5" name="object 5"/>
          <p:cNvSpPr txBox="1"/>
          <p:nvPr/>
        </p:nvSpPr>
        <p:spPr>
          <a:xfrm>
            <a:off x="9385607" y="1772108"/>
            <a:ext cx="134720" cy="131266"/>
          </a:xfrm>
          <a:prstGeom prst="rect">
            <a:avLst/>
          </a:prstGeom>
        </p:spPr>
        <p:txBody>
          <a:bodyPr wrap="square" lIns="0" tIns="1726" rIns="0" bIns="0" rtlCol="0">
            <a:noAutofit/>
          </a:bodyPr>
          <a:lstStyle/>
          <a:p>
            <a:pPr marL="28786">
              <a:lnSpc>
                <a:spcPts val="1020"/>
              </a:lnSpc>
            </a:pPr>
            <a:endParaRPr sz="1020"/>
          </a:p>
        </p:txBody>
      </p:sp>
      <p:sp>
        <p:nvSpPr>
          <p:cNvPr id="4" name="object 4"/>
          <p:cNvSpPr txBox="1"/>
          <p:nvPr/>
        </p:nvSpPr>
        <p:spPr>
          <a:xfrm>
            <a:off x="7641135" y="1772108"/>
            <a:ext cx="134720" cy="131266"/>
          </a:xfrm>
          <a:prstGeom prst="rect">
            <a:avLst/>
          </a:prstGeom>
        </p:spPr>
        <p:txBody>
          <a:bodyPr wrap="square" lIns="0" tIns="1726" rIns="0" bIns="0" rtlCol="0">
            <a:noAutofit/>
          </a:bodyPr>
          <a:lstStyle/>
          <a:p>
            <a:pPr marL="28786">
              <a:lnSpc>
                <a:spcPts val="1020"/>
              </a:lnSpc>
            </a:pPr>
            <a:endParaRPr sz="1020"/>
          </a:p>
        </p:txBody>
      </p:sp>
      <p:sp>
        <p:nvSpPr>
          <p:cNvPr id="3" name="object 3"/>
          <p:cNvSpPr txBox="1"/>
          <p:nvPr/>
        </p:nvSpPr>
        <p:spPr>
          <a:xfrm>
            <a:off x="6235194" y="1772108"/>
            <a:ext cx="131266" cy="131266"/>
          </a:xfrm>
          <a:prstGeom prst="rect">
            <a:avLst/>
          </a:prstGeom>
        </p:spPr>
        <p:txBody>
          <a:bodyPr wrap="square" lIns="0" tIns="1726" rIns="0" bIns="0" rtlCol="0">
            <a:noAutofit/>
          </a:bodyPr>
          <a:lstStyle/>
          <a:p>
            <a:pPr marL="28786">
              <a:lnSpc>
                <a:spcPts val="1020"/>
              </a:lnSpc>
            </a:pPr>
            <a:endParaRPr sz="1020"/>
          </a:p>
        </p:txBody>
      </p:sp>
      <p:sp>
        <p:nvSpPr>
          <p:cNvPr id="2" name="object 2"/>
          <p:cNvSpPr txBox="1"/>
          <p:nvPr/>
        </p:nvSpPr>
        <p:spPr>
          <a:xfrm>
            <a:off x="4808527" y="1772108"/>
            <a:ext cx="131266" cy="131266"/>
          </a:xfrm>
          <a:prstGeom prst="rect">
            <a:avLst/>
          </a:prstGeom>
        </p:spPr>
        <p:txBody>
          <a:bodyPr wrap="square" lIns="0" tIns="1726" rIns="0" bIns="0" rtlCol="0">
            <a:noAutofit/>
          </a:bodyPr>
          <a:lstStyle/>
          <a:p>
            <a:pPr marL="28786">
              <a:lnSpc>
                <a:spcPts val="1020"/>
              </a:lnSpc>
            </a:pPr>
            <a:endParaRPr sz="102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6861C-E330-482D-883A-755DB0927B20}"/>
              </a:ext>
            </a:extLst>
          </p:cNvPr>
          <p:cNvSpPr>
            <a:spLocks noGrp="1"/>
          </p:cNvSpPr>
          <p:nvPr>
            <p:ph type="title"/>
          </p:nvPr>
        </p:nvSpPr>
        <p:spPr>
          <a:xfrm>
            <a:off x="739478" y="1566817"/>
            <a:ext cx="4020592" cy="4638765"/>
          </a:xfrm>
        </p:spPr>
        <p:txBody>
          <a:bodyPr anchor="ctr">
            <a:normAutofit/>
          </a:bodyPr>
          <a:lstStyle/>
          <a:p>
            <a:r>
              <a:rPr lang="en-US" sz="4300"/>
              <a:t>Untranslatable Words</a:t>
            </a:r>
          </a:p>
        </p:txBody>
      </p:sp>
      <p:grpSp>
        <p:nvGrpSpPr>
          <p:cNvPr id="12" name="Group 11">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6500" y="-9595"/>
            <a:ext cx="5402297" cy="7781995"/>
            <a:chOff x="7425267" y="-8467"/>
            <a:chExt cx="4766733" cy="6866467"/>
          </a:xfrm>
        </p:grpSpPr>
        <p:cxnSp>
          <p:nvCxnSpPr>
            <p:cNvPr id="13" name="Straight Connector 12">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4748" y="0"/>
            <a:ext cx="7042852"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E5886B97-8DD3-4196-ABFF-D50F5E932B6E}"/>
              </a:ext>
            </a:extLst>
          </p:cNvPr>
          <p:cNvGraphicFramePr>
            <a:graphicFrameLocks noGrp="1"/>
          </p:cNvGraphicFramePr>
          <p:nvPr>
            <p:ph idx="1"/>
            <p:extLst>
              <p:ext uri="{D42A27DB-BD31-4B8C-83A1-F6EECF244321}">
                <p14:modId xmlns:p14="http://schemas.microsoft.com/office/powerpoint/2010/main" val="2408115215"/>
              </p:ext>
            </p:extLst>
          </p:nvPr>
        </p:nvGraphicFramePr>
        <p:xfrm>
          <a:off x="5527093" y="1070504"/>
          <a:ext cx="7544338" cy="5577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711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1727200" y="0"/>
            <a:ext cx="172720" cy="7772398"/>
          </a:xfrm>
          <a:custGeom>
            <a:avLst/>
            <a:gdLst/>
            <a:ahLst/>
            <a:cxnLst/>
            <a:rect l="l" t="t" r="r" b="b"/>
            <a:pathLst>
              <a:path w="152400" h="6857998">
                <a:moveTo>
                  <a:pt x="152400" y="6857998"/>
                </a:moveTo>
                <a:lnTo>
                  <a:pt x="152400" y="0"/>
                </a:lnTo>
                <a:lnTo>
                  <a:pt x="0" y="0"/>
                </a:lnTo>
                <a:lnTo>
                  <a:pt x="0" y="6857998"/>
                </a:lnTo>
                <a:lnTo>
                  <a:pt x="152400" y="6857998"/>
                </a:lnTo>
                <a:close/>
              </a:path>
            </a:pathLst>
          </a:custGeom>
          <a:solidFill>
            <a:srgbClr val="F2F2F2"/>
          </a:solidFill>
        </p:spPr>
        <p:txBody>
          <a:bodyPr wrap="square" lIns="0" tIns="0" rIns="0" bIns="0" rtlCol="0">
            <a:noAutofit/>
          </a:bodyPr>
          <a:lstStyle/>
          <a:p>
            <a:endParaRPr sz="2040"/>
          </a:p>
        </p:txBody>
      </p:sp>
      <p:sp>
        <p:nvSpPr>
          <p:cNvPr id="14" name="object 14"/>
          <p:cNvSpPr/>
          <p:nvPr/>
        </p:nvSpPr>
        <p:spPr>
          <a:xfrm>
            <a:off x="11917682" y="2"/>
            <a:ext cx="172719" cy="7599679"/>
          </a:xfrm>
          <a:custGeom>
            <a:avLst/>
            <a:gdLst/>
            <a:ahLst/>
            <a:cxnLst/>
            <a:rect l="l" t="t" r="r" b="b"/>
            <a:pathLst>
              <a:path w="152399" h="6705599">
                <a:moveTo>
                  <a:pt x="0" y="6705599"/>
                </a:moveTo>
                <a:lnTo>
                  <a:pt x="152399" y="6705599"/>
                </a:lnTo>
                <a:lnTo>
                  <a:pt x="152399" y="0"/>
                </a:lnTo>
                <a:lnTo>
                  <a:pt x="0" y="0"/>
                </a:lnTo>
                <a:lnTo>
                  <a:pt x="0" y="6705599"/>
                </a:lnTo>
                <a:close/>
              </a:path>
            </a:pathLst>
          </a:custGeom>
          <a:solidFill>
            <a:srgbClr val="F2F2F2"/>
          </a:solidFill>
        </p:spPr>
        <p:txBody>
          <a:bodyPr wrap="square" lIns="0" tIns="0" rIns="0" bIns="0" rtlCol="0">
            <a:noAutofit/>
          </a:bodyPr>
          <a:lstStyle/>
          <a:p>
            <a:endParaRPr sz="2040"/>
          </a:p>
        </p:txBody>
      </p:sp>
      <p:sp>
        <p:nvSpPr>
          <p:cNvPr id="15" name="object 15"/>
          <p:cNvSpPr/>
          <p:nvPr/>
        </p:nvSpPr>
        <p:spPr>
          <a:xfrm>
            <a:off x="1899920" y="0"/>
            <a:ext cx="10017760" cy="172720"/>
          </a:xfrm>
          <a:custGeom>
            <a:avLst/>
            <a:gdLst/>
            <a:ahLst/>
            <a:cxnLst/>
            <a:rect l="l" t="t" r="r" b="b"/>
            <a:pathLst>
              <a:path w="8839200" h="152400">
                <a:moveTo>
                  <a:pt x="8839200" y="0"/>
                </a:moveTo>
                <a:lnTo>
                  <a:pt x="0" y="0"/>
                </a:lnTo>
                <a:lnTo>
                  <a:pt x="0" y="152400"/>
                </a:lnTo>
                <a:lnTo>
                  <a:pt x="8839200" y="152400"/>
                </a:lnTo>
                <a:lnTo>
                  <a:pt x="8839200" y="0"/>
                </a:lnTo>
                <a:close/>
              </a:path>
            </a:pathLst>
          </a:custGeom>
          <a:solidFill>
            <a:srgbClr val="F2F2F2"/>
          </a:solidFill>
        </p:spPr>
        <p:txBody>
          <a:bodyPr wrap="square" lIns="0" tIns="0" rIns="0" bIns="0" rtlCol="0">
            <a:noAutofit/>
          </a:bodyPr>
          <a:lstStyle/>
          <a:p>
            <a:endParaRPr sz="2040"/>
          </a:p>
        </p:txBody>
      </p:sp>
      <p:sp>
        <p:nvSpPr>
          <p:cNvPr id="16" name="object 16"/>
          <p:cNvSpPr/>
          <p:nvPr/>
        </p:nvSpPr>
        <p:spPr>
          <a:xfrm>
            <a:off x="1899922" y="7599681"/>
            <a:ext cx="10190479" cy="172719"/>
          </a:xfrm>
          <a:custGeom>
            <a:avLst/>
            <a:gdLst/>
            <a:ahLst/>
            <a:cxnLst/>
            <a:rect l="l" t="t" r="r" b="b"/>
            <a:pathLst>
              <a:path w="8991599" h="152399">
                <a:moveTo>
                  <a:pt x="8991599" y="152399"/>
                </a:moveTo>
                <a:lnTo>
                  <a:pt x="8991599" y="0"/>
                </a:lnTo>
                <a:lnTo>
                  <a:pt x="0" y="0"/>
                </a:lnTo>
                <a:lnTo>
                  <a:pt x="0" y="152399"/>
                </a:lnTo>
                <a:lnTo>
                  <a:pt x="8991599" y="152399"/>
                </a:lnTo>
                <a:close/>
              </a:path>
            </a:pathLst>
          </a:custGeom>
          <a:solidFill>
            <a:srgbClr val="F2F2F2"/>
          </a:solidFill>
        </p:spPr>
        <p:txBody>
          <a:bodyPr wrap="square" lIns="0" tIns="0" rIns="0" bIns="0" rtlCol="0">
            <a:noAutofit/>
          </a:bodyPr>
          <a:lstStyle/>
          <a:p>
            <a:endParaRPr sz="2040"/>
          </a:p>
        </p:txBody>
      </p:sp>
      <p:sp>
        <p:nvSpPr>
          <p:cNvPr id="17" name="object 17"/>
          <p:cNvSpPr/>
          <p:nvPr/>
        </p:nvSpPr>
        <p:spPr>
          <a:xfrm>
            <a:off x="1901647" y="7083247"/>
            <a:ext cx="10017760" cy="0"/>
          </a:xfrm>
          <a:custGeom>
            <a:avLst/>
            <a:gdLst/>
            <a:ahLst/>
            <a:cxnLst/>
            <a:rect l="l" t="t" r="r" b="b"/>
            <a:pathLst>
              <a:path w="8839200">
                <a:moveTo>
                  <a:pt x="0" y="0"/>
                </a:moveTo>
                <a:lnTo>
                  <a:pt x="0" y="0"/>
                </a:lnTo>
                <a:lnTo>
                  <a:pt x="8839200" y="0"/>
                </a:lnTo>
              </a:path>
            </a:pathLst>
          </a:custGeom>
          <a:ln w="9144">
            <a:solidFill>
              <a:srgbClr val="D9D9D9"/>
            </a:solidFill>
            <a:prstDash val="dash"/>
          </a:ln>
        </p:spPr>
        <p:txBody>
          <a:bodyPr wrap="square" lIns="0" tIns="0" rIns="0" bIns="0" rtlCol="0">
            <a:noAutofit/>
          </a:bodyPr>
          <a:lstStyle/>
          <a:p>
            <a:endParaRPr sz="2040"/>
          </a:p>
        </p:txBody>
      </p:sp>
      <p:sp>
        <p:nvSpPr>
          <p:cNvPr id="18" name="object 18"/>
          <p:cNvSpPr/>
          <p:nvPr/>
        </p:nvSpPr>
        <p:spPr>
          <a:xfrm>
            <a:off x="11294678" y="7228825"/>
            <a:ext cx="259763" cy="265822"/>
          </a:xfrm>
          <a:custGeom>
            <a:avLst/>
            <a:gdLst/>
            <a:ahLst/>
            <a:cxnLst/>
            <a:rect l="l" t="t" r="r" b="b"/>
            <a:pathLst>
              <a:path w="229203" h="234549">
                <a:moveTo>
                  <a:pt x="189114" y="27356"/>
                </a:moveTo>
                <a:lnTo>
                  <a:pt x="179083" y="19785"/>
                </a:lnTo>
                <a:lnTo>
                  <a:pt x="167886" y="13484"/>
                </a:lnTo>
                <a:lnTo>
                  <a:pt x="166207" y="12695"/>
                </a:lnTo>
                <a:lnTo>
                  <a:pt x="134646" y="90884"/>
                </a:lnTo>
                <a:lnTo>
                  <a:pt x="129937" y="86978"/>
                </a:lnTo>
                <a:lnTo>
                  <a:pt x="124210" y="85025"/>
                </a:lnTo>
                <a:lnTo>
                  <a:pt x="117464" y="84048"/>
                </a:lnTo>
                <a:lnTo>
                  <a:pt x="149917" y="4882"/>
                </a:lnTo>
                <a:lnTo>
                  <a:pt x="137798" y="1514"/>
                </a:lnTo>
                <a:lnTo>
                  <a:pt x="125044" y="24"/>
                </a:lnTo>
                <a:lnTo>
                  <a:pt x="123191" y="0"/>
                </a:lnTo>
                <a:lnTo>
                  <a:pt x="123191" y="52773"/>
                </a:lnTo>
                <a:lnTo>
                  <a:pt x="120392" y="51796"/>
                </a:lnTo>
                <a:lnTo>
                  <a:pt x="107920" y="51796"/>
                </a:lnTo>
                <a:lnTo>
                  <a:pt x="105120" y="52773"/>
                </a:lnTo>
                <a:lnTo>
                  <a:pt x="105120" y="0"/>
                </a:lnTo>
                <a:lnTo>
                  <a:pt x="92240" y="1180"/>
                </a:lnTo>
                <a:lnTo>
                  <a:pt x="80061" y="4323"/>
                </a:lnTo>
                <a:lnTo>
                  <a:pt x="78395" y="4882"/>
                </a:lnTo>
                <a:lnTo>
                  <a:pt x="110847" y="84048"/>
                </a:lnTo>
                <a:lnTo>
                  <a:pt x="104102" y="85025"/>
                </a:lnTo>
                <a:lnTo>
                  <a:pt x="98375" y="86978"/>
                </a:lnTo>
                <a:lnTo>
                  <a:pt x="93666" y="90884"/>
                </a:lnTo>
                <a:lnTo>
                  <a:pt x="62105" y="12695"/>
                </a:lnTo>
                <a:lnTo>
                  <a:pt x="51003" y="18817"/>
                </a:lnTo>
                <a:lnTo>
                  <a:pt x="40699" y="26207"/>
                </a:lnTo>
                <a:lnTo>
                  <a:pt x="39197" y="27356"/>
                </a:lnTo>
                <a:lnTo>
                  <a:pt x="76486" y="64491"/>
                </a:lnTo>
                <a:lnTo>
                  <a:pt x="70759" y="68411"/>
                </a:lnTo>
                <a:lnTo>
                  <a:pt x="66940" y="73293"/>
                </a:lnTo>
                <a:lnTo>
                  <a:pt x="63123" y="78176"/>
                </a:lnTo>
                <a:lnTo>
                  <a:pt x="26725" y="41041"/>
                </a:lnTo>
                <a:lnTo>
                  <a:pt x="19245" y="51172"/>
                </a:lnTo>
                <a:lnTo>
                  <a:pt x="12398" y="61987"/>
                </a:lnTo>
                <a:lnTo>
                  <a:pt x="11453" y="63515"/>
                </a:lnTo>
                <a:lnTo>
                  <a:pt x="88831" y="95767"/>
                </a:lnTo>
                <a:lnTo>
                  <a:pt x="85012" y="100663"/>
                </a:lnTo>
                <a:lnTo>
                  <a:pt x="83104" y="107499"/>
                </a:lnTo>
                <a:lnTo>
                  <a:pt x="82212" y="113358"/>
                </a:lnTo>
                <a:lnTo>
                  <a:pt x="4836" y="81106"/>
                </a:lnTo>
                <a:lnTo>
                  <a:pt x="1458" y="93213"/>
                </a:lnTo>
                <a:lnTo>
                  <a:pt x="16" y="106081"/>
                </a:lnTo>
                <a:lnTo>
                  <a:pt x="0" y="107499"/>
                </a:lnTo>
                <a:lnTo>
                  <a:pt x="50651" y="107499"/>
                </a:lnTo>
                <a:lnTo>
                  <a:pt x="50651" y="126068"/>
                </a:lnTo>
                <a:lnTo>
                  <a:pt x="0" y="126068"/>
                </a:lnTo>
                <a:lnTo>
                  <a:pt x="1111" y="138948"/>
                </a:lnTo>
                <a:lnTo>
                  <a:pt x="4104" y="151164"/>
                </a:lnTo>
                <a:lnTo>
                  <a:pt x="4836" y="153432"/>
                </a:lnTo>
                <a:lnTo>
                  <a:pt x="82212" y="120207"/>
                </a:lnTo>
                <a:lnTo>
                  <a:pt x="83104" y="127044"/>
                </a:lnTo>
                <a:lnTo>
                  <a:pt x="85012" y="132909"/>
                </a:lnTo>
                <a:lnTo>
                  <a:pt x="88831" y="137796"/>
                </a:lnTo>
                <a:lnTo>
                  <a:pt x="11453" y="171023"/>
                </a:lnTo>
                <a:lnTo>
                  <a:pt x="18267" y="181885"/>
                </a:lnTo>
                <a:lnTo>
                  <a:pt x="25615" y="192149"/>
                </a:lnTo>
                <a:lnTo>
                  <a:pt x="26725" y="193502"/>
                </a:lnTo>
                <a:lnTo>
                  <a:pt x="63123" y="156364"/>
                </a:lnTo>
                <a:lnTo>
                  <a:pt x="66940" y="161250"/>
                </a:lnTo>
                <a:lnTo>
                  <a:pt x="70759" y="165160"/>
                </a:lnTo>
                <a:lnTo>
                  <a:pt x="76486" y="169069"/>
                </a:lnTo>
                <a:lnTo>
                  <a:pt x="39197" y="206207"/>
                </a:lnTo>
                <a:lnTo>
                  <a:pt x="49339" y="214074"/>
                </a:lnTo>
                <a:lnTo>
                  <a:pt x="59960" y="220815"/>
                </a:lnTo>
                <a:lnTo>
                  <a:pt x="62105" y="221843"/>
                </a:lnTo>
                <a:lnTo>
                  <a:pt x="93666" y="142681"/>
                </a:lnTo>
                <a:lnTo>
                  <a:pt x="98375" y="146591"/>
                </a:lnTo>
                <a:lnTo>
                  <a:pt x="104102" y="149523"/>
                </a:lnTo>
                <a:lnTo>
                  <a:pt x="110847" y="149523"/>
                </a:lnTo>
                <a:lnTo>
                  <a:pt x="78395" y="228684"/>
                </a:lnTo>
                <a:lnTo>
                  <a:pt x="90426" y="232135"/>
                </a:lnTo>
                <a:lnTo>
                  <a:pt x="103081" y="234323"/>
                </a:lnTo>
                <a:lnTo>
                  <a:pt x="105120" y="234549"/>
                </a:lnTo>
                <a:lnTo>
                  <a:pt x="105120" y="181774"/>
                </a:lnTo>
                <a:lnTo>
                  <a:pt x="107920" y="181774"/>
                </a:lnTo>
                <a:lnTo>
                  <a:pt x="110847" y="182751"/>
                </a:lnTo>
                <a:lnTo>
                  <a:pt x="117464" y="182751"/>
                </a:lnTo>
                <a:lnTo>
                  <a:pt x="120392" y="181774"/>
                </a:lnTo>
                <a:lnTo>
                  <a:pt x="123191" y="181774"/>
                </a:lnTo>
                <a:lnTo>
                  <a:pt x="123191" y="234549"/>
                </a:lnTo>
                <a:lnTo>
                  <a:pt x="135983" y="232556"/>
                </a:lnTo>
                <a:lnTo>
                  <a:pt x="148081" y="229300"/>
                </a:lnTo>
                <a:lnTo>
                  <a:pt x="149917" y="228684"/>
                </a:lnTo>
                <a:lnTo>
                  <a:pt x="117464" y="149523"/>
                </a:lnTo>
                <a:lnTo>
                  <a:pt x="124210" y="149523"/>
                </a:lnTo>
                <a:lnTo>
                  <a:pt x="129937" y="146591"/>
                </a:lnTo>
                <a:lnTo>
                  <a:pt x="134646" y="142681"/>
                </a:lnTo>
                <a:lnTo>
                  <a:pt x="166207" y="221843"/>
                </a:lnTo>
                <a:lnTo>
                  <a:pt x="177360" y="215432"/>
                </a:lnTo>
                <a:lnTo>
                  <a:pt x="187392" y="207687"/>
                </a:lnTo>
                <a:lnTo>
                  <a:pt x="189114" y="206207"/>
                </a:lnTo>
                <a:lnTo>
                  <a:pt x="151826" y="169069"/>
                </a:lnTo>
                <a:lnTo>
                  <a:pt x="157553" y="165160"/>
                </a:lnTo>
                <a:lnTo>
                  <a:pt x="161371" y="161250"/>
                </a:lnTo>
                <a:lnTo>
                  <a:pt x="165189" y="156364"/>
                </a:lnTo>
                <a:lnTo>
                  <a:pt x="201459" y="193502"/>
                </a:lnTo>
                <a:lnTo>
                  <a:pt x="208982" y="183370"/>
                </a:lnTo>
                <a:lnTo>
                  <a:pt x="215806" y="172556"/>
                </a:lnTo>
                <a:lnTo>
                  <a:pt x="216731" y="171023"/>
                </a:lnTo>
                <a:lnTo>
                  <a:pt x="139482" y="137796"/>
                </a:lnTo>
                <a:lnTo>
                  <a:pt x="143299" y="132909"/>
                </a:lnTo>
                <a:lnTo>
                  <a:pt x="145208" y="127044"/>
                </a:lnTo>
                <a:lnTo>
                  <a:pt x="146099" y="120207"/>
                </a:lnTo>
                <a:lnTo>
                  <a:pt x="223477" y="153432"/>
                </a:lnTo>
                <a:lnTo>
                  <a:pt x="226740" y="141354"/>
                </a:lnTo>
                <a:lnTo>
                  <a:pt x="228902" y="128726"/>
                </a:lnTo>
                <a:lnTo>
                  <a:pt x="229203" y="126068"/>
                </a:lnTo>
                <a:lnTo>
                  <a:pt x="177661" y="126068"/>
                </a:lnTo>
                <a:lnTo>
                  <a:pt x="177661" y="107499"/>
                </a:lnTo>
                <a:lnTo>
                  <a:pt x="229203" y="107499"/>
                </a:lnTo>
                <a:lnTo>
                  <a:pt x="227176" y="94744"/>
                </a:lnTo>
                <a:lnTo>
                  <a:pt x="223967" y="82523"/>
                </a:lnTo>
                <a:lnTo>
                  <a:pt x="223477" y="81106"/>
                </a:lnTo>
                <a:lnTo>
                  <a:pt x="146099" y="113358"/>
                </a:lnTo>
                <a:lnTo>
                  <a:pt x="145208" y="107499"/>
                </a:lnTo>
                <a:lnTo>
                  <a:pt x="143299" y="100663"/>
                </a:lnTo>
                <a:lnTo>
                  <a:pt x="139482" y="95767"/>
                </a:lnTo>
                <a:lnTo>
                  <a:pt x="216731" y="63515"/>
                </a:lnTo>
                <a:lnTo>
                  <a:pt x="209967" y="52654"/>
                </a:lnTo>
                <a:lnTo>
                  <a:pt x="202568" y="42390"/>
                </a:lnTo>
                <a:lnTo>
                  <a:pt x="201459" y="41041"/>
                </a:lnTo>
                <a:lnTo>
                  <a:pt x="165189" y="78176"/>
                </a:lnTo>
                <a:lnTo>
                  <a:pt x="161371" y="73293"/>
                </a:lnTo>
                <a:lnTo>
                  <a:pt x="157553" y="68411"/>
                </a:lnTo>
                <a:lnTo>
                  <a:pt x="151826" y="64491"/>
                </a:lnTo>
                <a:lnTo>
                  <a:pt x="189114" y="27356"/>
                </a:lnTo>
                <a:close/>
              </a:path>
            </a:pathLst>
          </a:custGeom>
          <a:solidFill>
            <a:srgbClr val="000000"/>
          </a:solidFill>
        </p:spPr>
        <p:txBody>
          <a:bodyPr wrap="square" lIns="0" tIns="0" rIns="0" bIns="0" rtlCol="0">
            <a:noAutofit/>
          </a:bodyPr>
          <a:lstStyle/>
          <a:p>
            <a:endParaRPr sz="2040"/>
          </a:p>
        </p:txBody>
      </p:sp>
      <p:sp>
        <p:nvSpPr>
          <p:cNvPr id="19" name="object 19"/>
          <p:cNvSpPr/>
          <p:nvPr/>
        </p:nvSpPr>
        <p:spPr>
          <a:xfrm>
            <a:off x="9844671" y="7338468"/>
            <a:ext cx="63840" cy="85291"/>
          </a:xfrm>
          <a:custGeom>
            <a:avLst/>
            <a:gdLst/>
            <a:ahLst/>
            <a:cxnLst/>
            <a:rect l="l" t="t" r="r" b="b"/>
            <a:pathLst>
              <a:path w="56329" h="75257">
                <a:moveTo>
                  <a:pt x="43921" y="25413"/>
                </a:moveTo>
                <a:lnTo>
                  <a:pt x="41057" y="26391"/>
                </a:lnTo>
                <a:lnTo>
                  <a:pt x="11457" y="26391"/>
                </a:lnTo>
                <a:lnTo>
                  <a:pt x="11999" y="23328"/>
                </a:lnTo>
                <a:lnTo>
                  <a:pt x="19651" y="4223"/>
                </a:lnTo>
                <a:lnTo>
                  <a:pt x="9548" y="12708"/>
                </a:lnTo>
                <a:lnTo>
                  <a:pt x="6782" y="16807"/>
                </a:lnTo>
                <a:lnTo>
                  <a:pt x="1622" y="29089"/>
                </a:lnTo>
                <a:lnTo>
                  <a:pt x="0" y="41051"/>
                </a:lnTo>
                <a:lnTo>
                  <a:pt x="1106" y="50761"/>
                </a:lnTo>
                <a:lnTo>
                  <a:pt x="6813" y="63335"/>
                </a:lnTo>
                <a:lnTo>
                  <a:pt x="17065" y="72018"/>
                </a:lnTo>
                <a:lnTo>
                  <a:pt x="31512" y="75257"/>
                </a:lnTo>
                <a:lnTo>
                  <a:pt x="33437" y="75082"/>
                </a:lnTo>
                <a:lnTo>
                  <a:pt x="43633" y="71181"/>
                </a:lnTo>
                <a:lnTo>
                  <a:pt x="56329" y="59620"/>
                </a:lnTo>
                <a:lnTo>
                  <a:pt x="54420" y="57664"/>
                </a:lnTo>
                <a:lnTo>
                  <a:pt x="47738" y="63529"/>
                </a:lnTo>
                <a:lnTo>
                  <a:pt x="42967" y="65483"/>
                </a:lnTo>
                <a:lnTo>
                  <a:pt x="37240" y="65483"/>
                </a:lnTo>
                <a:lnTo>
                  <a:pt x="32465" y="64989"/>
                </a:lnTo>
                <a:lnTo>
                  <a:pt x="22170" y="60174"/>
                </a:lnTo>
                <a:lnTo>
                  <a:pt x="14204" y="49313"/>
                </a:lnTo>
                <a:lnTo>
                  <a:pt x="11457" y="31278"/>
                </a:lnTo>
                <a:lnTo>
                  <a:pt x="17172" y="31227"/>
                </a:lnTo>
                <a:lnTo>
                  <a:pt x="34195" y="30538"/>
                </a:lnTo>
                <a:lnTo>
                  <a:pt x="47288" y="29416"/>
                </a:lnTo>
                <a:lnTo>
                  <a:pt x="43921" y="25413"/>
                </a:lnTo>
                <a:close/>
              </a:path>
              <a:path w="56329" h="75257">
                <a:moveTo>
                  <a:pt x="39148" y="4895"/>
                </a:moveTo>
                <a:lnTo>
                  <a:pt x="43921" y="13684"/>
                </a:lnTo>
                <a:lnTo>
                  <a:pt x="43921" y="25413"/>
                </a:lnTo>
                <a:lnTo>
                  <a:pt x="47288" y="29416"/>
                </a:lnTo>
                <a:lnTo>
                  <a:pt x="53466" y="28346"/>
                </a:lnTo>
                <a:lnTo>
                  <a:pt x="56329" y="28346"/>
                </a:lnTo>
                <a:lnTo>
                  <a:pt x="56329" y="23463"/>
                </a:lnTo>
                <a:lnTo>
                  <a:pt x="54827" y="16060"/>
                </a:lnTo>
                <a:lnTo>
                  <a:pt x="46481" y="4866"/>
                </a:lnTo>
                <a:lnTo>
                  <a:pt x="33421" y="0"/>
                </a:lnTo>
                <a:lnTo>
                  <a:pt x="31843" y="64"/>
                </a:lnTo>
                <a:lnTo>
                  <a:pt x="19651" y="4223"/>
                </a:lnTo>
                <a:lnTo>
                  <a:pt x="11999" y="23328"/>
                </a:lnTo>
                <a:lnTo>
                  <a:pt x="18635" y="9694"/>
                </a:lnTo>
                <a:lnTo>
                  <a:pt x="28649" y="4895"/>
                </a:lnTo>
                <a:lnTo>
                  <a:pt x="39148" y="4895"/>
                </a:lnTo>
                <a:close/>
              </a:path>
            </a:pathLst>
          </a:custGeom>
          <a:solidFill>
            <a:srgbClr val="000000"/>
          </a:solidFill>
        </p:spPr>
        <p:txBody>
          <a:bodyPr wrap="square" lIns="0" tIns="0" rIns="0" bIns="0" rtlCol="0">
            <a:noAutofit/>
          </a:bodyPr>
          <a:lstStyle/>
          <a:p>
            <a:endParaRPr sz="2040"/>
          </a:p>
        </p:txBody>
      </p:sp>
      <p:sp>
        <p:nvSpPr>
          <p:cNvPr id="20" name="object 20"/>
          <p:cNvSpPr/>
          <p:nvPr/>
        </p:nvSpPr>
        <p:spPr>
          <a:xfrm>
            <a:off x="9915014" y="7340679"/>
            <a:ext cx="124445" cy="83078"/>
          </a:xfrm>
          <a:custGeom>
            <a:avLst/>
            <a:gdLst/>
            <a:ahLst/>
            <a:cxnLst/>
            <a:rect l="l" t="t" r="r" b="b"/>
            <a:pathLst>
              <a:path w="109804" h="73304">
                <a:moveTo>
                  <a:pt x="32453" y="0"/>
                </a:moveTo>
                <a:lnTo>
                  <a:pt x="0" y="0"/>
                </a:lnTo>
                <a:lnTo>
                  <a:pt x="0" y="2942"/>
                </a:lnTo>
                <a:lnTo>
                  <a:pt x="7635" y="4895"/>
                </a:lnTo>
                <a:lnTo>
                  <a:pt x="8590" y="5872"/>
                </a:lnTo>
                <a:lnTo>
                  <a:pt x="11454" y="14661"/>
                </a:lnTo>
                <a:lnTo>
                  <a:pt x="31498" y="73304"/>
                </a:lnTo>
                <a:lnTo>
                  <a:pt x="34361" y="73304"/>
                </a:lnTo>
                <a:lnTo>
                  <a:pt x="35946" y="68896"/>
                </a:lnTo>
                <a:lnTo>
                  <a:pt x="40362" y="56549"/>
                </a:lnTo>
                <a:lnTo>
                  <a:pt x="44660" y="44630"/>
                </a:lnTo>
                <a:lnTo>
                  <a:pt x="48980" y="32998"/>
                </a:lnTo>
                <a:lnTo>
                  <a:pt x="53464" y="21510"/>
                </a:lnTo>
                <a:lnTo>
                  <a:pt x="74475" y="73304"/>
                </a:lnTo>
                <a:lnTo>
                  <a:pt x="77338" y="73304"/>
                </a:lnTo>
                <a:lnTo>
                  <a:pt x="81365" y="60405"/>
                </a:lnTo>
                <a:lnTo>
                  <a:pt x="85780" y="46515"/>
                </a:lnTo>
                <a:lnTo>
                  <a:pt x="90110" y="33359"/>
                </a:lnTo>
                <a:lnTo>
                  <a:pt x="94072" y="22045"/>
                </a:lnTo>
                <a:lnTo>
                  <a:pt x="97383" y="13684"/>
                </a:lnTo>
                <a:lnTo>
                  <a:pt x="100246" y="5872"/>
                </a:lnTo>
                <a:lnTo>
                  <a:pt x="102155" y="4895"/>
                </a:lnTo>
                <a:lnTo>
                  <a:pt x="109804" y="2942"/>
                </a:lnTo>
                <a:lnTo>
                  <a:pt x="109804" y="0"/>
                </a:lnTo>
                <a:lnTo>
                  <a:pt x="81157" y="0"/>
                </a:lnTo>
                <a:lnTo>
                  <a:pt x="81157" y="2942"/>
                </a:lnTo>
                <a:lnTo>
                  <a:pt x="88793" y="4895"/>
                </a:lnTo>
                <a:lnTo>
                  <a:pt x="91656" y="4895"/>
                </a:lnTo>
                <a:lnTo>
                  <a:pt x="92610" y="6848"/>
                </a:lnTo>
                <a:lnTo>
                  <a:pt x="91656" y="11731"/>
                </a:lnTo>
                <a:lnTo>
                  <a:pt x="90399" y="16600"/>
                </a:lnTo>
                <a:lnTo>
                  <a:pt x="86881" y="28832"/>
                </a:lnTo>
                <a:lnTo>
                  <a:pt x="82932" y="41741"/>
                </a:lnTo>
                <a:lnTo>
                  <a:pt x="79247" y="53757"/>
                </a:lnTo>
                <a:lnTo>
                  <a:pt x="58236" y="976"/>
                </a:lnTo>
                <a:lnTo>
                  <a:pt x="57281" y="976"/>
                </a:lnTo>
                <a:lnTo>
                  <a:pt x="55014" y="6797"/>
                </a:lnTo>
                <a:lnTo>
                  <a:pt x="50135" y="19430"/>
                </a:lnTo>
                <a:lnTo>
                  <a:pt x="45546" y="31467"/>
                </a:lnTo>
                <a:lnTo>
                  <a:pt x="41247" y="42909"/>
                </a:lnTo>
                <a:lnTo>
                  <a:pt x="37238" y="53757"/>
                </a:lnTo>
                <a:lnTo>
                  <a:pt x="22907" y="11731"/>
                </a:lnTo>
                <a:lnTo>
                  <a:pt x="21953" y="6848"/>
                </a:lnTo>
                <a:lnTo>
                  <a:pt x="22907" y="5872"/>
                </a:lnTo>
                <a:lnTo>
                  <a:pt x="25771" y="4895"/>
                </a:lnTo>
                <a:lnTo>
                  <a:pt x="32453" y="2942"/>
                </a:lnTo>
                <a:lnTo>
                  <a:pt x="32453" y="0"/>
                </a:lnTo>
                <a:close/>
              </a:path>
            </a:pathLst>
          </a:custGeom>
          <a:solidFill>
            <a:srgbClr val="000000"/>
          </a:solidFill>
        </p:spPr>
        <p:txBody>
          <a:bodyPr wrap="square" lIns="0" tIns="0" rIns="0" bIns="0" rtlCol="0">
            <a:noAutofit/>
          </a:bodyPr>
          <a:lstStyle/>
          <a:p>
            <a:endParaRPr sz="2040"/>
          </a:p>
        </p:txBody>
      </p:sp>
      <p:sp>
        <p:nvSpPr>
          <p:cNvPr id="21" name="object 21"/>
          <p:cNvSpPr/>
          <p:nvPr/>
        </p:nvSpPr>
        <p:spPr>
          <a:xfrm>
            <a:off x="10074077" y="7359510"/>
            <a:ext cx="68241" cy="93172"/>
          </a:xfrm>
          <a:custGeom>
            <a:avLst/>
            <a:gdLst/>
            <a:ahLst/>
            <a:cxnLst/>
            <a:rect l="l" t="t" r="r" b="b"/>
            <a:pathLst>
              <a:path w="60213" h="82211">
                <a:moveTo>
                  <a:pt x="43931" y="7824"/>
                </a:moveTo>
                <a:lnTo>
                  <a:pt x="47749" y="8800"/>
                </a:lnTo>
                <a:lnTo>
                  <a:pt x="50612" y="13687"/>
                </a:lnTo>
                <a:lnTo>
                  <a:pt x="53925" y="19292"/>
                </a:lnTo>
                <a:lnTo>
                  <a:pt x="60213" y="30414"/>
                </a:lnTo>
                <a:lnTo>
                  <a:pt x="57294" y="0"/>
                </a:lnTo>
                <a:lnTo>
                  <a:pt x="53475" y="2942"/>
                </a:lnTo>
                <a:lnTo>
                  <a:pt x="47749" y="3919"/>
                </a:lnTo>
                <a:lnTo>
                  <a:pt x="43931" y="7824"/>
                </a:lnTo>
                <a:close/>
              </a:path>
              <a:path w="60213" h="82211">
                <a:moveTo>
                  <a:pt x="78227" y="-12584"/>
                </a:moveTo>
                <a:lnTo>
                  <a:pt x="81168" y="-25403"/>
                </a:lnTo>
                <a:lnTo>
                  <a:pt x="81168" y="-34205"/>
                </a:lnTo>
                <a:lnTo>
                  <a:pt x="76396" y="-42017"/>
                </a:lnTo>
                <a:lnTo>
                  <a:pt x="70656" y="-45924"/>
                </a:lnTo>
                <a:lnTo>
                  <a:pt x="58697" y="-50442"/>
                </a:lnTo>
                <a:lnTo>
                  <a:pt x="44885" y="-51796"/>
                </a:lnTo>
                <a:lnTo>
                  <a:pt x="954" y="-51796"/>
                </a:lnTo>
                <a:lnTo>
                  <a:pt x="954" y="-49843"/>
                </a:lnTo>
                <a:lnTo>
                  <a:pt x="13375" y="-47877"/>
                </a:lnTo>
                <a:lnTo>
                  <a:pt x="14329" y="-45924"/>
                </a:lnTo>
                <a:lnTo>
                  <a:pt x="14328" y="32162"/>
                </a:lnTo>
                <a:lnTo>
                  <a:pt x="12081" y="48041"/>
                </a:lnTo>
                <a:lnTo>
                  <a:pt x="0" y="52780"/>
                </a:lnTo>
                <a:lnTo>
                  <a:pt x="0" y="54735"/>
                </a:lnTo>
                <a:lnTo>
                  <a:pt x="42022" y="54735"/>
                </a:lnTo>
                <a:lnTo>
                  <a:pt x="41351" y="52681"/>
                </a:lnTo>
                <a:lnTo>
                  <a:pt x="29745" y="47742"/>
                </a:lnTo>
                <a:lnTo>
                  <a:pt x="27692" y="31279"/>
                </a:lnTo>
                <a:lnTo>
                  <a:pt x="27692" y="7824"/>
                </a:lnTo>
                <a:lnTo>
                  <a:pt x="43931" y="7824"/>
                </a:lnTo>
                <a:lnTo>
                  <a:pt x="47749" y="3919"/>
                </a:lnTo>
                <a:lnTo>
                  <a:pt x="27692" y="3919"/>
                </a:lnTo>
                <a:lnTo>
                  <a:pt x="27692" y="-45924"/>
                </a:lnTo>
                <a:lnTo>
                  <a:pt x="29601" y="-47877"/>
                </a:lnTo>
                <a:lnTo>
                  <a:pt x="36283" y="-48853"/>
                </a:lnTo>
                <a:lnTo>
                  <a:pt x="42022" y="-48853"/>
                </a:lnTo>
                <a:lnTo>
                  <a:pt x="53231" y="-46684"/>
                </a:lnTo>
                <a:lnTo>
                  <a:pt x="63025" y="-38165"/>
                </a:lnTo>
                <a:lnTo>
                  <a:pt x="66839" y="-22473"/>
                </a:lnTo>
                <a:lnTo>
                  <a:pt x="66839" y="-13671"/>
                </a:lnTo>
                <a:lnTo>
                  <a:pt x="63975" y="-5859"/>
                </a:lnTo>
                <a:lnTo>
                  <a:pt x="57294" y="0"/>
                </a:lnTo>
                <a:lnTo>
                  <a:pt x="60213" y="30414"/>
                </a:lnTo>
                <a:lnTo>
                  <a:pt x="66839" y="42029"/>
                </a:lnTo>
                <a:lnTo>
                  <a:pt x="67804" y="43274"/>
                </a:lnTo>
                <a:lnTo>
                  <a:pt x="77391" y="52115"/>
                </a:lnTo>
                <a:lnTo>
                  <a:pt x="89759" y="55711"/>
                </a:lnTo>
                <a:lnTo>
                  <a:pt x="94531" y="55711"/>
                </a:lnTo>
                <a:lnTo>
                  <a:pt x="97395" y="56689"/>
                </a:lnTo>
                <a:lnTo>
                  <a:pt x="99304" y="54735"/>
                </a:lnTo>
                <a:lnTo>
                  <a:pt x="94531" y="53757"/>
                </a:lnTo>
                <a:lnTo>
                  <a:pt x="92623" y="51803"/>
                </a:lnTo>
                <a:lnTo>
                  <a:pt x="87850" y="45938"/>
                </a:lnTo>
                <a:lnTo>
                  <a:pt x="83077" y="41053"/>
                </a:lnTo>
                <a:lnTo>
                  <a:pt x="78305" y="35188"/>
                </a:lnTo>
                <a:lnTo>
                  <a:pt x="73520" y="27369"/>
                </a:lnTo>
                <a:lnTo>
                  <a:pt x="72408" y="25551"/>
                </a:lnTo>
                <a:lnTo>
                  <a:pt x="65055" y="13581"/>
                </a:lnTo>
                <a:lnTo>
                  <a:pt x="59203" y="3919"/>
                </a:lnTo>
                <a:lnTo>
                  <a:pt x="70044" y="-2583"/>
                </a:lnTo>
                <a:lnTo>
                  <a:pt x="78227" y="-12584"/>
                </a:lnTo>
                <a:close/>
              </a:path>
            </a:pathLst>
          </a:custGeom>
          <a:solidFill>
            <a:srgbClr val="000000"/>
          </a:solidFill>
        </p:spPr>
        <p:txBody>
          <a:bodyPr wrap="square" lIns="0" tIns="0" rIns="0" bIns="0" rtlCol="0">
            <a:noAutofit/>
          </a:bodyPr>
          <a:lstStyle/>
          <a:p>
            <a:endParaRPr sz="2040"/>
          </a:p>
        </p:txBody>
      </p:sp>
      <p:sp>
        <p:nvSpPr>
          <p:cNvPr id="22" name="object 22"/>
          <p:cNvSpPr/>
          <p:nvPr/>
        </p:nvSpPr>
        <p:spPr>
          <a:xfrm>
            <a:off x="10187702" y="7338468"/>
            <a:ext cx="64933" cy="85291"/>
          </a:xfrm>
          <a:custGeom>
            <a:avLst/>
            <a:gdLst/>
            <a:ahLst/>
            <a:cxnLst/>
            <a:rect l="l" t="t" r="r" b="b"/>
            <a:pathLst>
              <a:path w="57294" h="75257">
                <a:moveTo>
                  <a:pt x="11465" y="31278"/>
                </a:moveTo>
                <a:lnTo>
                  <a:pt x="17180" y="31227"/>
                </a:lnTo>
                <a:lnTo>
                  <a:pt x="34201" y="30538"/>
                </a:lnTo>
                <a:lnTo>
                  <a:pt x="47296" y="29416"/>
                </a:lnTo>
                <a:lnTo>
                  <a:pt x="43919" y="25413"/>
                </a:lnTo>
                <a:lnTo>
                  <a:pt x="41054" y="26391"/>
                </a:lnTo>
                <a:lnTo>
                  <a:pt x="12420" y="26391"/>
                </a:lnTo>
                <a:lnTo>
                  <a:pt x="12757" y="23337"/>
                </a:lnTo>
                <a:lnTo>
                  <a:pt x="18880" y="9697"/>
                </a:lnTo>
                <a:lnTo>
                  <a:pt x="29601" y="4895"/>
                </a:lnTo>
                <a:lnTo>
                  <a:pt x="31817" y="137"/>
                </a:lnTo>
                <a:lnTo>
                  <a:pt x="19391" y="4433"/>
                </a:lnTo>
                <a:lnTo>
                  <a:pt x="9544" y="12708"/>
                </a:lnTo>
                <a:lnTo>
                  <a:pt x="6780" y="16807"/>
                </a:lnTo>
                <a:lnTo>
                  <a:pt x="1622" y="29089"/>
                </a:lnTo>
                <a:lnTo>
                  <a:pt x="0" y="41051"/>
                </a:lnTo>
                <a:lnTo>
                  <a:pt x="1183" y="50759"/>
                </a:lnTo>
                <a:lnTo>
                  <a:pt x="7137" y="63334"/>
                </a:lnTo>
                <a:lnTo>
                  <a:pt x="17480" y="72017"/>
                </a:lnTo>
                <a:lnTo>
                  <a:pt x="31510" y="75257"/>
                </a:lnTo>
                <a:lnTo>
                  <a:pt x="33773" y="75081"/>
                </a:lnTo>
                <a:lnTo>
                  <a:pt x="44345" y="71179"/>
                </a:lnTo>
                <a:lnTo>
                  <a:pt x="56339" y="59620"/>
                </a:lnTo>
                <a:lnTo>
                  <a:pt x="54430" y="57664"/>
                </a:lnTo>
                <a:lnTo>
                  <a:pt x="48704" y="63529"/>
                </a:lnTo>
                <a:lnTo>
                  <a:pt x="42964" y="65483"/>
                </a:lnTo>
                <a:lnTo>
                  <a:pt x="38191" y="65483"/>
                </a:lnTo>
                <a:lnTo>
                  <a:pt x="32941" y="64897"/>
                </a:lnTo>
                <a:lnTo>
                  <a:pt x="22493" y="59967"/>
                </a:lnTo>
                <a:lnTo>
                  <a:pt x="14321" y="49121"/>
                </a:lnTo>
                <a:lnTo>
                  <a:pt x="11465" y="31278"/>
                </a:lnTo>
                <a:close/>
              </a:path>
              <a:path w="57294" h="75257">
                <a:moveTo>
                  <a:pt x="57294" y="27368"/>
                </a:moveTo>
                <a:lnTo>
                  <a:pt x="57294" y="23463"/>
                </a:lnTo>
                <a:lnTo>
                  <a:pt x="55789" y="16053"/>
                </a:lnTo>
                <a:lnTo>
                  <a:pt x="47439" y="4864"/>
                </a:lnTo>
                <a:lnTo>
                  <a:pt x="34373" y="0"/>
                </a:lnTo>
                <a:lnTo>
                  <a:pt x="31817" y="137"/>
                </a:lnTo>
                <a:lnTo>
                  <a:pt x="29601" y="4895"/>
                </a:lnTo>
                <a:lnTo>
                  <a:pt x="39146" y="4895"/>
                </a:lnTo>
                <a:lnTo>
                  <a:pt x="43919" y="13684"/>
                </a:lnTo>
                <a:lnTo>
                  <a:pt x="43919" y="25413"/>
                </a:lnTo>
                <a:lnTo>
                  <a:pt x="47296" y="29416"/>
                </a:lnTo>
                <a:lnTo>
                  <a:pt x="53476" y="28346"/>
                </a:lnTo>
                <a:lnTo>
                  <a:pt x="56339" y="28346"/>
                </a:lnTo>
                <a:lnTo>
                  <a:pt x="57294" y="27368"/>
                </a:lnTo>
                <a:close/>
              </a:path>
            </a:pathLst>
          </a:custGeom>
          <a:solidFill>
            <a:srgbClr val="000000"/>
          </a:solidFill>
        </p:spPr>
        <p:txBody>
          <a:bodyPr wrap="square" lIns="0" tIns="0" rIns="0" bIns="0" rtlCol="0">
            <a:noAutofit/>
          </a:bodyPr>
          <a:lstStyle/>
          <a:p>
            <a:endParaRPr sz="2040"/>
          </a:p>
        </p:txBody>
      </p:sp>
      <p:sp>
        <p:nvSpPr>
          <p:cNvPr id="23" name="object 23"/>
          <p:cNvSpPr/>
          <p:nvPr/>
        </p:nvSpPr>
        <p:spPr>
          <a:xfrm>
            <a:off x="10265615" y="7338468"/>
            <a:ext cx="53020" cy="85291"/>
          </a:xfrm>
          <a:custGeom>
            <a:avLst/>
            <a:gdLst/>
            <a:ahLst/>
            <a:cxnLst/>
            <a:rect l="l" t="t" r="r" b="b"/>
            <a:pathLst>
              <a:path w="46782" h="75257">
                <a:moveTo>
                  <a:pt x="42010" y="6848"/>
                </a:moveTo>
                <a:lnTo>
                  <a:pt x="41055" y="2929"/>
                </a:lnTo>
                <a:lnTo>
                  <a:pt x="37238" y="1953"/>
                </a:lnTo>
                <a:lnTo>
                  <a:pt x="32465" y="0"/>
                </a:lnTo>
                <a:lnTo>
                  <a:pt x="27692" y="0"/>
                </a:lnTo>
                <a:lnTo>
                  <a:pt x="18070" y="1617"/>
                </a:lnTo>
                <a:lnTo>
                  <a:pt x="7030" y="9669"/>
                </a:lnTo>
                <a:lnTo>
                  <a:pt x="2863" y="22486"/>
                </a:lnTo>
                <a:lnTo>
                  <a:pt x="3227" y="26262"/>
                </a:lnTo>
                <a:lnTo>
                  <a:pt x="10274" y="36732"/>
                </a:lnTo>
                <a:lnTo>
                  <a:pt x="22920" y="43006"/>
                </a:lnTo>
                <a:lnTo>
                  <a:pt x="30556" y="46915"/>
                </a:lnTo>
                <a:lnTo>
                  <a:pt x="36283" y="50823"/>
                </a:lnTo>
                <a:lnTo>
                  <a:pt x="36283" y="67438"/>
                </a:lnTo>
                <a:lnTo>
                  <a:pt x="30556" y="71348"/>
                </a:lnTo>
                <a:lnTo>
                  <a:pt x="23875" y="71348"/>
                </a:lnTo>
                <a:lnTo>
                  <a:pt x="20065" y="70787"/>
                </a:lnTo>
                <a:lnTo>
                  <a:pt x="9408" y="63101"/>
                </a:lnTo>
                <a:lnTo>
                  <a:pt x="2863" y="50823"/>
                </a:lnTo>
                <a:lnTo>
                  <a:pt x="954" y="51801"/>
                </a:lnTo>
                <a:lnTo>
                  <a:pt x="0" y="57664"/>
                </a:lnTo>
                <a:lnTo>
                  <a:pt x="1909" y="67438"/>
                </a:lnTo>
                <a:lnTo>
                  <a:pt x="2863" y="69392"/>
                </a:lnTo>
                <a:lnTo>
                  <a:pt x="5726" y="72325"/>
                </a:lnTo>
                <a:lnTo>
                  <a:pt x="13375" y="75257"/>
                </a:lnTo>
                <a:lnTo>
                  <a:pt x="21011" y="75257"/>
                </a:lnTo>
                <a:lnTo>
                  <a:pt x="30532" y="73721"/>
                </a:lnTo>
                <a:lnTo>
                  <a:pt x="41986" y="66231"/>
                </a:lnTo>
                <a:lnTo>
                  <a:pt x="46782" y="52779"/>
                </a:lnTo>
                <a:lnTo>
                  <a:pt x="46511" y="48945"/>
                </a:lnTo>
                <a:lnTo>
                  <a:pt x="40700" y="38343"/>
                </a:lnTo>
                <a:lnTo>
                  <a:pt x="27692" y="31278"/>
                </a:lnTo>
                <a:lnTo>
                  <a:pt x="20056" y="27368"/>
                </a:lnTo>
                <a:lnTo>
                  <a:pt x="13375" y="23463"/>
                </a:lnTo>
                <a:lnTo>
                  <a:pt x="13375" y="8802"/>
                </a:lnTo>
                <a:lnTo>
                  <a:pt x="17193" y="4895"/>
                </a:lnTo>
                <a:lnTo>
                  <a:pt x="30556" y="4895"/>
                </a:lnTo>
                <a:lnTo>
                  <a:pt x="36283" y="8802"/>
                </a:lnTo>
                <a:lnTo>
                  <a:pt x="42010" y="20533"/>
                </a:lnTo>
                <a:lnTo>
                  <a:pt x="43919" y="19544"/>
                </a:lnTo>
                <a:lnTo>
                  <a:pt x="43919" y="16614"/>
                </a:lnTo>
                <a:lnTo>
                  <a:pt x="42010" y="6848"/>
                </a:lnTo>
                <a:close/>
              </a:path>
            </a:pathLst>
          </a:custGeom>
          <a:solidFill>
            <a:srgbClr val="000000"/>
          </a:solidFill>
        </p:spPr>
        <p:txBody>
          <a:bodyPr wrap="square" lIns="0" tIns="0" rIns="0" bIns="0" rtlCol="0">
            <a:noAutofit/>
          </a:bodyPr>
          <a:lstStyle/>
          <a:p>
            <a:endParaRPr sz="2040"/>
          </a:p>
        </p:txBody>
      </p:sp>
      <p:sp>
        <p:nvSpPr>
          <p:cNvPr id="24" name="object 24"/>
          <p:cNvSpPr/>
          <p:nvPr/>
        </p:nvSpPr>
        <p:spPr>
          <a:xfrm>
            <a:off x="10333798" y="7338468"/>
            <a:ext cx="63837" cy="85291"/>
          </a:xfrm>
          <a:custGeom>
            <a:avLst/>
            <a:gdLst/>
            <a:ahLst/>
            <a:cxnLst/>
            <a:rect l="l" t="t" r="r" b="b"/>
            <a:pathLst>
              <a:path w="56327" h="75257">
                <a:moveTo>
                  <a:pt x="11453" y="31278"/>
                </a:moveTo>
                <a:lnTo>
                  <a:pt x="17170" y="31227"/>
                </a:lnTo>
                <a:lnTo>
                  <a:pt x="34193" y="30538"/>
                </a:lnTo>
                <a:lnTo>
                  <a:pt x="47285" y="29416"/>
                </a:lnTo>
                <a:lnTo>
                  <a:pt x="43919" y="25413"/>
                </a:lnTo>
                <a:lnTo>
                  <a:pt x="41055" y="26391"/>
                </a:lnTo>
                <a:lnTo>
                  <a:pt x="12407" y="26391"/>
                </a:lnTo>
                <a:lnTo>
                  <a:pt x="12635" y="24102"/>
                </a:lnTo>
                <a:lnTo>
                  <a:pt x="18537" y="9900"/>
                </a:lnTo>
                <a:lnTo>
                  <a:pt x="28647" y="4895"/>
                </a:lnTo>
                <a:lnTo>
                  <a:pt x="31817" y="137"/>
                </a:lnTo>
                <a:lnTo>
                  <a:pt x="19387" y="4433"/>
                </a:lnTo>
                <a:lnTo>
                  <a:pt x="9544" y="12708"/>
                </a:lnTo>
                <a:lnTo>
                  <a:pt x="6780" y="16807"/>
                </a:lnTo>
                <a:lnTo>
                  <a:pt x="1622" y="29089"/>
                </a:lnTo>
                <a:lnTo>
                  <a:pt x="0" y="41051"/>
                </a:lnTo>
                <a:lnTo>
                  <a:pt x="1182" y="50759"/>
                </a:lnTo>
                <a:lnTo>
                  <a:pt x="7133" y="63334"/>
                </a:lnTo>
                <a:lnTo>
                  <a:pt x="17475" y="72017"/>
                </a:lnTo>
                <a:lnTo>
                  <a:pt x="31510" y="75257"/>
                </a:lnTo>
                <a:lnTo>
                  <a:pt x="33767" y="75082"/>
                </a:lnTo>
                <a:lnTo>
                  <a:pt x="44333" y="71181"/>
                </a:lnTo>
                <a:lnTo>
                  <a:pt x="56327" y="59620"/>
                </a:lnTo>
                <a:lnTo>
                  <a:pt x="54418" y="57664"/>
                </a:lnTo>
                <a:lnTo>
                  <a:pt x="48691" y="63529"/>
                </a:lnTo>
                <a:lnTo>
                  <a:pt x="42964" y="65483"/>
                </a:lnTo>
                <a:lnTo>
                  <a:pt x="38192" y="65483"/>
                </a:lnTo>
                <a:lnTo>
                  <a:pt x="32630" y="64896"/>
                </a:lnTo>
                <a:lnTo>
                  <a:pt x="22085" y="59964"/>
                </a:lnTo>
                <a:lnTo>
                  <a:pt x="14144" y="49118"/>
                </a:lnTo>
                <a:lnTo>
                  <a:pt x="11453" y="31278"/>
                </a:lnTo>
                <a:close/>
              </a:path>
              <a:path w="56327" h="75257">
                <a:moveTo>
                  <a:pt x="56327" y="27368"/>
                </a:moveTo>
                <a:lnTo>
                  <a:pt x="56327" y="23463"/>
                </a:lnTo>
                <a:lnTo>
                  <a:pt x="55131" y="16580"/>
                </a:lnTo>
                <a:lnTo>
                  <a:pt x="47332" y="5050"/>
                </a:lnTo>
                <a:lnTo>
                  <a:pt x="34373" y="0"/>
                </a:lnTo>
                <a:lnTo>
                  <a:pt x="31817" y="137"/>
                </a:lnTo>
                <a:lnTo>
                  <a:pt x="28647" y="4895"/>
                </a:lnTo>
                <a:lnTo>
                  <a:pt x="39146" y="4895"/>
                </a:lnTo>
                <a:lnTo>
                  <a:pt x="43919" y="13684"/>
                </a:lnTo>
                <a:lnTo>
                  <a:pt x="43919" y="25413"/>
                </a:lnTo>
                <a:lnTo>
                  <a:pt x="47285" y="29416"/>
                </a:lnTo>
                <a:lnTo>
                  <a:pt x="53463"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5" name="object 25"/>
          <p:cNvSpPr/>
          <p:nvPr/>
        </p:nvSpPr>
        <p:spPr>
          <a:xfrm>
            <a:off x="10411710" y="7338468"/>
            <a:ext cx="71423" cy="85291"/>
          </a:xfrm>
          <a:custGeom>
            <a:avLst/>
            <a:gdLst/>
            <a:ahLst/>
            <a:cxnLst/>
            <a:rect l="l" t="t" r="r" b="b"/>
            <a:pathLst>
              <a:path w="63020" h="75257">
                <a:moveTo>
                  <a:pt x="63020" y="67438"/>
                </a:moveTo>
                <a:lnTo>
                  <a:pt x="61099" y="64506"/>
                </a:lnTo>
                <a:lnTo>
                  <a:pt x="58235" y="66461"/>
                </a:lnTo>
                <a:lnTo>
                  <a:pt x="52509" y="66461"/>
                </a:lnTo>
                <a:lnTo>
                  <a:pt x="49645" y="63529"/>
                </a:lnTo>
                <a:lnTo>
                  <a:pt x="49645" y="8802"/>
                </a:lnTo>
                <a:lnTo>
                  <a:pt x="43919" y="3919"/>
                </a:lnTo>
                <a:lnTo>
                  <a:pt x="41054" y="1953"/>
                </a:lnTo>
                <a:lnTo>
                  <a:pt x="35328" y="0"/>
                </a:lnTo>
                <a:lnTo>
                  <a:pt x="31510" y="0"/>
                </a:lnTo>
                <a:lnTo>
                  <a:pt x="28962" y="707"/>
                </a:lnTo>
                <a:lnTo>
                  <a:pt x="15276" y="6361"/>
                </a:lnTo>
                <a:lnTo>
                  <a:pt x="6680" y="11731"/>
                </a:lnTo>
                <a:lnTo>
                  <a:pt x="3817" y="14661"/>
                </a:lnTo>
                <a:lnTo>
                  <a:pt x="1908" y="18567"/>
                </a:lnTo>
                <a:lnTo>
                  <a:pt x="1908" y="21510"/>
                </a:lnTo>
                <a:lnTo>
                  <a:pt x="5726" y="24437"/>
                </a:lnTo>
                <a:lnTo>
                  <a:pt x="10499" y="24437"/>
                </a:lnTo>
                <a:lnTo>
                  <a:pt x="12407" y="20533"/>
                </a:lnTo>
                <a:lnTo>
                  <a:pt x="14316" y="13684"/>
                </a:lnTo>
                <a:lnTo>
                  <a:pt x="16226" y="10755"/>
                </a:lnTo>
                <a:lnTo>
                  <a:pt x="19089" y="7825"/>
                </a:lnTo>
                <a:lnTo>
                  <a:pt x="21952" y="6848"/>
                </a:lnTo>
                <a:lnTo>
                  <a:pt x="34373" y="6848"/>
                </a:lnTo>
                <a:lnTo>
                  <a:pt x="38191" y="12708"/>
                </a:lnTo>
                <a:lnTo>
                  <a:pt x="38191" y="29324"/>
                </a:lnTo>
                <a:lnTo>
                  <a:pt x="36242" y="30535"/>
                </a:lnTo>
                <a:lnTo>
                  <a:pt x="24920" y="35793"/>
                </a:lnTo>
                <a:lnTo>
                  <a:pt x="12407" y="41051"/>
                </a:lnTo>
                <a:lnTo>
                  <a:pt x="13362" y="62551"/>
                </a:lnTo>
                <a:lnTo>
                  <a:pt x="13362" y="46915"/>
                </a:lnTo>
                <a:lnTo>
                  <a:pt x="16226" y="43982"/>
                </a:lnTo>
                <a:lnTo>
                  <a:pt x="21952" y="41051"/>
                </a:lnTo>
                <a:lnTo>
                  <a:pt x="24816" y="39096"/>
                </a:lnTo>
                <a:lnTo>
                  <a:pt x="34373" y="35187"/>
                </a:lnTo>
                <a:lnTo>
                  <a:pt x="38191" y="33232"/>
                </a:lnTo>
                <a:lnTo>
                  <a:pt x="38191" y="61575"/>
                </a:lnTo>
                <a:lnTo>
                  <a:pt x="33419" y="65483"/>
                </a:lnTo>
                <a:lnTo>
                  <a:pt x="28647" y="67438"/>
                </a:lnTo>
                <a:lnTo>
                  <a:pt x="31510" y="69392"/>
                </a:lnTo>
                <a:lnTo>
                  <a:pt x="38191" y="64506"/>
                </a:lnTo>
                <a:lnTo>
                  <a:pt x="39146" y="69392"/>
                </a:lnTo>
                <a:lnTo>
                  <a:pt x="42009" y="74279"/>
                </a:lnTo>
                <a:lnTo>
                  <a:pt x="47736" y="75257"/>
                </a:lnTo>
                <a:lnTo>
                  <a:pt x="63020" y="67438"/>
                </a:lnTo>
                <a:close/>
              </a:path>
              <a:path w="63020" h="75257">
                <a:moveTo>
                  <a:pt x="3817" y="43982"/>
                </a:moveTo>
                <a:lnTo>
                  <a:pt x="0" y="48869"/>
                </a:lnTo>
                <a:lnTo>
                  <a:pt x="112" y="58556"/>
                </a:lnTo>
                <a:lnTo>
                  <a:pt x="6122" y="70002"/>
                </a:lnTo>
                <a:lnTo>
                  <a:pt x="20043" y="75257"/>
                </a:lnTo>
                <a:lnTo>
                  <a:pt x="22907" y="75257"/>
                </a:lnTo>
                <a:lnTo>
                  <a:pt x="31510" y="69392"/>
                </a:lnTo>
                <a:lnTo>
                  <a:pt x="28647" y="67438"/>
                </a:lnTo>
                <a:lnTo>
                  <a:pt x="19089" y="67438"/>
                </a:lnTo>
                <a:lnTo>
                  <a:pt x="13362" y="62551"/>
                </a:lnTo>
                <a:lnTo>
                  <a:pt x="12407" y="41051"/>
                </a:lnTo>
                <a:lnTo>
                  <a:pt x="3817" y="43982"/>
                </a:lnTo>
                <a:close/>
              </a:path>
            </a:pathLst>
          </a:custGeom>
          <a:solidFill>
            <a:srgbClr val="000000"/>
          </a:solidFill>
        </p:spPr>
        <p:txBody>
          <a:bodyPr wrap="square" lIns="0" tIns="0" rIns="0" bIns="0" rtlCol="0">
            <a:noAutofit/>
          </a:bodyPr>
          <a:lstStyle/>
          <a:p>
            <a:endParaRPr sz="2040"/>
          </a:p>
        </p:txBody>
      </p:sp>
      <p:sp>
        <p:nvSpPr>
          <p:cNvPr id="26" name="object 26"/>
          <p:cNvSpPr/>
          <p:nvPr/>
        </p:nvSpPr>
        <p:spPr>
          <a:xfrm>
            <a:off x="10489624" y="7338466"/>
            <a:ext cx="57347" cy="83076"/>
          </a:xfrm>
          <a:custGeom>
            <a:avLst/>
            <a:gdLst/>
            <a:ahLst/>
            <a:cxnLst/>
            <a:rect l="l" t="t" r="r" b="b"/>
            <a:pathLst>
              <a:path w="50600" h="73302">
                <a:moveTo>
                  <a:pt x="42964" y="16614"/>
                </a:moveTo>
                <a:lnTo>
                  <a:pt x="45828" y="15637"/>
                </a:lnTo>
                <a:lnTo>
                  <a:pt x="48691" y="14661"/>
                </a:lnTo>
                <a:lnTo>
                  <a:pt x="50600" y="10755"/>
                </a:lnTo>
                <a:lnTo>
                  <a:pt x="50600" y="4895"/>
                </a:lnTo>
                <a:lnTo>
                  <a:pt x="46782" y="0"/>
                </a:lnTo>
                <a:lnTo>
                  <a:pt x="41509" y="15"/>
                </a:lnTo>
                <a:lnTo>
                  <a:pt x="30808" y="6465"/>
                </a:lnTo>
                <a:lnTo>
                  <a:pt x="22907" y="17591"/>
                </a:lnTo>
                <a:lnTo>
                  <a:pt x="22907" y="0"/>
                </a:lnTo>
                <a:lnTo>
                  <a:pt x="14317" y="2929"/>
                </a:lnTo>
                <a:lnTo>
                  <a:pt x="6681" y="4895"/>
                </a:lnTo>
                <a:lnTo>
                  <a:pt x="0" y="6848"/>
                </a:lnTo>
                <a:lnTo>
                  <a:pt x="0" y="8802"/>
                </a:lnTo>
                <a:lnTo>
                  <a:pt x="10499" y="9778"/>
                </a:lnTo>
                <a:lnTo>
                  <a:pt x="10499" y="68416"/>
                </a:lnTo>
                <a:lnTo>
                  <a:pt x="9545" y="69392"/>
                </a:lnTo>
                <a:lnTo>
                  <a:pt x="0" y="71348"/>
                </a:lnTo>
                <a:lnTo>
                  <a:pt x="0" y="73302"/>
                </a:lnTo>
                <a:lnTo>
                  <a:pt x="36283" y="73302"/>
                </a:lnTo>
                <a:lnTo>
                  <a:pt x="36283" y="71348"/>
                </a:lnTo>
                <a:lnTo>
                  <a:pt x="23862" y="69392"/>
                </a:lnTo>
                <a:lnTo>
                  <a:pt x="22907" y="68416"/>
                </a:lnTo>
                <a:lnTo>
                  <a:pt x="22907" y="23463"/>
                </a:lnTo>
                <a:lnTo>
                  <a:pt x="26725" y="14661"/>
                </a:lnTo>
                <a:lnTo>
                  <a:pt x="31511" y="12708"/>
                </a:lnTo>
                <a:lnTo>
                  <a:pt x="38192" y="12708"/>
                </a:lnTo>
                <a:lnTo>
                  <a:pt x="39147" y="13684"/>
                </a:lnTo>
                <a:lnTo>
                  <a:pt x="42010" y="15637"/>
                </a:lnTo>
                <a:lnTo>
                  <a:pt x="42964" y="16614"/>
                </a:lnTo>
                <a:close/>
              </a:path>
            </a:pathLst>
          </a:custGeom>
          <a:solidFill>
            <a:srgbClr val="000000"/>
          </a:solidFill>
        </p:spPr>
        <p:txBody>
          <a:bodyPr wrap="square" lIns="0" tIns="0" rIns="0" bIns="0" rtlCol="0">
            <a:noAutofit/>
          </a:bodyPr>
          <a:lstStyle/>
          <a:p>
            <a:endParaRPr sz="2040"/>
          </a:p>
        </p:txBody>
      </p:sp>
      <p:sp>
        <p:nvSpPr>
          <p:cNvPr id="27" name="object 27"/>
          <p:cNvSpPr/>
          <p:nvPr/>
        </p:nvSpPr>
        <p:spPr>
          <a:xfrm>
            <a:off x="10552382" y="7338468"/>
            <a:ext cx="67097" cy="85291"/>
          </a:xfrm>
          <a:custGeom>
            <a:avLst/>
            <a:gdLst/>
            <a:ahLst/>
            <a:cxnLst/>
            <a:rect l="l" t="t" r="r" b="b"/>
            <a:pathLst>
              <a:path w="59203" h="75257">
                <a:moveTo>
                  <a:pt x="49532" y="68648"/>
                </a:moveTo>
                <a:lnTo>
                  <a:pt x="59203" y="57664"/>
                </a:lnTo>
                <a:lnTo>
                  <a:pt x="57294" y="55710"/>
                </a:lnTo>
                <a:lnTo>
                  <a:pt x="48704" y="63529"/>
                </a:lnTo>
                <a:lnTo>
                  <a:pt x="44873" y="65483"/>
                </a:lnTo>
                <a:lnTo>
                  <a:pt x="36715" y="65418"/>
                </a:lnTo>
                <a:lnTo>
                  <a:pt x="26744" y="62322"/>
                </a:lnTo>
                <a:lnTo>
                  <a:pt x="16883" y="52762"/>
                </a:lnTo>
                <a:lnTo>
                  <a:pt x="12420" y="34210"/>
                </a:lnTo>
                <a:lnTo>
                  <a:pt x="13922" y="22165"/>
                </a:lnTo>
                <a:lnTo>
                  <a:pt x="21136" y="10461"/>
                </a:lnTo>
                <a:lnTo>
                  <a:pt x="31510" y="6848"/>
                </a:lnTo>
                <a:lnTo>
                  <a:pt x="37237" y="6848"/>
                </a:lnTo>
                <a:lnTo>
                  <a:pt x="42964" y="8802"/>
                </a:lnTo>
                <a:lnTo>
                  <a:pt x="48704" y="14661"/>
                </a:lnTo>
                <a:lnTo>
                  <a:pt x="50613" y="15637"/>
                </a:lnTo>
                <a:lnTo>
                  <a:pt x="53476" y="15637"/>
                </a:lnTo>
                <a:lnTo>
                  <a:pt x="56339" y="11731"/>
                </a:lnTo>
                <a:lnTo>
                  <a:pt x="56339" y="8802"/>
                </a:lnTo>
                <a:lnTo>
                  <a:pt x="55384" y="4895"/>
                </a:lnTo>
                <a:lnTo>
                  <a:pt x="51567" y="1953"/>
                </a:lnTo>
                <a:lnTo>
                  <a:pt x="44873" y="0"/>
                </a:lnTo>
                <a:lnTo>
                  <a:pt x="39603" y="51"/>
                </a:lnTo>
                <a:lnTo>
                  <a:pt x="28683" y="2535"/>
                </a:lnTo>
                <a:lnTo>
                  <a:pt x="15284" y="10755"/>
                </a:lnTo>
                <a:lnTo>
                  <a:pt x="8411" y="17293"/>
                </a:lnTo>
                <a:lnTo>
                  <a:pt x="2194" y="28701"/>
                </a:lnTo>
                <a:lnTo>
                  <a:pt x="0" y="42028"/>
                </a:lnTo>
                <a:lnTo>
                  <a:pt x="1425" y="51459"/>
                </a:lnTo>
                <a:lnTo>
                  <a:pt x="7871" y="63380"/>
                </a:lnTo>
                <a:lnTo>
                  <a:pt x="18799" y="71962"/>
                </a:lnTo>
                <a:lnTo>
                  <a:pt x="33419" y="75257"/>
                </a:lnTo>
                <a:lnTo>
                  <a:pt x="38382" y="74564"/>
                </a:lnTo>
                <a:lnTo>
                  <a:pt x="49532" y="68648"/>
                </a:lnTo>
                <a:close/>
              </a:path>
            </a:pathLst>
          </a:custGeom>
          <a:solidFill>
            <a:srgbClr val="000000"/>
          </a:solidFill>
        </p:spPr>
        <p:txBody>
          <a:bodyPr wrap="square" lIns="0" tIns="0" rIns="0" bIns="0" rtlCol="0">
            <a:noAutofit/>
          </a:bodyPr>
          <a:lstStyle/>
          <a:p>
            <a:endParaRPr sz="2040"/>
          </a:p>
        </p:txBody>
      </p:sp>
      <p:sp>
        <p:nvSpPr>
          <p:cNvPr id="28" name="object 28"/>
          <p:cNvSpPr/>
          <p:nvPr/>
        </p:nvSpPr>
        <p:spPr>
          <a:xfrm>
            <a:off x="10624887" y="7289740"/>
            <a:ext cx="88731" cy="131803"/>
          </a:xfrm>
          <a:custGeom>
            <a:avLst/>
            <a:gdLst/>
            <a:ahLst/>
            <a:cxnLst/>
            <a:rect l="l" t="t" r="r" b="b"/>
            <a:pathLst>
              <a:path w="78292" h="116297">
                <a:moveTo>
                  <a:pt x="54430" y="112387"/>
                </a:moveTo>
                <a:lnTo>
                  <a:pt x="44873" y="114343"/>
                </a:lnTo>
                <a:lnTo>
                  <a:pt x="44873" y="116297"/>
                </a:lnTo>
                <a:lnTo>
                  <a:pt x="78292" y="116297"/>
                </a:lnTo>
                <a:lnTo>
                  <a:pt x="78292" y="114343"/>
                </a:lnTo>
                <a:lnTo>
                  <a:pt x="68747" y="112387"/>
                </a:lnTo>
                <a:lnTo>
                  <a:pt x="67793" y="111410"/>
                </a:lnTo>
                <a:lnTo>
                  <a:pt x="67793" y="67431"/>
                </a:lnTo>
                <a:lnTo>
                  <a:pt x="66510" y="57863"/>
                </a:lnTo>
                <a:lnTo>
                  <a:pt x="58972" y="46825"/>
                </a:lnTo>
                <a:lnTo>
                  <a:pt x="45827" y="42994"/>
                </a:lnTo>
                <a:lnTo>
                  <a:pt x="45044" y="43096"/>
                </a:lnTo>
                <a:lnTo>
                  <a:pt x="32942" y="47731"/>
                </a:lnTo>
                <a:lnTo>
                  <a:pt x="22920" y="55702"/>
                </a:lnTo>
                <a:lnTo>
                  <a:pt x="22920" y="0"/>
                </a:lnTo>
                <a:lnTo>
                  <a:pt x="17180" y="1953"/>
                </a:lnTo>
                <a:lnTo>
                  <a:pt x="6680" y="3906"/>
                </a:lnTo>
                <a:lnTo>
                  <a:pt x="0" y="5859"/>
                </a:lnTo>
                <a:lnTo>
                  <a:pt x="0" y="7812"/>
                </a:lnTo>
                <a:lnTo>
                  <a:pt x="10499" y="8788"/>
                </a:lnTo>
                <a:lnTo>
                  <a:pt x="10499" y="111410"/>
                </a:lnTo>
                <a:lnTo>
                  <a:pt x="9544" y="112387"/>
                </a:lnTo>
                <a:lnTo>
                  <a:pt x="0" y="114343"/>
                </a:lnTo>
                <a:lnTo>
                  <a:pt x="0" y="116297"/>
                </a:lnTo>
                <a:lnTo>
                  <a:pt x="33419" y="116297"/>
                </a:lnTo>
                <a:lnTo>
                  <a:pt x="33419" y="114343"/>
                </a:lnTo>
                <a:lnTo>
                  <a:pt x="22920" y="112387"/>
                </a:lnTo>
                <a:lnTo>
                  <a:pt x="22920" y="58632"/>
                </a:lnTo>
                <a:lnTo>
                  <a:pt x="26737" y="54726"/>
                </a:lnTo>
                <a:lnTo>
                  <a:pt x="32464" y="51796"/>
                </a:lnTo>
                <a:lnTo>
                  <a:pt x="40218" y="51816"/>
                </a:lnTo>
                <a:lnTo>
                  <a:pt x="52136" y="57608"/>
                </a:lnTo>
                <a:lnTo>
                  <a:pt x="55384" y="72318"/>
                </a:lnTo>
                <a:lnTo>
                  <a:pt x="55384" y="111410"/>
                </a:lnTo>
                <a:lnTo>
                  <a:pt x="54430" y="112387"/>
                </a:lnTo>
                <a:close/>
              </a:path>
            </a:pathLst>
          </a:custGeom>
          <a:solidFill>
            <a:srgbClr val="000000"/>
          </a:solidFill>
        </p:spPr>
        <p:txBody>
          <a:bodyPr wrap="square" lIns="0" tIns="0" rIns="0" bIns="0" rtlCol="0">
            <a:noAutofit/>
          </a:bodyPr>
          <a:lstStyle/>
          <a:p>
            <a:endParaRPr sz="2040"/>
          </a:p>
        </p:txBody>
      </p:sp>
      <p:sp>
        <p:nvSpPr>
          <p:cNvPr id="29" name="object 29"/>
          <p:cNvSpPr/>
          <p:nvPr/>
        </p:nvSpPr>
        <p:spPr>
          <a:xfrm>
            <a:off x="10748250" y="7298595"/>
            <a:ext cx="103890" cy="126270"/>
          </a:xfrm>
          <a:custGeom>
            <a:avLst/>
            <a:gdLst/>
            <a:ahLst/>
            <a:cxnLst/>
            <a:rect l="l" t="t" r="r" b="b"/>
            <a:pathLst>
              <a:path w="91668" h="111415">
                <a:moveTo>
                  <a:pt x="38062" y="103830"/>
                </a:moveTo>
                <a:lnTo>
                  <a:pt x="28388" y="96088"/>
                </a:lnTo>
                <a:lnTo>
                  <a:pt x="21233" y="84648"/>
                </a:lnTo>
                <a:lnTo>
                  <a:pt x="16795" y="70035"/>
                </a:lnTo>
                <a:lnTo>
                  <a:pt x="15271" y="52773"/>
                </a:lnTo>
                <a:lnTo>
                  <a:pt x="16605" y="39030"/>
                </a:lnTo>
                <a:lnTo>
                  <a:pt x="21132" y="25033"/>
                </a:lnTo>
                <a:lnTo>
                  <a:pt x="28724" y="13552"/>
                </a:lnTo>
                <a:lnTo>
                  <a:pt x="39232" y="5784"/>
                </a:lnTo>
                <a:lnTo>
                  <a:pt x="52509" y="2929"/>
                </a:lnTo>
                <a:lnTo>
                  <a:pt x="57451" y="3164"/>
                </a:lnTo>
                <a:lnTo>
                  <a:pt x="69491" y="6659"/>
                </a:lnTo>
                <a:lnTo>
                  <a:pt x="78881" y="15069"/>
                </a:lnTo>
                <a:lnTo>
                  <a:pt x="85928" y="29322"/>
                </a:lnTo>
                <a:lnTo>
                  <a:pt x="88805" y="28346"/>
                </a:lnTo>
                <a:lnTo>
                  <a:pt x="87838" y="20520"/>
                </a:lnTo>
                <a:lnTo>
                  <a:pt x="86883" y="12708"/>
                </a:lnTo>
                <a:lnTo>
                  <a:pt x="85928" y="3906"/>
                </a:lnTo>
                <a:lnTo>
                  <a:pt x="83421" y="3355"/>
                </a:lnTo>
                <a:lnTo>
                  <a:pt x="72396" y="1215"/>
                </a:lnTo>
                <a:lnTo>
                  <a:pt x="56339" y="0"/>
                </a:lnTo>
                <a:lnTo>
                  <a:pt x="51856" y="151"/>
                </a:lnTo>
                <a:lnTo>
                  <a:pt x="37544" y="2854"/>
                </a:lnTo>
                <a:lnTo>
                  <a:pt x="25009" y="8684"/>
                </a:lnTo>
                <a:lnTo>
                  <a:pt x="14619" y="17313"/>
                </a:lnTo>
                <a:lnTo>
                  <a:pt x="6742" y="28410"/>
                </a:lnTo>
                <a:lnTo>
                  <a:pt x="1747" y="41647"/>
                </a:lnTo>
                <a:lnTo>
                  <a:pt x="0" y="56692"/>
                </a:lnTo>
                <a:lnTo>
                  <a:pt x="0" y="57017"/>
                </a:lnTo>
                <a:lnTo>
                  <a:pt x="1501" y="70175"/>
                </a:lnTo>
                <a:lnTo>
                  <a:pt x="5897" y="82805"/>
                </a:lnTo>
                <a:lnTo>
                  <a:pt x="13241" y="94075"/>
                </a:lnTo>
                <a:lnTo>
                  <a:pt x="23584" y="103154"/>
                </a:lnTo>
                <a:lnTo>
                  <a:pt x="36978" y="109212"/>
                </a:lnTo>
                <a:lnTo>
                  <a:pt x="53476" y="111415"/>
                </a:lnTo>
                <a:lnTo>
                  <a:pt x="59824" y="111080"/>
                </a:lnTo>
                <a:lnTo>
                  <a:pt x="74173" y="108742"/>
                </a:lnTo>
                <a:lnTo>
                  <a:pt x="84019" y="106530"/>
                </a:lnTo>
                <a:lnTo>
                  <a:pt x="88169" y="92567"/>
                </a:lnTo>
                <a:lnTo>
                  <a:pt x="91668" y="80142"/>
                </a:lnTo>
                <a:lnTo>
                  <a:pt x="89759" y="80142"/>
                </a:lnTo>
                <a:lnTo>
                  <a:pt x="85156" y="87718"/>
                </a:lnTo>
                <a:lnTo>
                  <a:pt x="76775" y="98285"/>
                </a:lnTo>
                <a:lnTo>
                  <a:pt x="66673" y="105095"/>
                </a:lnTo>
                <a:lnTo>
                  <a:pt x="53476" y="107507"/>
                </a:lnTo>
                <a:lnTo>
                  <a:pt x="50058" y="107348"/>
                </a:lnTo>
                <a:lnTo>
                  <a:pt x="38062" y="103830"/>
                </a:lnTo>
                <a:close/>
              </a:path>
            </a:pathLst>
          </a:custGeom>
          <a:solidFill>
            <a:srgbClr val="000000"/>
          </a:solidFill>
        </p:spPr>
        <p:txBody>
          <a:bodyPr wrap="square" lIns="0" tIns="0" rIns="0" bIns="0" rtlCol="0">
            <a:noAutofit/>
          </a:bodyPr>
          <a:lstStyle/>
          <a:p>
            <a:endParaRPr sz="2040"/>
          </a:p>
        </p:txBody>
      </p:sp>
      <p:sp>
        <p:nvSpPr>
          <p:cNvPr id="30" name="object 30"/>
          <p:cNvSpPr/>
          <p:nvPr/>
        </p:nvSpPr>
        <p:spPr>
          <a:xfrm>
            <a:off x="10862960" y="7338468"/>
            <a:ext cx="63837" cy="85291"/>
          </a:xfrm>
          <a:custGeom>
            <a:avLst/>
            <a:gdLst/>
            <a:ahLst/>
            <a:cxnLst/>
            <a:rect l="l" t="t" r="r" b="b"/>
            <a:pathLst>
              <a:path w="56327" h="75257">
                <a:moveTo>
                  <a:pt x="11454" y="31278"/>
                </a:moveTo>
                <a:lnTo>
                  <a:pt x="17170" y="31227"/>
                </a:lnTo>
                <a:lnTo>
                  <a:pt x="34194" y="30538"/>
                </a:lnTo>
                <a:lnTo>
                  <a:pt x="47285" y="29416"/>
                </a:lnTo>
                <a:lnTo>
                  <a:pt x="43919" y="25413"/>
                </a:lnTo>
                <a:lnTo>
                  <a:pt x="41055" y="26391"/>
                </a:lnTo>
                <a:lnTo>
                  <a:pt x="12408" y="26391"/>
                </a:lnTo>
                <a:lnTo>
                  <a:pt x="12636" y="24102"/>
                </a:lnTo>
                <a:lnTo>
                  <a:pt x="18537" y="9900"/>
                </a:lnTo>
                <a:lnTo>
                  <a:pt x="28647" y="4895"/>
                </a:lnTo>
                <a:lnTo>
                  <a:pt x="31818" y="137"/>
                </a:lnTo>
                <a:lnTo>
                  <a:pt x="19387" y="4433"/>
                </a:lnTo>
                <a:lnTo>
                  <a:pt x="9545" y="12708"/>
                </a:lnTo>
                <a:lnTo>
                  <a:pt x="6781" y="16807"/>
                </a:lnTo>
                <a:lnTo>
                  <a:pt x="1622" y="29089"/>
                </a:lnTo>
                <a:lnTo>
                  <a:pt x="0" y="41051"/>
                </a:lnTo>
                <a:lnTo>
                  <a:pt x="1182" y="50760"/>
                </a:lnTo>
                <a:lnTo>
                  <a:pt x="7133" y="63334"/>
                </a:lnTo>
                <a:lnTo>
                  <a:pt x="17475" y="72018"/>
                </a:lnTo>
                <a:lnTo>
                  <a:pt x="31511" y="75257"/>
                </a:lnTo>
                <a:lnTo>
                  <a:pt x="33767" y="75082"/>
                </a:lnTo>
                <a:lnTo>
                  <a:pt x="44333" y="71182"/>
                </a:lnTo>
                <a:lnTo>
                  <a:pt x="56327" y="59620"/>
                </a:lnTo>
                <a:lnTo>
                  <a:pt x="54418" y="57664"/>
                </a:lnTo>
                <a:lnTo>
                  <a:pt x="48691" y="63529"/>
                </a:lnTo>
                <a:lnTo>
                  <a:pt x="42964" y="65483"/>
                </a:lnTo>
                <a:lnTo>
                  <a:pt x="38192" y="65483"/>
                </a:lnTo>
                <a:lnTo>
                  <a:pt x="32630" y="64896"/>
                </a:lnTo>
                <a:lnTo>
                  <a:pt x="22085" y="59964"/>
                </a:lnTo>
                <a:lnTo>
                  <a:pt x="14145" y="49118"/>
                </a:lnTo>
                <a:lnTo>
                  <a:pt x="11454" y="31278"/>
                </a:lnTo>
                <a:close/>
              </a:path>
              <a:path w="56327" h="75257">
                <a:moveTo>
                  <a:pt x="56327" y="27368"/>
                </a:moveTo>
                <a:lnTo>
                  <a:pt x="56327" y="23463"/>
                </a:lnTo>
                <a:lnTo>
                  <a:pt x="55132" y="16581"/>
                </a:lnTo>
                <a:lnTo>
                  <a:pt x="47332" y="5050"/>
                </a:lnTo>
                <a:lnTo>
                  <a:pt x="34374" y="0"/>
                </a:lnTo>
                <a:lnTo>
                  <a:pt x="31818" y="137"/>
                </a:lnTo>
                <a:lnTo>
                  <a:pt x="28647" y="4895"/>
                </a:lnTo>
                <a:lnTo>
                  <a:pt x="39147" y="4895"/>
                </a:lnTo>
                <a:lnTo>
                  <a:pt x="43919" y="13684"/>
                </a:lnTo>
                <a:lnTo>
                  <a:pt x="43919" y="25413"/>
                </a:lnTo>
                <a:lnTo>
                  <a:pt x="47285" y="29416"/>
                </a:lnTo>
                <a:lnTo>
                  <a:pt x="53464"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31" name="object 31"/>
          <p:cNvSpPr/>
          <p:nvPr/>
        </p:nvSpPr>
        <p:spPr>
          <a:xfrm>
            <a:off x="10937628" y="7338466"/>
            <a:ext cx="88731" cy="83076"/>
          </a:xfrm>
          <a:custGeom>
            <a:avLst/>
            <a:gdLst/>
            <a:ahLst/>
            <a:cxnLst/>
            <a:rect l="l" t="t" r="r" b="b"/>
            <a:pathLst>
              <a:path w="78292" h="73302">
                <a:moveTo>
                  <a:pt x="78292" y="73302"/>
                </a:moveTo>
                <a:lnTo>
                  <a:pt x="78292" y="71348"/>
                </a:lnTo>
                <a:lnTo>
                  <a:pt x="68748" y="69392"/>
                </a:lnTo>
                <a:lnTo>
                  <a:pt x="67794" y="68416"/>
                </a:lnTo>
                <a:lnTo>
                  <a:pt x="67794" y="22486"/>
                </a:lnTo>
                <a:lnTo>
                  <a:pt x="67299" y="16415"/>
                </a:lnTo>
                <a:lnTo>
                  <a:pt x="61077" y="4397"/>
                </a:lnTo>
                <a:lnTo>
                  <a:pt x="47736" y="0"/>
                </a:lnTo>
                <a:lnTo>
                  <a:pt x="42964" y="0"/>
                </a:lnTo>
                <a:lnTo>
                  <a:pt x="40101" y="1953"/>
                </a:lnTo>
                <a:lnTo>
                  <a:pt x="34374" y="4895"/>
                </a:lnTo>
                <a:lnTo>
                  <a:pt x="30556" y="7825"/>
                </a:lnTo>
                <a:lnTo>
                  <a:pt x="26725" y="10755"/>
                </a:lnTo>
                <a:lnTo>
                  <a:pt x="22907" y="12708"/>
                </a:lnTo>
                <a:lnTo>
                  <a:pt x="22907" y="0"/>
                </a:lnTo>
                <a:lnTo>
                  <a:pt x="15271" y="2929"/>
                </a:lnTo>
                <a:lnTo>
                  <a:pt x="7635" y="4895"/>
                </a:lnTo>
                <a:lnTo>
                  <a:pt x="954" y="6848"/>
                </a:lnTo>
                <a:lnTo>
                  <a:pt x="954" y="8802"/>
                </a:lnTo>
                <a:lnTo>
                  <a:pt x="10499" y="9778"/>
                </a:lnTo>
                <a:lnTo>
                  <a:pt x="11453" y="10755"/>
                </a:lnTo>
                <a:lnTo>
                  <a:pt x="11453" y="68416"/>
                </a:lnTo>
                <a:lnTo>
                  <a:pt x="10499" y="69392"/>
                </a:lnTo>
                <a:lnTo>
                  <a:pt x="0" y="71348"/>
                </a:lnTo>
                <a:lnTo>
                  <a:pt x="0" y="73302"/>
                </a:lnTo>
                <a:lnTo>
                  <a:pt x="34374" y="73302"/>
                </a:lnTo>
                <a:lnTo>
                  <a:pt x="34374" y="71348"/>
                </a:lnTo>
                <a:lnTo>
                  <a:pt x="23862" y="69392"/>
                </a:lnTo>
                <a:lnTo>
                  <a:pt x="22907" y="68416"/>
                </a:lnTo>
                <a:lnTo>
                  <a:pt x="22907" y="16614"/>
                </a:lnTo>
                <a:lnTo>
                  <a:pt x="28634" y="12708"/>
                </a:lnTo>
                <a:lnTo>
                  <a:pt x="34374" y="8802"/>
                </a:lnTo>
                <a:lnTo>
                  <a:pt x="53464" y="8802"/>
                </a:lnTo>
                <a:lnTo>
                  <a:pt x="56327" y="17591"/>
                </a:lnTo>
                <a:lnTo>
                  <a:pt x="56327" y="68416"/>
                </a:lnTo>
                <a:lnTo>
                  <a:pt x="55372" y="69392"/>
                </a:lnTo>
                <a:lnTo>
                  <a:pt x="44873" y="71348"/>
                </a:lnTo>
                <a:lnTo>
                  <a:pt x="44873" y="73302"/>
                </a:lnTo>
                <a:lnTo>
                  <a:pt x="78292" y="73302"/>
                </a:lnTo>
                <a:close/>
              </a:path>
            </a:pathLst>
          </a:custGeom>
          <a:solidFill>
            <a:srgbClr val="000000"/>
          </a:solidFill>
        </p:spPr>
        <p:txBody>
          <a:bodyPr wrap="square" lIns="0" tIns="0" rIns="0" bIns="0" rtlCol="0">
            <a:noAutofit/>
          </a:bodyPr>
          <a:lstStyle/>
          <a:p>
            <a:endParaRPr sz="2040"/>
          </a:p>
        </p:txBody>
      </p:sp>
      <p:sp>
        <p:nvSpPr>
          <p:cNvPr id="32" name="object 32"/>
          <p:cNvSpPr/>
          <p:nvPr/>
        </p:nvSpPr>
        <p:spPr>
          <a:xfrm>
            <a:off x="11029606" y="7316318"/>
            <a:ext cx="53021" cy="107441"/>
          </a:xfrm>
          <a:custGeom>
            <a:avLst/>
            <a:gdLst/>
            <a:ahLst/>
            <a:cxnLst/>
            <a:rect l="l" t="t" r="r" b="b"/>
            <a:pathLst>
              <a:path w="46783" h="94801">
                <a:moveTo>
                  <a:pt x="44874" y="84050"/>
                </a:moveTo>
                <a:lnTo>
                  <a:pt x="42010" y="86005"/>
                </a:lnTo>
                <a:lnTo>
                  <a:pt x="37238" y="86982"/>
                </a:lnTo>
                <a:lnTo>
                  <a:pt x="30556" y="86982"/>
                </a:lnTo>
                <a:lnTo>
                  <a:pt x="24829" y="85028"/>
                </a:lnTo>
                <a:lnTo>
                  <a:pt x="24829" y="27369"/>
                </a:lnTo>
                <a:lnTo>
                  <a:pt x="42010" y="27369"/>
                </a:lnTo>
                <a:lnTo>
                  <a:pt x="43919" y="25416"/>
                </a:lnTo>
                <a:lnTo>
                  <a:pt x="43919" y="21497"/>
                </a:lnTo>
                <a:lnTo>
                  <a:pt x="24829" y="21497"/>
                </a:lnTo>
                <a:lnTo>
                  <a:pt x="24829" y="976"/>
                </a:lnTo>
                <a:lnTo>
                  <a:pt x="21966" y="0"/>
                </a:lnTo>
                <a:lnTo>
                  <a:pt x="12408" y="12708"/>
                </a:lnTo>
                <a:lnTo>
                  <a:pt x="12408" y="21497"/>
                </a:lnTo>
                <a:lnTo>
                  <a:pt x="4772" y="21497"/>
                </a:lnTo>
                <a:lnTo>
                  <a:pt x="0" y="25416"/>
                </a:lnTo>
                <a:lnTo>
                  <a:pt x="954" y="27369"/>
                </a:lnTo>
                <a:lnTo>
                  <a:pt x="12408" y="27369"/>
                </a:lnTo>
                <a:lnTo>
                  <a:pt x="12408" y="88936"/>
                </a:lnTo>
                <a:lnTo>
                  <a:pt x="17181" y="94801"/>
                </a:lnTo>
                <a:lnTo>
                  <a:pt x="29602" y="94801"/>
                </a:lnTo>
                <a:lnTo>
                  <a:pt x="33419" y="93823"/>
                </a:lnTo>
                <a:lnTo>
                  <a:pt x="46783" y="86005"/>
                </a:lnTo>
                <a:lnTo>
                  <a:pt x="44874" y="84050"/>
                </a:lnTo>
                <a:close/>
              </a:path>
            </a:pathLst>
          </a:custGeom>
          <a:solidFill>
            <a:srgbClr val="000000"/>
          </a:solidFill>
        </p:spPr>
        <p:txBody>
          <a:bodyPr wrap="square" lIns="0" tIns="0" rIns="0" bIns="0" rtlCol="0">
            <a:noAutofit/>
          </a:bodyPr>
          <a:lstStyle/>
          <a:p>
            <a:endParaRPr sz="2040"/>
          </a:p>
        </p:txBody>
      </p:sp>
      <p:sp>
        <p:nvSpPr>
          <p:cNvPr id="33" name="object 33"/>
          <p:cNvSpPr/>
          <p:nvPr/>
        </p:nvSpPr>
        <p:spPr>
          <a:xfrm>
            <a:off x="11089116" y="7338468"/>
            <a:ext cx="64933" cy="85291"/>
          </a:xfrm>
          <a:custGeom>
            <a:avLst/>
            <a:gdLst/>
            <a:ahLst/>
            <a:cxnLst/>
            <a:rect l="l" t="t" r="r" b="b"/>
            <a:pathLst>
              <a:path w="57294" h="75257">
                <a:moveTo>
                  <a:pt x="48704" y="63529"/>
                </a:moveTo>
                <a:lnTo>
                  <a:pt x="42977" y="65483"/>
                </a:lnTo>
                <a:lnTo>
                  <a:pt x="38191" y="65483"/>
                </a:lnTo>
                <a:lnTo>
                  <a:pt x="33853" y="65075"/>
                </a:lnTo>
                <a:lnTo>
                  <a:pt x="23328" y="60384"/>
                </a:lnTo>
                <a:lnTo>
                  <a:pt x="14909" y="49510"/>
                </a:lnTo>
                <a:lnTo>
                  <a:pt x="11465" y="31278"/>
                </a:lnTo>
                <a:lnTo>
                  <a:pt x="18372" y="31205"/>
                </a:lnTo>
                <a:lnTo>
                  <a:pt x="34950" y="30494"/>
                </a:lnTo>
                <a:lnTo>
                  <a:pt x="47852" y="29390"/>
                </a:lnTo>
                <a:lnTo>
                  <a:pt x="43931" y="26391"/>
                </a:lnTo>
                <a:lnTo>
                  <a:pt x="12420" y="26391"/>
                </a:lnTo>
                <a:lnTo>
                  <a:pt x="12960" y="23337"/>
                </a:lnTo>
                <a:lnTo>
                  <a:pt x="20280" y="4221"/>
                </a:lnTo>
                <a:lnTo>
                  <a:pt x="10511" y="12708"/>
                </a:lnTo>
                <a:lnTo>
                  <a:pt x="7204" y="17060"/>
                </a:lnTo>
                <a:lnTo>
                  <a:pt x="1658" y="29221"/>
                </a:lnTo>
                <a:lnTo>
                  <a:pt x="0" y="41051"/>
                </a:lnTo>
                <a:lnTo>
                  <a:pt x="1341" y="51338"/>
                </a:lnTo>
                <a:lnTo>
                  <a:pt x="7461" y="63634"/>
                </a:lnTo>
                <a:lnTo>
                  <a:pt x="18023" y="72103"/>
                </a:lnTo>
                <a:lnTo>
                  <a:pt x="32464" y="75257"/>
                </a:lnTo>
                <a:lnTo>
                  <a:pt x="33988" y="75141"/>
                </a:lnTo>
                <a:lnTo>
                  <a:pt x="44090" y="71378"/>
                </a:lnTo>
                <a:lnTo>
                  <a:pt x="56339" y="59620"/>
                </a:lnTo>
                <a:lnTo>
                  <a:pt x="55385" y="57664"/>
                </a:lnTo>
                <a:lnTo>
                  <a:pt x="48704" y="63529"/>
                </a:lnTo>
                <a:close/>
              </a:path>
              <a:path w="57294" h="75257">
                <a:moveTo>
                  <a:pt x="39158" y="4895"/>
                </a:moveTo>
                <a:lnTo>
                  <a:pt x="43931" y="13684"/>
                </a:lnTo>
                <a:lnTo>
                  <a:pt x="43931" y="26391"/>
                </a:lnTo>
                <a:lnTo>
                  <a:pt x="47852" y="29390"/>
                </a:lnTo>
                <a:lnTo>
                  <a:pt x="54430" y="28346"/>
                </a:lnTo>
                <a:lnTo>
                  <a:pt x="57294" y="27368"/>
                </a:lnTo>
                <a:lnTo>
                  <a:pt x="57294" y="23463"/>
                </a:lnTo>
                <a:lnTo>
                  <a:pt x="55789" y="16053"/>
                </a:lnTo>
                <a:lnTo>
                  <a:pt x="47439" y="4864"/>
                </a:lnTo>
                <a:lnTo>
                  <a:pt x="34373" y="0"/>
                </a:lnTo>
                <a:lnTo>
                  <a:pt x="32652" y="63"/>
                </a:lnTo>
                <a:lnTo>
                  <a:pt x="20280" y="4221"/>
                </a:lnTo>
                <a:lnTo>
                  <a:pt x="12960" y="23337"/>
                </a:lnTo>
                <a:lnTo>
                  <a:pt x="19592" y="9697"/>
                </a:lnTo>
                <a:lnTo>
                  <a:pt x="29601" y="4895"/>
                </a:lnTo>
                <a:lnTo>
                  <a:pt x="39158" y="4895"/>
                </a:lnTo>
                <a:close/>
              </a:path>
            </a:pathLst>
          </a:custGeom>
          <a:solidFill>
            <a:srgbClr val="000000"/>
          </a:solidFill>
        </p:spPr>
        <p:txBody>
          <a:bodyPr wrap="square" lIns="0" tIns="0" rIns="0" bIns="0" rtlCol="0">
            <a:noAutofit/>
          </a:bodyPr>
          <a:lstStyle/>
          <a:p>
            <a:endParaRPr sz="2040"/>
          </a:p>
        </p:txBody>
      </p:sp>
      <p:sp>
        <p:nvSpPr>
          <p:cNvPr id="34" name="object 34"/>
          <p:cNvSpPr/>
          <p:nvPr/>
        </p:nvSpPr>
        <p:spPr>
          <a:xfrm>
            <a:off x="11164869" y="7338466"/>
            <a:ext cx="57404" cy="83076"/>
          </a:xfrm>
          <a:custGeom>
            <a:avLst/>
            <a:gdLst/>
            <a:ahLst/>
            <a:cxnLst/>
            <a:rect l="l" t="t" r="r" b="b"/>
            <a:pathLst>
              <a:path w="50651" h="73302">
                <a:moveTo>
                  <a:pt x="43015" y="16614"/>
                </a:moveTo>
                <a:lnTo>
                  <a:pt x="45815" y="15637"/>
                </a:lnTo>
                <a:lnTo>
                  <a:pt x="48741" y="14661"/>
                </a:lnTo>
                <a:lnTo>
                  <a:pt x="50651" y="10755"/>
                </a:lnTo>
                <a:lnTo>
                  <a:pt x="50651" y="4895"/>
                </a:lnTo>
                <a:lnTo>
                  <a:pt x="46832" y="0"/>
                </a:lnTo>
                <a:lnTo>
                  <a:pt x="41503" y="14"/>
                </a:lnTo>
                <a:lnTo>
                  <a:pt x="30805" y="6462"/>
                </a:lnTo>
                <a:lnTo>
                  <a:pt x="22907" y="17591"/>
                </a:lnTo>
                <a:lnTo>
                  <a:pt x="22907" y="0"/>
                </a:lnTo>
                <a:lnTo>
                  <a:pt x="14380" y="2929"/>
                </a:lnTo>
                <a:lnTo>
                  <a:pt x="6680" y="4895"/>
                </a:lnTo>
                <a:lnTo>
                  <a:pt x="0" y="6848"/>
                </a:lnTo>
                <a:lnTo>
                  <a:pt x="0" y="8802"/>
                </a:lnTo>
                <a:lnTo>
                  <a:pt x="10562" y="9778"/>
                </a:lnTo>
                <a:lnTo>
                  <a:pt x="10562" y="68416"/>
                </a:lnTo>
                <a:lnTo>
                  <a:pt x="9545" y="69392"/>
                </a:lnTo>
                <a:lnTo>
                  <a:pt x="0" y="71348"/>
                </a:lnTo>
                <a:lnTo>
                  <a:pt x="0" y="73302"/>
                </a:lnTo>
                <a:lnTo>
                  <a:pt x="36270" y="73302"/>
                </a:lnTo>
                <a:lnTo>
                  <a:pt x="36270" y="71348"/>
                </a:lnTo>
                <a:lnTo>
                  <a:pt x="23925" y="69392"/>
                </a:lnTo>
                <a:lnTo>
                  <a:pt x="22907" y="68416"/>
                </a:lnTo>
                <a:lnTo>
                  <a:pt x="22907" y="23463"/>
                </a:lnTo>
                <a:lnTo>
                  <a:pt x="27743" y="14661"/>
                </a:lnTo>
                <a:lnTo>
                  <a:pt x="31561" y="12708"/>
                </a:lnTo>
                <a:lnTo>
                  <a:pt x="38179" y="12708"/>
                </a:lnTo>
                <a:lnTo>
                  <a:pt x="40088" y="13684"/>
                </a:lnTo>
                <a:lnTo>
                  <a:pt x="43015" y="16614"/>
                </a:lnTo>
                <a:close/>
              </a:path>
            </a:pathLst>
          </a:custGeom>
          <a:solidFill>
            <a:srgbClr val="000000"/>
          </a:solidFill>
        </p:spPr>
        <p:txBody>
          <a:bodyPr wrap="square" lIns="0" tIns="0" rIns="0" bIns="0" rtlCol="0">
            <a:noAutofit/>
          </a:bodyPr>
          <a:lstStyle/>
          <a:p>
            <a:endParaRPr sz="2040"/>
          </a:p>
        </p:txBody>
      </p:sp>
      <p:sp>
        <p:nvSpPr>
          <p:cNvPr id="35" name="object 35"/>
          <p:cNvSpPr/>
          <p:nvPr/>
        </p:nvSpPr>
        <p:spPr>
          <a:xfrm>
            <a:off x="9747277" y="7363460"/>
            <a:ext cx="60531" cy="70893"/>
          </a:xfrm>
          <a:custGeom>
            <a:avLst/>
            <a:gdLst/>
            <a:ahLst/>
            <a:cxnLst/>
            <a:rect l="l" t="t" r="r" b="b"/>
            <a:pathLst>
              <a:path w="53410" h="62553">
                <a:moveTo>
                  <a:pt x="53410" y="0"/>
                </a:moveTo>
                <a:lnTo>
                  <a:pt x="41057" y="2385"/>
                </a:lnTo>
                <a:lnTo>
                  <a:pt x="42012" y="7271"/>
                </a:lnTo>
                <a:lnTo>
                  <a:pt x="47740" y="7271"/>
                </a:lnTo>
                <a:lnTo>
                  <a:pt x="53410" y="0"/>
                </a:lnTo>
                <a:close/>
              </a:path>
              <a:path w="53410" h="62553">
                <a:moveTo>
                  <a:pt x="43921" y="51250"/>
                </a:moveTo>
                <a:lnTo>
                  <a:pt x="43921" y="49296"/>
                </a:lnTo>
                <a:lnTo>
                  <a:pt x="40615" y="48836"/>
                </a:lnTo>
                <a:lnTo>
                  <a:pt x="29079" y="43693"/>
                </a:lnTo>
                <a:lnTo>
                  <a:pt x="26734" y="27795"/>
                </a:lnTo>
                <a:lnTo>
                  <a:pt x="26734" y="3361"/>
                </a:lnTo>
                <a:lnTo>
                  <a:pt x="42012" y="7271"/>
                </a:lnTo>
                <a:lnTo>
                  <a:pt x="41057" y="2385"/>
                </a:lnTo>
                <a:lnTo>
                  <a:pt x="35328" y="2385"/>
                </a:lnTo>
                <a:lnTo>
                  <a:pt x="28644" y="1411"/>
                </a:lnTo>
                <a:lnTo>
                  <a:pt x="26734" y="434"/>
                </a:lnTo>
                <a:lnTo>
                  <a:pt x="26734" y="-49408"/>
                </a:lnTo>
                <a:lnTo>
                  <a:pt x="29598" y="-51361"/>
                </a:lnTo>
                <a:lnTo>
                  <a:pt x="36283" y="-52338"/>
                </a:lnTo>
                <a:lnTo>
                  <a:pt x="41057" y="-52338"/>
                </a:lnTo>
                <a:lnTo>
                  <a:pt x="54642" y="-49739"/>
                </a:lnTo>
                <a:lnTo>
                  <a:pt x="63678" y="-40924"/>
                </a:lnTo>
                <a:lnTo>
                  <a:pt x="66837" y="-24981"/>
                </a:lnTo>
                <a:lnTo>
                  <a:pt x="63105" y="-8660"/>
                </a:lnTo>
                <a:lnTo>
                  <a:pt x="53410" y="0"/>
                </a:lnTo>
                <a:lnTo>
                  <a:pt x="47740" y="7271"/>
                </a:lnTo>
                <a:lnTo>
                  <a:pt x="50605" y="7271"/>
                </a:lnTo>
                <a:lnTo>
                  <a:pt x="57697" y="5650"/>
                </a:lnTo>
                <a:lnTo>
                  <a:pt x="69371" y="-738"/>
                </a:lnTo>
                <a:lnTo>
                  <a:pt x="77872" y="-11362"/>
                </a:lnTo>
                <a:lnTo>
                  <a:pt x="81160" y="-25958"/>
                </a:lnTo>
                <a:lnTo>
                  <a:pt x="81160" y="-35723"/>
                </a:lnTo>
                <a:lnTo>
                  <a:pt x="77341" y="-43549"/>
                </a:lnTo>
                <a:lnTo>
                  <a:pt x="71611" y="-48432"/>
                </a:lnTo>
                <a:lnTo>
                  <a:pt x="58583" y="-53943"/>
                </a:lnTo>
                <a:lnTo>
                  <a:pt x="44877" y="-55281"/>
                </a:lnTo>
                <a:lnTo>
                  <a:pt x="0" y="-55281"/>
                </a:lnTo>
                <a:lnTo>
                  <a:pt x="628" y="-53226"/>
                </a:lnTo>
                <a:lnTo>
                  <a:pt x="11918" y="-48279"/>
                </a:lnTo>
                <a:lnTo>
                  <a:pt x="14322" y="-31817"/>
                </a:lnTo>
                <a:lnTo>
                  <a:pt x="14320" y="28670"/>
                </a:lnTo>
                <a:lnTo>
                  <a:pt x="11712" y="44555"/>
                </a:lnTo>
                <a:lnTo>
                  <a:pt x="0" y="49296"/>
                </a:lnTo>
                <a:lnTo>
                  <a:pt x="0" y="51250"/>
                </a:lnTo>
                <a:lnTo>
                  <a:pt x="43921" y="51250"/>
                </a:lnTo>
                <a:close/>
              </a:path>
            </a:pathLst>
          </a:custGeom>
          <a:solidFill>
            <a:srgbClr val="000000"/>
          </a:solidFill>
        </p:spPr>
        <p:txBody>
          <a:bodyPr wrap="square" lIns="0" tIns="0" rIns="0" bIns="0" rtlCol="0">
            <a:noAutofit/>
          </a:bodyPr>
          <a:lstStyle/>
          <a:p>
            <a:endParaRPr sz="2040"/>
          </a:p>
        </p:txBody>
      </p:sp>
      <p:sp>
        <p:nvSpPr>
          <p:cNvPr id="36" name="object 36"/>
          <p:cNvSpPr/>
          <p:nvPr/>
        </p:nvSpPr>
        <p:spPr>
          <a:xfrm>
            <a:off x="3713480" y="1381760"/>
            <a:ext cx="6490818" cy="5181600"/>
          </a:xfrm>
          <a:prstGeom prst="rect">
            <a:avLst/>
          </a:prstGeom>
          <a:blipFill>
            <a:blip r:embed="rId2" cstate="print"/>
            <a:stretch>
              <a:fillRect/>
            </a:stretch>
          </a:blipFill>
        </p:spPr>
        <p:txBody>
          <a:bodyPr wrap="square" lIns="0" tIns="0" rIns="0" bIns="0" rtlCol="0">
            <a:noAutofit/>
          </a:bodyPr>
          <a:lstStyle/>
          <a:p>
            <a:endParaRPr sz="2040"/>
          </a:p>
        </p:txBody>
      </p:sp>
      <p:sp>
        <p:nvSpPr>
          <p:cNvPr id="12" name="object 12"/>
          <p:cNvSpPr txBox="1"/>
          <p:nvPr/>
        </p:nvSpPr>
        <p:spPr>
          <a:xfrm>
            <a:off x="2805433" y="473352"/>
            <a:ext cx="1421660" cy="374571"/>
          </a:xfrm>
          <a:prstGeom prst="rect">
            <a:avLst/>
          </a:prstGeom>
        </p:spPr>
        <p:txBody>
          <a:bodyPr wrap="square" lIns="0" tIns="18459" rIns="0" bIns="0" rtlCol="0">
            <a:noAutofit/>
          </a:bodyPr>
          <a:lstStyle/>
          <a:p>
            <a:pPr marL="14393">
              <a:lnSpc>
                <a:spcPts val="2907"/>
              </a:lnSpc>
            </a:pPr>
            <a:r>
              <a:rPr sz="2720" spc="44" dirty="0">
                <a:latin typeface="Franklin Gothic Medium"/>
                <a:cs typeface="Franklin Gothic Medium"/>
              </a:rPr>
              <a:t>Counties</a:t>
            </a:r>
            <a:endParaRPr sz="2720">
              <a:latin typeface="Franklin Gothic Medium"/>
              <a:cs typeface="Franklin Gothic Medium"/>
            </a:endParaRPr>
          </a:p>
        </p:txBody>
      </p:sp>
      <p:sp>
        <p:nvSpPr>
          <p:cNvPr id="11" name="object 11"/>
          <p:cNvSpPr txBox="1"/>
          <p:nvPr/>
        </p:nvSpPr>
        <p:spPr>
          <a:xfrm>
            <a:off x="4231799" y="473352"/>
            <a:ext cx="5116376" cy="374571"/>
          </a:xfrm>
          <a:prstGeom prst="rect">
            <a:avLst/>
          </a:prstGeom>
        </p:spPr>
        <p:txBody>
          <a:bodyPr wrap="square" lIns="0" tIns="18459" rIns="0" bIns="0" rtlCol="0">
            <a:noAutofit/>
          </a:bodyPr>
          <a:lstStyle/>
          <a:p>
            <a:pPr marL="14393">
              <a:lnSpc>
                <a:spcPts val="2907"/>
              </a:lnSpc>
            </a:pPr>
            <a:r>
              <a:rPr sz="2720" spc="23" dirty="0">
                <a:latin typeface="Franklin Gothic Medium"/>
                <a:cs typeface="Franklin Gothic Medium"/>
              </a:rPr>
              <a:t>where white population share fell</a:t>
            </a:r>
            <a:endParaRPr sz="2720">
              <a:latin typeface="Franklin Gothic Medium"/>
              <a:cs typeface="Franklin Gothic Medium"/>
            </a:endParaRPr>
          </a:p>
        </p:txBody>
      </p:sp>
      <p:sp>
        <p:nvSpPr>
          <p:cNvPr id="10" name="object 10"/>
          <p:cNvSpPr txBox="1"/>
          <p:nvPr/>
        </p:nvSpPr>
        <p:spPr>
          <a:xfrm>
            <a:off x="9355302" y="473352"/>
            <a:ext cx="975267" cy="374571"/>
          </a:xfrm>
          <a:prstGeom prst="rect">
            <a:avLst/>
          </a:prstGeom>
        </p:spPr>
        <p:txBody>
          <a:bodyPr wrap="square" lIns="0" tIns="18459" rIns="0" bIns="0" rtlCol="0">
            <a:noAutofit/>
          </a:bodyPr>
          <a:lstStyle/>
          <a:p>
            <a:pPr marL="14393">
              <a:lnSpc>
                <a:spcPts val="2907"/>
              </a:lnSpc>
            </a:pPr>
            <a:r>
              <a:rPr sz="2720" spc="24" dirty="0">
                <a:latin typeface="Franklin Gothic Medium"/>
                <a:cs typeface="Franklin Gothic Medium"/>
              </a:rPr>
              <a:t>below</a:t>
            </a:r>
            <a:endParaRPr sz="2720">
              <a:latin typeface="Franklin Gothic Medium"/>
              <a:cs typeface="Franklin Gothic Medium"/>
            </a:endParaRPr>
          </a:p>
        </p:txBody>
      </p:sp>
      <p:sp>
        <p:nvSpPr>
          <p:cNvPr id="9" name="object 9"/>
          <p:cNvSpPr txBox="1"/>
          <p:nvPr/>
        </p:nvSpPr>
        <p:spPr>
          <a:xfrm>
            <a:off x="10336296" y="473352"/>
            <a:ext cx="725701" cy="374571"/>
          </a:xfrm>
          <a:prstGeom prst="rect">
            <a:avLst/>
          </a:prstGeom>
        </p:spPr>
        <p:txBody>
          <a:bodyPr wrap="square" lIns="0" tIns="18459" rIns="0" bIns="0" rtlCol="0">
            <a:noAutofit/>
          </a:bodyPr>
          <a:lstStyle/>
          <a:p>
            <a:pPr marL="14393">
              <a:lnSpc>
                <a:spcPts val="2907"/>
              </a:lnSpc>
            </a:pPr>
            <a:r>
              <a:rPr sz="2720" spc="3" dirty="0">
                <a:latin typeface="Franklin Gothic Medium"/>
                <a:cs typeface="Franklin Gothic Medium"/>
              </a:rPr>
              <a:t>50%</a:t>
            </a:r>
            <a:endParaRPr sz="2720">
              <a:latin typeface="Franklin Gothic Medium"/>
              <a:cs typeface="Franklin Gothic Medium"/>
            </a:endParaRPr>
          </a:p>
        </p:txBody>
      </p:sp>
      <p:sp>
        <p:nvSpPr>
          <p:cNvPr id="8" name="object 8"/>
          <p:cNvSpPr txBox="1"/>
          <p:nvPr/>
        </p:nvSpPr>
        <p:spPr>
          <a:xfrm>
            <a:off x="5020397" y="888591"/>
            <a:ext cx="1374215" cy="374227"/>
          </a:xfrm>
          <a:prstGeom prst="rect">
            <a:avLst/>
          </a:prstGeom>
        </p:spPr>
        <p:txBody>
          <a:bodyPr wrap="square" lIns="0" tIns="18423" rIns="0" bIns="0" rtlCol="0">
            <a:noAutofit/>
          </a:bodyPr>
          <a:lstStyle/>
          <a:p>
            <a:pPr marL="14393">
              <a:lnSpc>
                <a:spcPts val="2901"/>
              </a:lnSpc>
            </a:pPr>
            <a:r>
              <a:rPr sz="2720" spc="24" dirty="0">
                <a:latin typeface="Franklin Gothic Medium"/>
                <a:cs typeface="Franklin Gothic Medium"/>
              </a:rPr>
              <a:t>between</a:t>
            </a:r>
            <a:endParaRPr sz="2720">
              <a:latin typeface="Franklin Gothic Medium"/>
              <a:cs typeface="Franklin Gothic Medium"/>
            </a:endParaRPr>
          </a:p>
        </p:txBody>
      </p:sp>
      <p:sp>
        <p:nvSpPr>
          <p:cNvPr id="7" name="object 7"/>
          <p:cNvSpPr txBox="1"/>
          <p:nvPr/>
        </p:nvSpPr>
        <p:spPr>
          <a:xfrm>
            <a:off x="6411481" y="888591"/>
            <a:ext cx="894606" cy="374227"/>
          </a:xfrm>
          <a:prstGeom prst="rect">
            <a:avLst/>
          </a:prstGeom>
        </p:spPr>
        <p:txBody>
          <a:bodyPr wrap="square" lIns="0" tIns="18423" rIns="0" bIns="0" rtlCol="0">
            <a:noAutofit/>
          </a:bodyPr>
          <a:lstStyle/>
          <a:p>
            <a:pPr marL="14393">
              <a:lnSpc>
                <a:spcPts val="2901"/>
              </a:lnSpc>
            </a:pPr>
            <a:r>
              <a:rPr sz="2720" spc="8" dirty="0">
                <a:latin typeface="Franklin Gothic Medium"/>
                <a:cs typeface="Franklin Gothic Medium"/>
              </a:rPr>
              <a:t>2000</a:t>
            </a:r>
            <a:endParaRPr sz="2720">
              <a:latin typeface="Franklin Gothic Medium"/>
              <a:cs typeface="Franklin Gothic Medium"/>
            </a:endParaRPr>
          </a:p>
        </p:txBody>
      </p:sp>
      <p:sp>
        <p:nvSpPr>
          <p:cNvPr id="6" name="object 6"/>
          <p:cNvSpPr txBox="1"/>
          <p:nvPr/>
        </p:nvSpPr>
        <p:spPr>
          <a:xfrm>
            <a:off x="7309972" y="888591"/>
            <a:ext cx="643859" cy="374227"/>
          </a:xfrm>
          <a:prstGeom prst="rect">
            <a:avLst/>
          </a:prstGeom>
        </p:spPr>
        <p:txBody>
          <a:bodyPr wrap="square" lIns="0" tIns="18423" rIns="0" bIns="0" rtlCol="0">
            <a:noAutofit/>
          </a:bodyPr>
          <a:lstStyle/>
          <a:p>
            <a:pPr marL="14393">
              <a:lnSpc>
                <a:spcPts val="2901"/>
              </a:lnSpc>
            </a:pPr>
            <a:r>
              <a:rPr sz="2720" spc="3" dirty="0">
                <a:latin typeface="Franklin Gothic Medium"/>
                <a:cs typeface="Franklin Gothic Medium"/>
              </a:rPr>
              <a:t>and</a:t>
            </a:r>
            <a:endParaRPr sz="2720">
              <a:latin typeface="Franklin Gothic Medium"/>
              <a:cs typeface="Franklin Gothic Medium"/>
            </a:endParaRPr>
          </a:p>
        </p:txBody>
      </p:sp>
      <p:sp>
        <p:nvSpPr>
          <p:cNvPr id="5" name="object 5"/>
          <p:cNvSpPr txBox="1"/>
          <p:nvPr/>
        </p:nvSpPr>
        <p:spPr>
          <a:xfrm>
            <a:off x="7960436" y="888591"/>
            <a:ext cx="894951" cy="374227"/>
          </a:xfrm>
          <a:prstGeom prst="rect">
            <a:avLst/>
          </a:prstGeom>
        </p:spPr>
        <p:txBody>
          <a:bodyPr wrap="square" lIns="0" tIns="18423" rIns="0" bIns="0" rtlCol="0">
            <a:noAutofit/>
          </a:bodyPr>
          <a:lstStyle/>
          <a:p>
            <a:pPr marL="14393">
              <a:lnSpc>
                <a:spcPts val="2901"/>
              </a:lnSpc>
            </a:pPr>
            <a:r>
              <a:rPr sz="2720" spc="8" dirty="0">
                <a:latin typeface="Franklin Gothic Medium"/>
                <a:cs typeface="Franklin Gothic Medium"/>
              </a:rPr>
              <a:t>2018</a:t>
            </a:r>
            <a:endParaRPr sz="2720">
              <a:latin typeface="Franklin Gothic Medium"/>
              <a:cs typeface="Franklin Gothic Medium"/>
            </a:endParaRPr>
          </a:p>
        </p:txBody>
      </p:sp>
      <p:sp>
        <p:nvSpPr>
          <p:cNvPr id="4" name="object 4"/>
          <p:cNvSpPr txBox="1"/>
          <p:nvPr/>
        </p:nvSpPr>
        <p:spPr>
          <a:xfrm>
            <a:off x="2334945" y="6693572"/>
            <a:ext cx="5316203" cy="173871"/>
          </a:xfrm>
          <a:prstGeom prst="rect">
            <a:avLst/>
          </a:prstGeom>
        </p:spPr>
        <p:txBody>
          <a:bodyPr wrap="square" lIns="0" tIns="8132" rIns="0" bIns="0" rtlCol="0">
            <a:noAutofit/>
          </a:bodyPr>
          <a:lstStyle/>
          <a:p>
            <a:pPr marL="14393">
              <a:lnSpc>
                <a:spcPts val="1281"/>
              </a:lnSpc>
            </a:pPr>
            <a:r>
              <a:rPr sz="1133" u="sng" spc="-11" dirty="0">
                <a:solidFill>
                  <a:srgbClr val="A55925"/>
                </a:solidFill>
                <a:latin typeface="Franklin Gothic Medium"/>
                <a:cs typeface="Franklin Gothic Medium"/>
              </a:rPr>
              <a:t>https:/</a:t>
            </a:r>
            <a:r>
              <a:rPr sz="1133" u="sng" spc="-11" dirty="0">
                <a:solidFill>
                  <a:srgbClr val="A55925"/>
                </a:solidFill>
                <a:latin typeface="Franklin Gothic Medium"/>
                <a:cs typeface="Franklin Gothic Medium"/>
                <a:hlinkClick r:id="rId3"/>
              </a:rPr>
              <a:t>/www.pewresearch.org/fact-tank/2019/08/21/u-s-counties-majority-nonwhite/</a:t>
            </a:r>
            <a:endParaRPr sz="1133">
              <a:latin typeface="Franklin Gothic Medium"/>
              <a:cs typeface="Franklin Gothic Medium"/>
            </a:endParaRPr>
          </a:p>
        </p:txBody>
      </p:sp>
      <p:sp>
        <p:nvSpPr>
          <p:cNvPr id="3" name="object 3"/>
          <p:cNvSpPr txBox="1"/>
          <p:nvPr/>
        </p:nvSpPr>
        <p:spPr>
          <a:xfrm>
            <a:off x="6810493" y="7263893"/>
            <a:ext cx="221991" cy="173871"/>
          </a:xfrm>
          <a:prstGeom prst="rect">
            <a:avLst/>
          </a:prstGeom>
        </p:spPr>
        <p:txBody>
          <a:bodyPr wrap="square" lIns="0" tIns="8132" rIns="0" bIns="0" rtlCol="0">
            <a:noAutofit/>
          </a:bodyPr>
          <a:lstStyle/>
          <a:p>
            <a:pPr marL="14393">
              <a:lnSpc>
                <a:spcPts val="1281"/>
              </a:lnSpc>
            </a:pPr>
            <a:r>
              <a:rPr sz="1133" spc="5" dirty="0">
                <a:solidFill>
                  <a:srgbClr val="585858"/>
                </a:solidFill>
                <a:latin typeface="Franklin Gothic Medium"/>
                <a:cs typeface="Franklin Gothic Medium"/>
              </a:rPr>
              <a:t>25</a:t>
            </a:r>
            <a:endParaRPr sz="1133">
              <a:latin typeface="Franklin Gothic Medium"/>
              <a:cs typeface="Franklin Gothic Medium"/>
            </a:endParaRPr>
          </a:p>
        </p:txBody>
      </p:sp>
      <p:sp>
        <p:nvSpPr>
          <p:cNvPr id="2" name="object 2"/>
          <p:cNvSpPr txBox="1"/>
          <p:nvPr/>
        </p:nvSpPr>
        <p:spPr>
          <a:xfrm>
            <a:off x="2334945" y="7269877"/>
            <a:ext cx="1029623" cy="160054"/>
          </a:xfrm>
          <a:prstGeom prst="rect">
            <a:avLst/>
          </a:prstGeom>
        </p:spPr>
        <p:txBody>
          <a:bodyPr wrap="square" lIns="0" tIns="1439" rIns="0" bIns="0" rtlCol="0">
            <a:noAutofit/>
          </a:bodyPr>
          <a:lstStyle/>
          <a:p>
            <a:pPr marL="14393">
              <a:lnSpc>
                <a:spcPct val="94482"/>
              </a:lnSpc>
            </a:pPr>
            <a:r>
              <a:rPr sz="1020" spc="-3" dirty="0">
                <a:solidFill>
                  <a:srgbClr val="585858"/>
                </a:solidFill>
                <a:latin typeface="Franklin Gothic Medium"/>
                <a:cs typeface="Franklin Gothic Medium"/>
              </a:rPr>
              <a:t>October 23, 2019</a:t>
            </a:r>
            <a:endParaRPr sz="1020">
              <a:latin typeface="Franklin Gothic Medium"/>
              <a:cs typeface="Franklin Gothic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1727200" y="0"/>
            <a:ext cx="172720" cy="7772398"/>
          </a:xfrm>
          <a:custGeom>
            <a:avLst/>
            <a:gdLst/>
            <a:ahLst/>
            <a:cxnLst/>
            <a:rect l="l" t="t" r="r" b="b"/>
            <a:pathLst>
              <a:path w="152400" h="6857998">
                <a:moveTo>
                  <a:pt x="152400" y="6857998"/>
                </a:moveTo>
                <a:lnTo>
                  <a:pt x="152400" y="0"/>
                </a:lnTo>
                <a:lnTo>
                  <a:pt x="0" y="0"/>
                </a:lnTo>
                <a:lnTo>
                  <a:pt x="0" y="6857998"/>
                </a:lnTo>
                <a:lnTo>
                  <a:pt x="152400" y="6857998"/>
                </a:lnTo>
                <a:close/>
              </a:path>
            </a:pathLst>
          </a:custGeom>
          <a:solidFill>
            <a:srgbClr val="F2F2F2"/>
          </a:solidFill>
        </p:spPr>
        <p:txBody>
          <a:bodyPr wrap="square" lIns="0" tIns="0" rIns="0" bIns="0" rtlCol="0">
            <a:noAutofit/>
          </a:bodyPr>
          <a:lstStyle/>
          <a:p>
            <a:endParaRPr sz="2040"/>
          </a:p>
        </p:txBody>
      </p:sp>
      <p:sp>
        <p:nvSpPr>
          <p:cNvPr id="16" name="object 16"/>
          <p:cNvSpPr/>
          <p:nvPr/>
        </p:nvSpPr>
        <p:spPr>
          <a:xfrm>
            <a:off x="11917682" y="2"/>
            <a:ext cx="172719" cy="7599679"/>
          </a:xfrm>
          <a:custGeom>
            <a:avLst/>
            <a:gdLst/>
            <a:ahLst/>
            <a:cxnLst/>
            <a:rect l="l" t="t" r="r" b="b"/>
            <a:pathLst>
              <a:path w="152399" h="6705599">
                <a:moveTo>
                  <a:pt x="0" y="6705599"/>
                </a:moveTo>
                <a:lnTo>
                  <a:pt x="152399" y="6705599"/>
                </a:lnTo>
                <a:lnTo>
                  <a:pt x="152399" y="0"/>
                </a:lnTo>
                <a:lnTo>
                  <a:pt x="0" y="0"/>
                </a:lnTo>
                <a:lnTo>
                  <a:pt x="0" y="6705599"/>
                </a:lnTo>
                <a:close/>
              </a:path>
            </a:pathLst>
          </a:custGeom>
          <a:solidFill>
            <a:srgbClr val="F2F2F2"/>
          </a:solidFill>
        </p:spPr>
        <p:txBody>
          <a:bodyPr wrap="square" lIns="0" tIns="0" rIns="0" bIns="0" rtlCol="0">
            <a:noAutofit/>
          </a:bodyPr>
          <a:lstStyle/>
          <a:p>
            <a:endParaRPr sz="2040"/>
          </a:p>
        </p:txBody>
      </p:sp>
      <p:sp>
        <p:nvSpPr>
          <p:cNvPr id="17" name="object 17"/>
          <p:cNvSpPr/>
          <p:nvPr/>
        </p:nvSpPr>
        <p:spPr>
          <a:xfrm>
            <a:off x="1899920" y="0"/>
            <a:ext cx="10017760" cy="172720"/>
          </a:xfrm>
          <a:custGeom>
            <a:avLst/>
            <a:gdLst/>
            <a:ahLst/>
            <a:cxnLst/>
            <a:rect l="l" t="t" r="r" b="b"/>
            <a:pathLst>
              <a:path w="8839200" h="152400">
                <a:moveTo>
                  <a:pt x="8839200" y="0"/>
                </a:moveTo>
                <a:lnTo>
                  <a:pt x="0" y="0"/>
                </a:lnTo>
                <a:lnTo>
                  <a:pt x="0" y="152400"/>
                </a:lnTo>
                <a:lnTo>
                  <a:pt x="8839200" y="152400"/>
                </a:lnTo>
                <a:lnTo>
                  <a:pt x="8839200" y="0"/>
                </a:lnTo>
                <a:close/>
              </a:path>
            </a:pathLst>
          </a:custGeom>
          <a:solidFill>
            <a:srgbClr val="F2F2F2"/>
          </a:solidFill>
        </p:spPr>
        <p:txBody>
          <a:bodyPr wrap="square" lIns="0" tIns="0" rIns="0" bIns="0" rtlCol="0">
            <a:noAutofit/>
          </a:bodyPr>
          <a:lstStyle/>
          <a:p>
            <a:endParaRPr sz="2040"/>
          </a:p>
        </p:txBody>
      </p:sp>
      <p:sp>
        <p:nvSpPr>
          <p:cNvPr id="18" name="object 18"/>
          <p:cNvSpPr/>
          <p:nvPr/>
        </p:nvSpPr>
        <p:spPr>
          <a:xfrm>
            <a:off x="1899922" y="7599681"/>
            <a:ext cx="10190479" cy="172719"/>
          </a:xfrm>
          <a:custGeom>
            <a:avLst/>
            <a:gdLst/>
            <a:ahLst/>
            <a:cxnLst/>
            <a:rect l="l" t="t" r="r" b="b"/>
            <a:pathLst>
              <a:path w="8991599" h="152399">
                <a:moveTo>
                  <a:pt x="8991599" y="152399"/>
                </a:moveTo>
                <a:lnTo>
                  <a:pt x="8991599" y="0"/>
                </a:lnTo>
                <a:lnTo>
                  <a:pt x="0" y="0"/>
                </a:lnTo>
                <a:lnTo>
                  <a:pt x="0" y="152399"/>
                </a:lnTo>
                <a:lnTo>
                  <a:pt x="8991599" y="152399"/>
                </a:lnTo>
                <a:close/>
              </a:path>
            </a:pathLst>
          </a:custGeom>
          <a:solidFill>
            <a:srgbClr val="F2F2F2"/>
          </a:solidFill>
        </p:spPr>
        <p:txBody>
          <a:bodyPr wrap="square" lIns="0" tIns="0" rIns="0" bIns="0" rtlCol="0">
            <a:noAutofit/>
          </a:bodyPr>
          <a:lstStyle/>
          <a:p>
            <a:endParaRPr sz="2040"/>
          </a:p>
        </p:txBody>
      </p:sp>
      <p:sp>
        <p:nvSpPr>
          <p:cNvPr id="19" name="object 19"/>
          <p:cNvSpPr/>
          <p:nvPr/>
        </p:nvSpPr>
        <p:spPr>
          <a:xfrm>
            <a:off x="1901647" y="7083247"/>
            <a:ext cx="10017760" cy="0"/>
          </a:xfrm>
          <a:custGeom>
            <a:avLst/>
            <a:gdLst/>
            <a:ahLst/>
            <a:cxnLst/>
            <a:rect l="l" t="t" r="r" b="b"/>
            <a:pathLst>
              <a:path w="8839200">
                <a:moveTo>
                  <a:pt x="0" y="0"/>
                </a:moveTo>
                <a:lnTo>
                  <a:pt x="0" y="0"/>
                </a:lnTo>
                <a:lnTo>
                  <a:pt x="8839200" y="0"/>
                </a:lnTo>
              </a:path>
            </a:pathLst>
          </a:custGeom>
          <a:ln w="9144">
            <a:solidFill>
              <a:srgbClr val="D9D9D9"/>
            </a:solidFill>
            <a:prstDash val="dash"/>
          </a:ln>
        </p:spPr>
        <p:txBody>
          <a:bodyPr wrap="square" lIns="0" tIns="0" rIns="0" bIns="0" rtlCol="0">
            <a:noAutofit/>
          </a:bodyPr>
          <a:lstStyle/>
          <a:p>
            <a:endParaRPr sz="2040"/>
          </a:p>
        </p:txBody>
      </p:sp>
      <p:sp>
        <p:nvSpPr>
          <p:cNvPr id="20" name="object 20"/>
          <p:cNvSpPr/>
          <p:nvPr/>
        </p:nvSpPr>
        <p:spPr>
          <a:xfrm>
            <a:off x="11294678" y="7228825"/>
            <a:ext cx="259763" cy="265822"/>
          </a:xfrm>
          <a:custGeom>
            <a:avLst/>
            <a:gdLst/>
            <a:ahLst/>
            <a:cxnLst/>
            <a:rect l="l" t="t" r="r" b="b"/>
            <a:pathLst>
              <a:path w="229203" h="234549">
                <a:moveTo>
                  <a:pt x="189114" y="27356"/>
                </a:moveTo>
                <a:lnTo>
                  <a:pt x="179083" y="19785"/>
                </a:lnTo>
                <a:lnTo>
                  <a:pt x="167886" y="13484"/>
                </a:lnTo>
                <a:lnTo>
                  <a:pt x="166207" y="12695"/>
                </a:lnTo>
                <a:lnTo>
                  <a:pt x="134646" y="90884"/>
                </a:lnTo>
                <a:lnTo>
                  <a:pt x="129937" y="86978"/>
                </a:lnTo>
                <a:lnTo>
                  <a:pt x="124210" y="85025"/>
                </a:lnTo>
                <a:lnTo>
                  <a:pt x="117464" y="84048"/>
                </a:lnTo>
                <a:lnTo>
                  <a:pt x="149917" y="4882"/>
                </a:lnTo>
                <a:lnTo>
                  <a:pt x="137798" y="1514"/>
                </a:lnTo>
                <a:lnTo>
                  <a:pt x="125044" y="24"/>
                </a:lnTo>
                <a:lnTo>
                  <a:pt x="123191" y="0"/>
                </a:lnTo>
                <a:lnTo>
                  <a:pt x="123191" y="52773"/>
                </a:lnTo>
                <a:lnTo>
                  <a:pt x="120392" y="51796"/>
                </a:lnTo>
                <a:lnTo>
                  <a:pt x="107920" y="51796"/>
                </a:lnTo>
                <a:lnTo>
                  <a:pt x="105120" y="52773"/>
                </a:lnTo>
                <a:lnTo>
                  <a:pt x="105120" y="0"/>
                </a:lnTo>
                <a:lnTo>
                  <a:pt x="92240" y="1180"/>
                </a:lnTo>
                <a:lnTo>
                  <a:pt x="80061" y="4323"/>
                </a:lnTo>
                <a:lnTo>
                  <a:pt x="78395" y="4882"/>
                </a:lnTo>
                <a:lnTo>
                  <a:pt x="110847" y="84048"/>
                </a:lnTo>
                <a:lnTo>
                  <a:pt x="104102" y="85025"/>
                </a:lnTo>
                <a:lnTo>
                  <a:pt x="98375" y="86978"/>
                </a:lnTo>
                <a:lnTo>
                  <a:pt x="93666" y="90884"/>
                </a:lnTo>
                <a:lnTo>
                  <a:pt x="62105" y="12695"/>
                </a:lnTo>
                <a:lnTo>
                  <a:pt x="51003" y="18817"/>
                </a:lnTo>
                <a:lnTo>
                  <a:pt x="40699" y="26207"/>
                </a:lnTo>
                <a:lnTo>
                  <a:pt x="39197" y="27356"/>
                </a:lnTo>
                <a:lnTo>
                  <a:pt x="76486" y="64491"/>
                </a:lnTo>
                <a:lnTo>
                  <a:pt x="70759" y="68411"/>
                </a:lnTo>
                <a:lnTo>
                  <a:pt x="66940" y="73293"/>
                </a:lnTo>
                <a:lnTo>
                  <a:pt x="63123" y="78176"/>
                </a:lnTo>
                <a:lnTo>
                  <a:pt x="26725" y="41041"/>
                </a:lnTo>
                <a:lnTo>
                  <a:pt x="19245" y="51172"/>
                </a:lnTo>
                <a:lnTo>
                  <a:pt x="12398" y="61987"/>
                </a:lnTo>
                <a:lnTo>
                  <a:pt x="11453" y="63515"/>
                </a:lnTo>
                <a:lnTo>
                  <a:pt x="88831" y="95767"/>
                </a:lnTo>
                <a:lnTo>
                  <a:pt x="85012" y="100663"/>
                </a:lnTo>
                <a:lnTo>
                  <a:pt x="83104" y="107499"/>
                </a:lnTo>
                <a:lnTo>
                  <a:pt x="82212" y="113358"/>
                </a:lnTo>
                <a:lnTo>
                  <a:pt x="4836" y="81106"/>
                </a:lnTo>
                <a:lnTo>
                  <a:pt x="1458" y="93213"/>
                </a:lnTo>
                <a:lnTo>
                  <a:pt x="16" y="106081"/>
                </a:lnTo>
                <a:lnTo>
                  <a:pt x="0" y="107499"/>
                </a:lnTo>
                <a:lnTo>
                  <a:pt x="50651" y="107499"/>
                </a:lnTo>
                <a:lnTo>
                  <a:pt x="50651" y="126068"/>
                </a:lnTo>
                <a:lnTo>
                  <a:pt x="0" y="126068"/>
                </a:lnTo>
                <a:lnTo>
                  <a:pt x="1111" y="138948"/>
                </a:lnTo>
                <a:lnTo>
                  <a:pt x="4104" y="151164"/>
                </a:lnTo>
                <a:lnTo>
                  <a:pt x="4836" y="153432"/>
                </a:lnTo>
                <a:lnTo>
                  <a:pt x="82212" y="120207"/>
                </a:lnTo>
                <a:lnTo>
                  <a:pt x="83104" y="127044"/>
                </a:lnTo>
                <a:lnTo>
                  <a:pt x="85012" y="132909"/>
                </a:lnTo>
                <a:lnTo>
                  <a:pt x="88831" y="137796"/>
                </a:lnTo>
                <a:lnTo>
                  <a:pt x="11453" y="171023"/>
                </a:lnTo>
                <a:lnTo>
                  <a:pt x="18267" y="181885"/>
                </a:lnTo>
                <a:lnTo>
                  <a:pt x="25615" y="192149"/>
                </a:lnTo>
                <a:lnTo>
                  <a:pt x="26725" y="193502"/>
                </a:lnTo>
                <a:lnTo>
                  <a:pt x="63123" y="156364"/>
                </a:lnTo>
                <a:lnTo>
                  <a:pt x="66940" y="161250"/>
                </a:lnTo>
                <a:lnTo>
                  <a:pt x="70759" y="165160"/>
                </a:lnTo>
                <a:lnTo>
                  <a:pt x="76486" y="169069"/>
                </a:lnTo>
                <a:lnTo>
                  <a:pt x="39197" y="206207"/>
                </a:lnTo>
                <a:lnTo>
                  <a:pt x="49339" y="214074"/>
                </a:lnTo>
                <a:lnTo>
                  <a:pt x="59960" y="220815"/>
                </a:lnTo>
                <a:lnTo>
                  <a:pt x="62105" y="221843"/>
                </a:lnTo>
                <a:lnTo>
                  <a:pt x="93666" y="142681"/>
                </a:lnTo>
                <a:lnTo>
                  <a:pt x="98375" y="146591"/>
                </a:lnTo>
                <a:lnTo>
                  <a:pt x="104102" y="149523"/>
                </a:lnTo>
                <a:lnTo>
                  <a:pt x="110847" y="149523"/>
                </a:lnTo>
                <a:lnTo>
                  <a:pt x="78395" y="228684"/>
                </a:lnTo>
                <a:lnTo>
                  <a:pt x="90426" y="232135"/>
                </a:lnTo>
                <a:lnTo>
                  <a:pt x="103081" y="234323"/>
                </a:lnTo>
                <a:lnTo>
                  <a:pt x="105120" y="234549"/>
                </a:lnTo>
                <a:lnTo>
                  <a:pt x="105120" y="181774"/>
                </a:lnTo>
                <a:lnTo>
                  <a:pt x="107920" y="181774"/>
                </a:lnTo>
                <a:lnTo>
                  <a:pt x="110847" y="182751"/>
                </a:lnTo>
                <a:lnTo>
                  <a:pt x="117464" y="182751"/>
                </a:lnTo>
                <a:lnTo>
                  <a:pt x="120392" y="181774"/>
                </a:lnTo>
                <a:lnTo>
                  <a:pt x="123191" y="181774"/>
                </a:lnTo>
                <a:lnTo>
                  <a:pt x="123191" y="234549"/>
                </a:lnTo>
                <a:lnTo>
                  <a:pt x="135983" y="232556"/>
                </a:lnTo>
                <a:lnTo>
                  <a:pt x="148081" y="229300"/>
                </a:lnTo>
                <a:lnTo>
                  <a:pt x="149917" y="228684"/>
                </a:lnTo>
                <a:lnTo>
                  <a:pt x="117464" y="149523"/>
                </a:lnTo>
                <a:lnTo>
                  <a:pt x="124210" y="149523"/>
                </a:lnTo>
                <a:lnTo>
                  <a:pt x="129937" y="146591"/>
                </a:lnTo>
                <a:lnTo>
                  <a:pt x="134646" y="142681"/>
                </a:lnTo>
                <a:lnTo>
                  <a:pt x="166207" y="221843"/>
                </a:lnTo>
                <a:lnTo>
                  <a:pt x="177360" y="215432"/>
                </a:lnTo>
                <a:lnTo>
                  <a:pt x="187392" y="207687"/>
                </a:lnTo>
                <a:lnTo>
                  <a:pt x="189114" y="206207"/>
                </a:lnTo>
                <a:lnTo>
                  <a:pt x="151826" y="169069"/>
                </a:lnTo>
                <a:lnTo>
                  <a:pt x="157553" y="165160"/>
                </a:lnTo>
                <a:lnTo>
                  <a:pt x="161371" y="161250"/>
                </a:lnTo>
                <a:lnTo>
                  <a:pt x="165189" y="156364"/>
                </a:lnTo>
                <a:lnTo>
                  <a:pt x="201459" y="193502"/>
                </a:lnTo>
                <a:lnTo>
                  <a:pt x="208982" y="183370"/>
                </a:lnTo>
                <a:lnTo>
                  <a:pt x="215806" y="172556"/>
                </a:lnTo>
                <a:lnTo>
                  <a:pt x="216731" y="171023"/>
                </a:lnTo>
                <a:lnTo>
                  <a:pt x="139482" y="137796"/>
                </a:lnTo>
                <a:lnTo>
                  <a:pt x="143299" y="132909"/>
                </a:lnTo>
                <a:lnTo>
                  <a:pt x="145208" y="127044"/>
                </a:lnTo>
                <a:lnTo>
                  <a:pt x="146099" y="120207"/>
                </a:lnTo>
                <a:lnTo>
                  <a:pt x="223477" y="153432"/>
                </a:lnTo>
                <a:lnTo>
                  <a:pt x="226740" y="141354"/>
                </a:lnTo>
                <a:lnTo>
                  <a:pt x="228902" y="128726"/>
                </a:lnTo>
                <a:lnTo>
                  <a:pt x="229203" y="126068"/>
                </a:lnTo>
                <a:lnTo>
                  <a:pt x="177661" y="126068"/>
                </a:lnTo>
                <a:lnTo>
                  <a:pt x="177661" y="107499"/>
                </a:lnTo>
                <a:lnTo>
                  <a:pt x="229203" y="107499"/>
                </a:lnTo>
                <a:lnTo>
                  <a:pt x="227176" y="94744"/>
                </a:lnTo>
                <a:lnTo>
                  <a:pt x="223967" y="82523"/>
                </a:lnTo>
                <a:lnTo>
                  <a:pt x="223477" y="81106"/>
                </a:lnTo>
                <a:lnTo>
                  <a:pt x="146099" y="113358"/>
                </a:lnTo>
                <a:lnTo>
                  <a:pt x="145208" y="107499"/>
                </a:lnTo>
                <a:lnTo>
                  <a:pt x="143299" y="100663"/>
                </a:lnTo>
                <a:lnTo>
                  <a:pt x="139482" y="95767"/>
                </a:lnTo>
                <a:lnTo>
                  <a:pt x="216731" y="63515"/>
                </a:lnTo>
                <a:lnTo>
                  <a:pt x="209967" y="52654"/>
                </a:lnTo>
                <a:lnTo>
                  <a:pt x="202568" y="42390"/>
                </a:lnTo>
                <a:lnTo>
                  <a:pt x="201459" y="41041"/>
                </a:lnTo>
                <a:lnTo>
                  <a:pt x="165189" y="78176"/>
                </a:lnTo>
                <a:lnTo>
                  <a:pt x="161371" y="73293"/>
                </a:lnTo>
                <a:lnTo>
                  <a:pt x="157553" y="68411"/>
                </a:lnTo>
                <a:lnTo>
                  <a:pt x="151826" y="64491"/>
                </a:lnTo>
                <a:lnTo>
                  <a:pt x="189114" y="27356"/>
                </a:lnTo>
                <a:close/>
              </a:path>
            </a:pathLst>
          </a:custGeom>
          <a:solidFill>
            <a:srgbClr val="000000"/>
          </a:solidFill>
        </p:spPr>
        <p:txBody>
          <a:bodyPr wrap="square" lIns="0" tIns="0" rIns="0" bIns="0" rtlCol="0">
            <a:noAutofit/>
          </a:bodyPr>
          <a:lstStyle/>
          <a:p>
            <a:endParaRPr sz="2040"/>
          </a:p>
        </p:txBody>
      </p:sp>
      <p:sp>
        <p:nvSpPr>
          <p:cNvPr id="21" name="object 21"/>
          <p:cNvSpPr/>
          <p:nvPr/>
        </p:nvSpPr>
        <p:spPr>
          <a:xfrm>
            <a:off x="9844671" y="7338468"/>
            <a:ext cx="63840" cy="85291"/>
          </a:xfrm>
          <a:custGeom>
            <a:avLst/>
            <a:gdLst/>
            <a:ahLst/>
            <a:cxnLst/>
            <a:rect l="l" t="t" r="r" b="b"/>
            <a:pathLst>
              <a:path w="56329" h="75257">
                <a:moveTo>
                  <a:pt x="43921" y="25413"/>
                </a:moveTo>
                <a:lnTo>
                  <a:pt x="41057" y="26391"/>
                </a:lnTo>
                <a:lnTo>
                  <a:pt x="11457" y="26391"/>
                </a:lnTo>
                <a:lnTo>
                  <a:pt x="11999" y="23328"/>
                </a:lnTo>
                <a:lnTo>
                  <a:pt x="19651" y="4223"/>
                </a:lnTo>
                <a:lnTo>
                  <a:pt x="9548" y="12708"/>
                </a:lnTo>
                <a:lnTo>
                  <a:pt x="6782" y="16807"/>
                </a:lnTo>
                <a:lnTo>
                  <a:pt x="1622" y="29089"/>
                </a:lnTo>
                <a:lnTo>
                  <a:pt x="0" y="41051"/>
                </a:lnTo>
                <a:lnTo>
                  <a:pt x="1106" y="50761"/>
                </a:lnTo>
                <a:lnTo>
                  <a:pt x="6813" y="63335"/>
                </a:lnTo>
                <a:lnTo>
                  <a:pt x="17065" y="72018"/>
                </a:lnTo>
                <a:lnTo>
                  <a:pt x="31512" y="75257"/>
                </a:lnTo>
                <a:lnTo>
                  <a:pt x="33437" y="75082"/>
                </a:lnTo>
                <a:lnTo>
                  <a:pt x="43633" y="71181"/>
                </a:lnTo>
                <a:lnTo>
                  <a:pt x="56329" y="59620"/>
                </a:lnTo>
                <a:lnTo>
                  <a:pt x="54420" y="57664"/>
                </a:lnTo>
                <a:lnTo>
                  <a:pt x="47738" y="63529"/>
                </a:lnTo>
                <a:lnTo>
                  <a:pt x="42967" y="65483"/>
                </a:lnTo>
                <a:lnTo>
                  <a:pt x="37240" y="65483"/>
                </a:lnTo>
                <a:lnTo>
                  <a:pt x="32465" y="64989"/>
                </a:lnTo>
                <a:lnTo>
                  <a:pt x="22170" y="60174"/>
                </a:lnTo>
                <a:lnTo>
                  <a:pt x="14204" y="49313"/>
                </a:lnTo>
                <a:lnTo>
                  <a:pt x="11457" y="31278"/>
                </a:lnTo>
                <a:lnTo>
                  <a:pt x="17172" y="31227"/>
                </a:lnTo>
                <a:lnTo>
                  <a:pt x="34195" y="30538"/>
                </a:lnTo>
                <a:lnTo>
                  <a:pt x="47288" y="29416"/>
                </a:lnTo>
                <a:lnTo>
                  <a:pt x="43921" y="25413"/>
                </a:lnTo>
                <a:close/>
              </a:path>
              <a:path w="56329" h="75257">
                <a:moveTo>
                  <a:pt x="39148" y="4895"/>
                </a:moveTo>
                <a:lnTo>
                  <a:pt x="43921" y="13684"/>
                </a:lnTo>
                <a:lnTo>
                  <a:pt x="43921" y="25413"/>
                </a:lnTo>
                <a:lnTo>
                  <a:pt x="47288" y="29416"/>
                </a:lnTo>
                <a:lnTo>
                  <a:pt x="53466" y="28346"/>
                </a:lnTo>
                <a:lnTo>
                  <a:pt x="56329" y="28346"/>
                </a:lnTo>
                <a:lnTo>
                  <a:pt x="56329" y="23463"/>
                </a:lnTo>
                <a:lnTo>
                  <a:pt x="54827" y="16060"/>
                </a:lnTo>
                <a:lnTo>
                  <a:pt x="46481" y="4866"/>
                </a:lnTo>
                <a:lnTo>
                  <a:pt x="33421" y="0"/>
                </a:lnTo>
                <a:lnTo>
                  <a:pt x="31843" y="64"/>
                </a:lnTo>
                <a:lnTo>
                  <a:pt x="19651" y="4223"/>
                </a:lnTo>
                <a:lnTo>
                  <a:pt x="11999" y="23328"/>
                </a:lnTo>
                <a:lnTo>
                  <a:pt x="18635" y="9694"/>
                </a:lnTo>
                <a:lnTo>
                  <a:pt x="28649" y="4895"/>
                </a:lnTo>
                <a:lnTo>
                  <a:pt x="39148" y="4895"/>
                </a:lnTo>
                <a:close/>
              </a:path>
            </a:pathLst>
          </a:custGeom>
          <a:solidFill>
            <a:srgbClr val="000000"/>
          </a:solidFill>
        </p:spPr>
        <p:txBody>
          <a:bodyPr wrap="square" lIns="0" tIns="0" rIns="0" bIns="0" rtlCol="0">
            <a:noAutofit/>
          </a:bodyPr>
          <a:lstStyle/>
          <a:p>
            <a:endParaRPr sz="2040"/>
          </a:p>
        </p:txBody>
      </p:sp>
      <p:sp>
        <p:nvSpPr>
          <p:cNvPr id="22" name="object 22"/>
          <p:cNvSpPr/>
          <p:nvPr/>
        </p:nvSpPr>
        <p:spPr>
          <a:xfrm>
            <a:off x="9915014" y="7340679"/>
            <a:ext cx="124445" cy="83078"/>
          </a:xfrm>
          <a:custGeom>
            <a:avLst/>
            <a:gdLst/>
            <a:ahLst/>
            <a:cxnLst/>
            <a:rect l="l" t="t" r="r" b="b"/>
            <a:pathLst>
              <a:path w="109804" h="73304">
                <a:moveTo>
                  <a:pt x="32453" y="0"/>
                </a:moveTo>
                <a:lnTo>
                  <a:pt x="0" y="0"/>
                </a:lnTo>
                <a:lnTo>
                  <a:pt x="0" y="2942"/>
                </a:lnTo>
                <a:lnTo>
                  <a:pt x="7635" y="4895"/>
                </a:lnTo>
                <a:lnTo>
                  <a:pt x="8590" y="5872"/>
                </a:lnTo>
                <a:lnTo>
                  <a:pt x="11454" y="14661"/>
                </a:lnTo>
                <a:lnTo>
                  <a:pt x="31498" y="73304"/>
                </a:lnTo>
                <a:lnTo>
                  <a:pt x="34361" y="73304"/>
                </a:lnTo>
                <a:lnTo>
                  <a:pt x="35946" y="68896"/>
                </a:lnTo>
                <a:lnTo>
                  <a:pt x="40362" y="56549"/>
                </a:lnTo>
                <a:lnTo>
                  <a:pt x="44660" y="44630"/>
                </a:lnTo>
                <a:lnTo>
                  <a:pt x="48980" y="32998"/>
                </a:lnTo>
                <a:lnTo>
                  <a:pt x="53464" y="21510"/>
                </a:lnTo>
                <a:lnTo>
                  <a:pt x="74475" y="73304"/>
                </a:lnTo>
                <a:lnTo>
                  <a:pt x="77338" y="73304"/>
                </a:lnTo>
                <a:lnTo>
                  <a:pt x="81365" y="60405"/>
                </a:lnTo>
                <a:lnTo>
                  <a:pt x="85780" y="46515"/>
                </a:lnTo>
                <a:lnTo>
                  <a:pt x="90110" y="33359"/>
                </a:lnTo>
                <a:lnTo>
                  <a:pt x="94072" y="22045"/>
                </a:lnTo>
                <a:lnTo>
                  <a:pt x="97383" y="13684"/>
                </a:lnTo>
                <a:lnTo>
                  <a:pt x="100246" y="5872"/>
                </a:lnTo>
                <a:lnTo>
                  <a:pt x="102155" y="4895"/>
                </a:lnTo>
                <a:lnTo>
                  <a:pt x="109804" y="2942"/>
                </a:lnTo>
                <a:lnTo>
                  <a:pt x="109804" y="0"/>
                </a:lnTo>
                <a:lnTo>
                  <a:pt x="81157" y="0"/>
                </a:lnTo>
                <a:lnTo>
                  <a:pt x="81157" y="2942"/>
                </a:lnTo>
                <a:lnTo>
                  <a:pt x="88793" y="4895"/>
                </a:lnTo>
                <a:lnTo>
                  <a:pt x="91656" y="4895"/>
                </a:lnTo>
                <a:lnTo>
                  <a:pt x="92610" y="6848"/>
                </a:lnTo>
                <a:lnTo>
                  <a:pt x="91656" y="11731"/>
                </a:lnTo>
                <a:lnTo>
                  <a:pt x="90399" y="16600"/>
                </a:lnTo>
                <a:lnTo>
                  <a:pt x="86881" y="28832"/>
                </a:lnTo>
                <a:lnTo>
                  <a:pt x="82932" y="41741"/>
                </a:lnTo>
                <a:lnTo>
                  <a:pt x="79247" y="53757"/>
                </a:lnTo>
                <a:lnTo>
                  <a:pt x="58236" y="976"/>
                </a:lnTo>
                <a:lnTo>
                  <a:pt x="57281" y="976"/>
                </a:lnTo>
                <a:lnTo>
                  <a:pt x="55014" y="6797"/>
                </a:lnTo>
                <a:lnTo>
                  <a:pt x="50135" y="19430"/>
                </a:lnTo>
                <a:lnTo>
                  <a:pt x="45546" y="31467"/>
                </a:lnTo>
                <a:lnTo>
                  <a:pt x="41247" y="42909"/>
                </a:lnTo>
                <a:lnTo>
                  <a:pt x="37238" y="53757"/>
                </a:lnTo>
                <a:lnTo>
                  <a:pt x="22907" y="11731"/>
                </a:lnTo>
                <a:lnTo>
                  <a:pt x="21953" y="6848"/>
                </a:lnTo>
                <a:lnTo>
                  <a:pt x="22907" y="5872"/>
                </a:lnTo>
                <a:lnTo>
                  <a:pt x="25771" y="4895"/>
                </a:lnTo>
                <a:lnTo>
                  <a:pt x="32453" y="2942"/>
                </a:lnTo>
                <a:lnTo>
                  <a:pt x="32453" y="0"/>
                </a:lnTo>
                <a:close/>
              </a:path>
            </a:pathLst>
          </a:custGeom>
          <a:solidFill>
            <a:srgbClr val="000000"/>
          </a:solidFill>
        </p:spPr>
        <p:txBody>
          <a:bodyPr wrap="square" lIns="0" tIns="0" rIns="0" bIns="0" rtlCol="0">
            <a:noAutofit/>
          </a:bodyPr>
          <a:lstStyle/>
          <a:p>
            <a:endParaRPr sz="2040"/>
          </a:p>
        </p:txBody>
      </p:sp>
      <p:sp>
        <p:nvSpPr>
          <p:cNvPr id="23" name="object 23"/>
          <p:cNvSpPr/>
          <p:nvPr/>
        </p:nvSpPr>
        <p:spPr>
          <a:xfrm>
            <a:off x="10074077" y="7359510"/>
            <a:ext cx="68241" cy="93172"/>
          </a:xfrm>
          <a:custGeom>
            <a:avLst/>
            <a:gdLst/>
            <a:ahLst/>
            <a:cxnLst/>
            <a:rect l="l" t="t" r="r" b="b"/>
            <a:pathLst>
              <a:path w="60213" h="82211">
                <a:moveTo>
                  <a:pt x="43931" y="7824"/>
                </a:moveTo>
                <a:lnTo>
                  <a:pt x="47749" y="8800"/>
                </a:lnTo>
                <a:lnTo>
                  <a:pt x="50612" y="13687"/>
                </a:lnTo>
                <a:lnTo>
                  <a:pt x="53925" y="19292"/>
                </a:lnTo>
                <a:lnTo>
                  <a:pt x="60213" y="30414"/>
                </a:lnTo>
                <a:lnTo>
                  <a:pt x="57294" y="0"/>
                </a:lnTo>
                <a:lnTo>
                  <a:pt x="53475" y="2942"/>
                </a:lnTo>
                <a:lnTo>
                  <a:pt x="47749" y="3919"/>
                </a:lnTo>
                <a:lnTo>
                  <a:pt x="43931" y="7824"/>
                </a:lnTo>
                <a:close/>
              </a:path>
              <a:path w="60213" h="82211">
                <a:moveTo>
                  <a:pt x="78227" y="-12584"/>
                </a:moveTo>
                <a:lnTo>
                  <a:pt x="81168" y="-25403"/>
                </a:lnTo>
                <a:lnTo>
                  <a:pt x="81168" y="-34205"/>
                </a:lnTo>
                <a:lnTo>
                  <a:pt x="76396" y="-42017"/>
                </a:lnTo>
                <a:lnTo>
                  <a:pt x="70656" y="-45924"/>
                </a:lnTo>
                <a:lnTo>
                  <a:pt x="58697" y="-50442"/>
                </a:lnTo>
                <a:lnTo>
                  <a:pt x="44885" y="-51796"/>
                </a:lnTo>
                <a:lnTo>
                  <a:pt x="954" y="-51796"/>
                </a:lnTo>
                <a:lnTo>
                  <a:pt x="954" y="-49843"/>
                </a:lnTo>
                <a:lnTo>
                  <a:pt x="13375" y="-47877"/>
                </a:lnTo>
                <a:lnTo>
                  <a:pt x="14329" y="-45924"/>
                </a:lnTo>
                <a:lnTo>
                  <a:pt x="14328" y="32162"/>
                </a:lnTo>
                <a:lnTo>
                  <a:pt x="12081" y="48041"/>
                </a:lnTo>
                <a:lnTo>
                  <a:pt x="0" y="52780"/>
                </a:lnTo>
                <a:lnTo>
                  <a:pt x="0" y="54735"/>
                </a:lnTo>
                <a:lnTo>
                  <a:pt x="42022" y="54735"/>
                </a:lnTo>
                <a:lnTo>
                  <a:pt x="41351" y="52681"/>
                </a:lnTo>
                <a:lnTo>
                  <a:pt x="29745" y="47742"/>
                </a:lnTo>
                <a:lnTo>
                  <a:pt x="27692" y="31279"/>
                </a:lnTo>
                <a:lnTo>
                  <a:pt x="27692" y="7824"/>
                </a:lnTo>
                <a:lnTo>
                  <a:pt x="43931" y="7824"/>
                </a:lnTo>
                <a:lnTo>
                  <a:pt x="47749" y="3919"/>
                </a:lnTo>
                <a:lnTo>
                  <a:pt x="27692" y="3919"/>
                </a:lnTo>
                <a:lnTo>
                  <a:pt x="27692" y="-45924"/>
                </a:lnTo>
                <a:lnTo>
                  <a:pt x="29601" y="-47877"/>
                </a:lnTo>
                <a:lnTo>
                  <a:pt x="36283" y="-48853"/>
                </a:lnTo>
                <a:lnTo>
                  <a:pt x="42022" y="-48853"/>
                </a:lnTo>
                <a:lnTo>
                  <a:pt x="53231" y="-46684"/>
                </a:lnTo>
                <a:lnTo>
                  <a:pt x="63025" y="-38165"/>
                </a:lnTo>
                <a:lnTo>
                  <a:pt x="66839" y="-22473"/>
                </a:lnTo>
                <a:lnTo>
                  <a:pt x="66839" y="-13671"/>
                </a:lnTo>
                <a:lnTo>
                  <a:pt x="63975" y="-5859"/>
                </a:lnTo>
                <a:lnTo>
                  <a:pt x="57294" y="0"/>
                </a:lnTo>
                <a:lnTo>
                  <a:pt x="60213" y="30414"/>
                </a:lnTo>
                <a:lnTo>
                  <a:pt x="66839" y="42029"/>
                </a:lnTo>
                <a:lnTo>
                  <a:pt x="67804" y="43274"/>
                </a:lnTo>
                <a:lnTo>
                  <a:pt x="77391" y="52115"/>
                </a:lnTo>
                <a:lnTo>
                  <a:pt x="89759" y="55711"/>
                </a:lnTo>
                <a:lnTo>
                  <a:pt x="94531" y="55711"/>
                </a:lnTo>
                <a:lnTo>
                  <a:pt x="97395" y="56689"/>
                </a:lnTo>
                <a:lnTo>
                  <a:pt x="99304" y="54735"/>
                </a:lnTo>
                <a:lnTo>
                  <a:pt x="94531" y="53757"/>
                </a:lnTo>
                <a:lnTo>
                  <a:pt x="92623" y="51803"/>
                </a:lnTo>
                <a:lnTo>
                  <a:pt x="87850" y="45938"/>
                </a:lnTo>
                <a:lnTo>
                  <a:pt x="83077" y="41053"/>
                </a:lnTo>
                <a:lnTo>
                  <a:pt x="78305" y="35188"/>
                </a:lnTo>
                <a:lnTo>
                  <a:pt x="73520" y="27369"/>
                </a:lnTo>
                <a:lnTo>
                  <a:pt x="72408" y="25551"/>
                </a:lnTo>
                <a:lnTo>
                  <a:pt x="65055" y="13581"/>
                </a:lnTo>
                <a:lnTo>
                  <a:pt x="59203" y="3919"/>
                </a:lnTo>
                <a:lnTo>
                  <a:pt x="70044" y="-2583"/>
                </a:lnTo>
                <a:lnTo>
                  <a:pt x="78227" y="-12584"/>
                </a:lnTo>
                <a:close/>
              </a:path>
            </a:pathLst>
          </a:custGeom>
          <a:solidFill>
            <a:srgbClr val="000000"/>
          </a:solidFill>
        </p:spPr>
        <p:txBody>
          <a:bodyPr wrap="square" lIns="0" tIns="0" rIns="0" bIns="0" rtlCol="0">
            <a:noAutofit/>
          </a:bodyPr>
          <a:lstStyle/>
          <a:p>
            <a:endParaRPr sz="2040"/>
          </a:p>
        </p:txBody>
      </p:sp>
      <p:sp>
        <p:nvSpPr>
          <p:cNvPr id="24" name="object 24"/>
          <p:cNvSpPr/>
          <p:nvPr/>
        </p:nvSpPr>
        <p:spPr>
          <a:xfrm>
            <a:off x="10187702" y="7338468"/>
            <a:ext cx="64933" cy="85291"/>
          </a:xfrm>
          <a:custGeom>
            <a:avLst/>
            <a:gdLst/>
            <a:ahLst/>
            <a:cxnLst/>
            <a:rect l="l" t="t" r="r" b="b"/>
            <a:pathLst>
              <a:path w="57294" h="75257">
                <a:moveTo>
                  <a:pt x="11465" y="31278"/>
                </a:moveTo>
                <a:lnTo>
                  <a:pt x="17180" y="31227"/>
                </a:lnTo>
                <a:lnTo>
                  <a:pt x="34201" y="30538"/>
                </a:lnTo>
                <a:lnTo>
                  <a:pt x="47296" y="29416"/>
                </a:lnTo>
                <a:lnTo>
                  <a:pt x="43919" y="25413"/>
                </a:lnTo>
                <a:lnTo>
                  <a:pt x="41054" y="26391"/>
                </a:lnTo>
                <a:lnTo>
                  <a:pt x="12420" y="26391"/>
                </a:lnTo>
                <a:lnTo>
                  <a:pt x="12757" y="23337"/>
                </a:lnTo>
                <a:lnTo>
                  <a:pt x="18880" y="9697"/>
                </a:lnTo>
                <a:lnTo>
                  <a:pt x="29601" y="4895"/>
                </a:lnTo>
                <a:lnTo>
                  <a:pt x="31817" y="137"/>
                </a:lnTo>
                <a:lnTo>
                  <a:pt x="19391" y="4433"/>
                </a:lnTo>
                <a:lnTo>
                  <a:pt x="9544" y="12708"/>
                </a:lnTo>
                <a:lnTo>
                  <a:pt x="6780" y="16807"/>
                </a:lnTo>
                <a:lnTo>
                  <a:pt x="1622" y="29089"/>
                </a:lnTo>
                <a:lnTo>
                  <a:pt x="0" y="41051"/>
                </a:lnTo>
                <a:lnTo>
                  <a:pt x="1183" y="50759"/>
                </a:lnTo>
                <a:lnTo>
                  <a:pt x="7137" y="63334"/>
                </a:lnTo>
                <a:lnTo>
                  <a:pt x="17480" y="72017"/>
                </a:lnTo>
                <a:lnTo>
                  <a:pt x="31510" y="75257"/>
                </a:lnTo>
                <a:lnTo>
                  <a:pt x="33773" y="75081"/>
                </a:lnTo>
                <a:lnTo>
                  <a:pt x="44345" y="71179"/>
                </a:lnTo>
                <a:lnTo>
                  <a:pt x="56339" y="59620"/>
                </a:lnTo>
                <a:lnTo>
                  <a:pt x="54430" y="57664"/>
                </a:lnTo>
                <a:lnTo>
                  <a:pt x="48704" y="63529"/>
                </a:lnTo>
                <a:lnTo>
                  <a:pt x="42964" y="65483"/>
                </a:lnTo>
                <a:lnTo>
                  <a:pt x="38191" y="65483"/>
                </a:lnTo>
                <a:lnTo>
                  <a:pt x="32941" y="64897"/>
                </a:lnTo>
                <a:lnTo>
                  <a:pt x="22493" y="59967"/>
                </a:lnTo>
                <a:lnTo>
                  <a:pt x="14321" y="49121"/>
                </a:lnTo>
                <a:lnTo>
                  <a:pt x="11465" y="31278"/>
                </a:lnTo>
                <a:close/>
              </a:path>
              <a:path w="57294" h="75257">
                <a:moveTo>
                  <a:pt x="57294" y="27368"/>
                </a:moveTo>
                <a:lnTo>
                  <a:pt x="57294" y="23463"/>
                </a:lnTo>
                <a:lnTo>
                  <a:pt x="55789" y="16053"/>
                </a:lnTo>
                <a:lnTo>
                  <a:pt x="47439" y="4864"/>
                </a:lnTo>
                <a:lnTo>
                  <a:pt x="34373" y="0"/>
                </a:lnTo>
                <a:lnTo>
                  <a:pt x="31817" y="137"/>
                </a:lnTo>
                <a:lnTo>
                  <a:pt x="29601" y="4895"/>
                </a:lnTo>
                <a:lnTo>
                  <a:pt x="39146" y="4895"/>
                </a:lnTo>
                <a:lnTo>
                  <a:pt x="43919" y="13684"/>
                </a:lnTo>
                <a:lnTo>
                  <a:pt x="43919" y="25413"/>
                </a:lnTo>
                <a:lnTo>
                  <a:pt x="47296" y="29416"/>
                </a:lnTo>
                <a:lnTo>
                  <a:pt x="53476" y="28346"/>
                </a:lnTo>
                <a:lnTo>
                  <a:pt x="56339" y="28346"/>
                </a:lnTo>
                <a:lnTo>
                  <a:pt x="57294" y="27368"/>
                </a:lnTo>
                <a:close/>
              </a:path>
            </a:pathLst>
          </a:custGeom>
          <a:solidFill>
            <a:srgbClr val="000000"/>
          </a:solidFill>
        </p:spPr>
        <p:txBody>
          <a:bodyPr wrap="square" lIns="0" tIns="0" rIns="0" bIns="0" rtlCol="0">
            <a:noAutofit/>
          </a:bodyPr>
          <a:lstStyle/>
          <a:p>
            <a:endParaRPr sz="2040"/>
          </a:p>
        </p:txBody>
      </p:sp>
      <p:sp>
        <p:nvSpPr>
          <p:cNvPr id="25" name="object 25"/>
          <p:cNvSpPr/>
          <p:nvPr/>
        </p:nvSpPr>
        <p:spPr>
          <a:xfrm>
            <a:off x="10265615" y="7338468"/>
            <a:ext cx="53020" cy="85291"/>
          </a:xfrm>
          <a:custGeom>
            <a:avLst/>
            <a:gdLst/>
            <a:ahLst/>
            <a:cxnLst/>
            <a:rect l="l" t="t" r="r" b="b"/>
            <a:pathLst>
              <a:path w="46782" h="75257">
                <a:moveTo>
                  <a:pt x="42010" y="6848"/>
                </a:moveTo>
                <a:lnTo>
                  <a:pt x="41055" y="2929"/>
                </a:lnTo>
                <a:lnTo>
                  <a:pt x="37238" y="1953"/>
                </a:lnTo>
                <a:lnTo>
                  <a:pt x="32465" y="0"/>
                </a:lnTo>
                <a:lnTo>
                  <a:pt x="27692" y="0"/>
                </a:lnTo>
                <a:lnTo>
                  <a:pt x="18070" y="1617"/>
                </a:lnTo>
                <a:lnTo>
                  <a:pt x="7030" y="9669"/>
                </a:lnTo>
                <a:lnTo>
                  <a:pt x="2863" y="22486"/>
                </a:lnTo>
                <a:lnTo>
                  <a:pt x="3227" y="26262"/>
                </a:lnTo>
                <a:lnTo>
                  <a:pt x="10274" y="36732"/>
                </a:lnTo>
                <a:lnTo>
                  <a:pt x="22920" y="43006"/>
                </a:lnTo>
                <a:lnTo>
                  <a:pt x="30556" y="46915"/>
                </a:lnTo>
                <a:lnTo>
                  <a:pt x="36283" y="50823"/>
                </a:lnTo>
                <a:lnTo>
                  <a:pt x="36283" y="67438"/>
                </a:lnTo>
                <a:lnTo>
                  <a:pt x="30556" y="71348"/>
                </a:lnTo>
                <a:lnTo>
                  <a:pt x="23875" y="71348"/>
                </a:lnTo>
                <a:lnTo>
                  <a:pt x="20065" y="70787"/>
                </a:lnTo>
                <a:lnTo>
                  <a:pt x="9408" y="63101"/>
                </a:lnTo>
                <a:lnTo>
                  <a:pt x="2863" y="50823"/>
                </a:lnTo>
                <a:lnTo>
                  <a:pt x="954" y="51801"/>
                </a:lnTo>
                <a:lnTo>
                  <a:pt x="0" y="57664"/>
                </a:lnTo>
                <a:lnTo>
                  <a:pt x="1909" y="67438"/>
                </a:lnTo>
                <a:lnTo>
                  <a:pt x="2863" y="69392"/>
                </a:lnTo>
                <a:lnTo>
                  <a:pt x="5726" y="72325"/>
                </a:lnTo>
                <a:lnTo>
                  <a:pt x="13375" y="75257"/>
                </a:lnTo>
                <a:lnTo>
                  <a:pt x="21011" y="75257"/>
                </a:lnTo>
                <a:lnTo>
                  <a:pt x="30532" y="73721"/>
                </a:lnTo>
                <a:lnTo>
                  <a:pt x="41986" y="66231"/>
                </a:lnTo>
                <a:lnTo>
                  <a:pt x="46782" y="52779"/>
                </a:lnTo>
                <a:lnTo>
                  <a:pt x="46511" y="48945"/>
                </a:lnTo>
                <a:lnTo>
                  <a:pt x="40700" y="38343"/>
                </a:lnTo>
                <a:lnTo>
                  <a:pt x="27692" y="31278"/>
                </a:lnTo>
                <a:lnTo>
                  <a:pt x="20056" y="27368"/>
                </a:lnTo>
                <a:lnTo>
                  <a:pt x="13375" y="23463"/>
                </a:lnTo>
                <a:lnTo>
                  <a:pt x="13375" y="8802"/>
                </a:lnTo>
                <a:lnTo>
                  <a:pt x="17193" y="4895"/>
                </a:lnTo>
                <a:lnTo>
                  <a:pt x="30556" y="4895"/>
                </a:lnTo>
                <a:lnTo>
                  <a:pt x="36283" y="8802"/>
                </a:lnTo>
                <a:lnTo>
                  <a:pt x="42010" y="20533"/>
                </a:lnTo>
                <a:lnTo>
                  <a:pt x="43919" y="19544"/>
                </a:lnTo>
                <a:lnTo>
                  <a:pt x="43919" y="16614"/>
                </a:lnTo>
                <a:lnTo>
                  <a:pt x="42010" y="6848"/>
                </a:lnTo>
                <a:close/>
              </a:path>
            </a:pathLst>
          </a:custGeom>
          <a:solidFill>
            <a:srgbClr val="000000"/>
          </a:solidFill>
        </p:spPr>
        <p:txBody>
          <a:bodyPr wrap="square" lIns="0" tIns="0" rIns="0" bIns="0" rtlCol="0">
            <a:noAutofit/>
          </a:bodyPr>
          <a:lstStyle/>
          <a:p>
            <a:endParaRPr sz="2040"/>
          </a:p>
        </p:txBody>
      </p:sp>
      <p:sp>
        <p:nvSpPr>
          <p:cNvPr id="26" name="object 26"/>
          <p:cNvSpPr/>
          <p:nvPr/>
        </p:nvSpPr>
        <p:spPr>
          <a:xfrm>
            <a:off x="10333798" y="7338468"/>
            <a:ext cx="63837" cy="85291"/>
          </a:xfrm>
          <a:custGeom>
            <a:avLst/>
            <a:gdLst/>
            <a:ahLst/>
            <a:cxnLst/>
            <a:rect l="l" t="t" r="r" b="b"/>
            <a:pathLst>
              <a:path w="56327" h="75257">
                <a:moveTo>
                  <a:pt x="11453" y="31278"/>
                </a:moveTo>
                <a:lnTo>
                  <a:pt x="17170" y="31227"/>
                </a:lnTo>
                <a:lnTo>
                  <a:pt x="34193" y="30538"/>
                </a:lnTo>
                <a:lnTo>
                  <a:pt x="47285" y="29416"/>
                </a:lnTo>
                <a:lnTo>
                  <a:pt x="43919" y="25413"/>
                </a:lnTo>
                <a:lnTo>
                  <a:pt x="41055" y="26391"/>
                </a:lnTo>
                <a:lnTo>
                  <a:pt x="12407" y="26391"/>
                </a:lnTo>
                <a:lnTo>
                  <a:pt x="12635" y="24102"/>
                </a:lnTo>
                <a:lnTo>
                  <a:pt x="18537" y="9900"/>
                </a:lnTo>
                <a:lnTo>
                  <a:pt x="28647" y="4895"/>
                </a:lnTo>
                <a:lnTo>
                  <a:pt x="31817" y="137"/>
                </a:lnTo>
                <a:lnTo>
                  <a:pt x="19387" y="4433"/>
                </a:lnTo>
                <a:lnTo>
                  <a:pt x="9544" y="12708"/>
                </a:lnTo>
                <a:lnTo>
                  <a:pt x="6780" y="16807"/>
                </a:lnTo>
                <a:lnTo>
                  <a:pt x="1622" y="29089"/>
                </a:lnTo>
                <a:lnTo>
                  <a:pt x="0" y="41051"/>
                </a:lnTo>
                <a:lnTo>
                  <a:pt x="1182" y="50759"/>
                </a:lnTo>
                <a:lnTo>
                  <a:pt x="7133" y="63334"/>
                </a:lnTo>
                <a:lnTo>
                  <a:pt x="17475" y="72017"/>
                </a:lnTo>
                <a:lnTo>
                  <a:pt x="31510" y="75257"/>
                </a:lnTo>
                <a:lnTo>
                  <a:pt x="33767" y="75082"/>
                </a:lnTo>
                <a:lnTo>
                  <a:pt x="44333" y="71181"/>
                </a:lnTo>
                <a:lnTo>
                  <a:pt x="56327" y="59620"/>
                </a:lnTo>
                <a:lnTo>
                  <a:pt x="54418" y="57664"/>
                </a:lnTo>
                <a:lnTo>
                  <a:pt x="48691" y="63529"/>
                </a:lnTo>
                <a:lnTo>
                  <a:pt x="42964" y="65483"/>
                </a:lnTo>
                <a:lnTo>
                  <a:pt x="38192" y="65483"/>
                </a:lnTo>
                <a:lnTo>
                  <a:pt x="32630" y="64896"/>
                </a:lnTo>
                <a:lnTo>
                  <a:pt x="22085" y="59964"/>
                </a:lnTo>
                <a:lnTo>
                  <a:pt x="14144" y="49118"/>
                </a:lnTo>
                <a:lnTo>
                  <a:pt x="11453" y="31278"/>
                </a:lnTo>
                <a:close/>
              </a:path>
              <a:path w="56327" h="75257">
                <a:moveTo>
                  <a:pt x="56327" y="27368"/>
                </a:moveTo>
                <a:lnTo>
                  <a:pt x="56327" y="23463"/>
                </a:lnTo>
                <a:lnTo>
                  <a:pt x="55131" y="16580"/>
                </a:lnTo>
                <a:lnTo>
                  <a:pt x="47332" y="5050"/>
                </a:lnTo>
                <a:lnTo>
                  <a:pt x="34373" y="0"/>
                </a:lnTo>
                <a:lnTo>
                  <a:pt x="31817" y="137"/>
                </a:lnTo>
                <a:lnTo>
                  <a:pt x="28647" y="4895"/>
                </a:lnTo>
                <a:lnTo>
                  <a:pt x="39146" y="4895"/>
                </a:lnTo>
                <a:lnTo>
                  <a:pt x="43919" y="13684"/>
                </a:lnTo>
                <a:lnTo>
                  <a:pt x="43919" y="25413"/>
                </a:lnTo>
                <a:lnTo>
                  <a:pt x="47285" y="29416"/>
                </a:lnTo>
                <a:lnTo>
                  <a:pt x="53463"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27" name="object 27"/>
          <p:cNvSpPr/>
          <p:nvPr/>
        </p:nvSpPr>
        <p:spPr>
          <a:xfrm>
            <a:off x="10411710" y="7338468"/>
            <a:ext cx="71423" cy="85291"/>
          </a:xfrm>
          <a:custGeom>
            <a:avLst/>
            <a:gdLst/>
            <a:ahLst/>
            <a:cxnLst/>
            <a:rect l="l" t="t" r="r" b="b"/>
            <a:pathLst>
              <a:path w="63020" h="75257">
                <a:moveTo>
                  <a:pt x="63020" y="67438"/>
                </a:moveTo>
                <a:lnTo>
                  <a:pt x="61099" y="64506"/>
                </a:lnTo>
                <a:lnTo>
                  <a:pt x="58235" y="66461"/>
                </a:lnTo>
                <a:lnTo>
                  <a:pt x="52509" y="66461"/>
                </a:lnTo>
                <a:lnTo>
                  <a:pt x="49645" y="63529"/>
                </a:lnTo>
                <a:lnTo>
                  <a:pt x="49645" y="8802"/>
                </a:lnTo>
                <a:lnTo>
                  <a:pt x="43919" y="3919"/>
                </a:lnTo>
                <a:lnTo>
                  <a:pt x="41054" y="1953"/>
                </a:lnTo>
                <a:lnTo>
                  <a:pt x="35328" y="0"/>
                </a:lnTo>
                <a:lnTo>
                  <a:pt x="31510" y="0"/>
                </a:lnTo>
                <a:lnTo>
                  <a:pt x="28962" y="707"/>
                </a:lnTo>
                <a:lnTo>
                  <a:pt x="15276" y="6361"/>
                </a:lnTo>
                <a:lnTo>
                  <a:pt x="6680" y="11731"/>
                </a:lnTo>
                <a:lnTo>
                  <a:pt x="3817" y="14661"/>
                </a:lnTo>
                <a:lnTo>
                  <a:pt x="1908" y="18567"/>
                </a:lnTo>
                <a:lnTo>
                  <a:pt x="1908" y="21510"/>
                </a:lnTo>
                <a:lnTo>
                  <a:pt x="5726" y="24437"/>
                </a:lnTo>
                <a:lnTo>
                  <a:pt x="10499" y="24437"/>
                </a:lnTo>
                <a:lnTo>
                  <a:pt x="12407" y="20533"/>
                </a:lnTo>
                <a:lnTo>
                  <a:pt x="14316" y="13684"/>
                </a:lnTo>
                <a:lnTo>
                  <a:pt x="16226" y="10755"/>
                </a:lnTo>
                <a:lnTo>
                  <a:pt x="19089" y="7825"/>
                </a:lnTo>
                <a:lnTo>
                  <a:pt x="21952" y="6848"/>
                </a:lnTo>
                <a:lnTo>
                  <a:pt x="34373" y="6848"/>
                </a:lnTo>
                <a:lnTo>
                  <a:pt x="38191" y="12708"/>
                </a:lnTo>
                <a:lnTo>
                  <a:pt x="38191" y="29324"/>
                </a:lnTo>
                <a:lnTo>
                  <a:pt x="36242" y="30535"/>
                </a:lnTo>
                <a:lnTo>
                  <a:pt x="24920" y="35793"/>
                </a:lnTo>
                <a:lnTo>
                  <a:pt x="12407" y="41051"/>
                </a:lnTo>
                <a:lnTo>
                  <a:pt x="13362" y="62551"/>
                </a:lnTo>
                <a:lnTo>
                  <a:pt x="13362" y="46915"/>
                </a:lnTo>
                <a:lnTo>
                  <a:pt x="16226" y="43982"/>
                </a:lnTo>
                <a:lnTo>
                  <a:pt x="21952" y="41051"/>
                </a:lnTo>
                <a:lnTo>
                  <a:pt x="24816" y="39096"/>
                </a:lnTo>
                <a:lnTo>
                  <a:pt x="34373" y="35187"/>
                </a:lnTo>
                <a:lnTo>
                  <a:pt x="38191" y="33232"/>
                </a:lnTo>
                <a:lnTo>
                  <a:pt x="38191" y="61575"/>
                </a:lnTo>
                <a:lnTo>
                  <a:pt x="33419" y="65483"/>
                </a:lnTo>
                <a:lnTo>
                  <a:pt x="28647" y="67438"/>
                </a:lnTo>
                <a:lnTo>
                  <a:pt x="31510" y="69392"/>
                </a:lnTo>
                <a:lnTo>
                  <a:pt x="38191" y="64506"/>
                </a:lnTo>
                <a:lnTo>
                  <a:pt x="39146" y="69392"/>
                </a:lnTo>
                <a:lnTo>
                  <a:pt x="42009" y="74279"/>
                </a:lnTo>
                <a:lnTo>
                  <a:pt x="47736" y="75257"/>
                </a:lnTo>
                <a:lnTo>
                  <a:pt x="63020" y="67438"/>
                </a:lnTo>
                <a:close/>
              </a:path>
              <a:path w="63020" h="75257">
                <a:moveTo>
                  <a:pt x="3817" y="43982"/>
                </a:moveTo>
                <a:lnTo>
                  <a:pt x="0" y="48869"/>
                </a:lnTo>
                <a:lnTo>
                  <a:pt x="112" y="58556"/>
                </a:lnTo>
                <a:lnTo>
                  <a:pt x="6122" y="70002"/>
                </a:lnTo>
                <a:lnTo>
                  <a:pt x="20043" y="75257"/>
                </a:lnTo>
                <a:lnTo>
                  <a:pt x="22907" y="75257"/>
                </a:lnTo>
                <a:lnTo>
                  <a:pt x="31510" y="69392"/>
                </a:lnTo>
                <a:lnTo>
                  <a:pt x="28647" y="67438"/>
                </a:lnTo>
                <a:lnTo>
                  <a:pt x="19089" y="67438"/>
                </a:lnTo>
                <a:lnTo>
                  <a:pt x="13362" y="62551"/>
                </a:lnTo>
                <a:lnTo>
                  <a:pt x="12407" y="41051"/>
                </a:lnTo>
                <a:lnTo>
                  <a:pt x="3817" y="43982"/>
                </a:lnTo>
                <a:close/>
              </a:path>
            </a:pathLst>
          </a:custGeom>
          <a:solidFill>
            <a:srgbClr val="000000"/>
          </a:solidFill>
        </p:spPr>
        <p:txBody>
          <a:bodyPr wrap="square" lIns="0" tIns="0" rIns="0" bIns="0" rtlCol="0">
            <a:noAutofit/>
          </a:bodyPr>
          <a:lstStyle/>
          <a:p>
            <a:endParaRPr sz="2040"/>
          </a:p>
        </p:txBody>
      </p:sp>
      <p:sp>
        <p:nvSpPr>
          <p:cNvPr id="28" name="object 28"/>
          <p:cNvSpPr/>
          <p:nvPr/>
        </p:nvSpPr>
        <p:spPr>
          <a:xfrm>
            <a:off x="10489624" y="7338466"/>
            <a:ext cx="57347" cy="83076"/>
          </a:xfrm>
          <a:custGeom>
            <a:avLst/>
            <a:gdLst/>
            <a:ahLst/>
            <a:cxnLst/>
            <a:rect l="l" t="t" r="r" b="b"/>
            <a:pathLst>
              <a:path w="50600" h="73302">
                <a:moveTo>
                  <a:pt x="42964" y="16614"/>
                </a:moveTo>
                <a:lnTo>
                  <a:pt x="45828" y="15637"/>
                </a:lnTo>
                <a:lnTo>
                  <a:pt x="48691" y="14661"/>
                </a:lnTo>
                <a:lnTo>
                  <a:pt x="50600" y="10755"/>
                </a:lnTo>
                <a:lnTo>
                  <a:pt x="50600" y="4895"/>
                </a:lnTo>
                <a:lnTo>
                  <a:pt x="46782" y="0"/>
                </a:lnTo>
                <a:lnTo>
                  <a:pt x="41509" y="15"/>
                </a:lnTo>
                <a:lnTo>
                  <a:pt x="30808" y="6465"/>
                </a:lnTo>
                <a:lnTo>
                  <a:pt x="22907" y="17591"/>
                </a:lnTo>
                <a:lnTo>
                  <a:pt x="22907" y="0"/>
                </a:lnTo>
                <a:lnTo>
                  <a:pt x="14317" y="2929"/>
                </a:lnTo>
                <a:lnTo>
                  <a:pt x="6681" y="4895"/>
                </a:lnTo>
                <a:lnTo>
                  <a:pt x="0" y="6848"/>
                </a:lnTo>
                <a:lnTo>
                  <a:pt x="0" y="8802"/>
                </a:lnTo>
                <a:lnTo>
                  <a:pt x="10499" y="9778"/>
                </a:lnTo>
                <a:lnTo>
                  <a:pt x="10499" y="68416"/>
                </a:lnTo>
                <a:lnTo>
                  <a:pt x="9545" y="69392"/>
                </a:lnTo>
                <a:lnTo>
                  <a:pt x="0" y="71348"/>
                </a:lnTo>
                <a:lnTo>
                  <a:pt x="0" y="73302"/>
                </a:lnTo>
                <a:lnTo>
                  <a:pt x="36283" y="73302"/>
                </a:lnTo>
                <a:lnTo>
                  <a:pt x="36283" y="71348"/>
                </a:lnTo>
                <a:lnTo>
                  <a:pt x="23862" y="69392"/>
                </a:lnTo>
                <a:lnTo>
                  <a:pt x="22907" y="68416"/>
                </a:lnTo>
                <a:lnTo>
                  <a:pt x="22907" y="23463"/>
                </a:lnTo>
                <a:lnTo>
                  <a:pt x="26725" y="14661"/>
                </a:lnTo>
                <a:lnTo>
                  <a:pt x="31511" y="12708"/>
                </a:lnTo>
                <a:lnTo>
                  <a:pt x="38192" y="12708"/>
                </a:lnTo>
                <a:lnTo>
                  <a:pt x="39147" y="13684"/>
                </a:lnTo>
                <a:lnTo>
                  <a:pt x="42010" y="15637"/>
                </a:lnTo>
                <a:lnTo>
                  <a:pt x="42964" y="16614"/>
                </a:lnTo>
                <a:close/>
              </a:path>
            </a:pathLst>
          </a:custGeom>
          <a:solidFill>
            <a:srgbClr val="000000"/>
          </a:solidFill>
        </p:spPr>
        <p:txBody>
          <a:bodyPr wrap="square" lIns="0" tIns="0" rIns="0" bIns="0" rtlCol="0">
            <a:noAutofit/>
          </a:bodyPr>
          <a:lstStyle/>
          <a:p>
            <a:endParaRPr sz="2040"/>
          </a:p>
        </p:txBody>
      </p:sp>
      <p:sp>
        <p:nvSpPr>
          <p:cNvPr id="29" name="object 29"/>
          <p:cNvSpPr/>
          <p:nvPr/>
        </p:nvSpPr>
        <p:spPr>
          <a:xfrm>
            <a:off x="10552382" y="7338468"/>
            <a:ext cx="67097" cy="85291"/>
          </a:xfrm>
          <a:custGeom>
            <a:avLst/>
            <a:gdLst/>
            <a:ahLst/>
            <a:cxnLst/>
            <a:rect l="l" t="t" r="r" b="b"/>
            <a:pathLst>
              <a:path w="59203" h="75257">
                <a:moveTo>
                  <a:pt x="49532" y="68648"/>
                </a:moveTo>
                <a:lnTo>
                  <a:pt x="59203" y="57664"/>
                </a:lnTo>
                <a:lnTo>
                  <a:pt x="57294" y="55710"/>
                </a:lnTo>
                <a:lnTo>
                  <a:pt x="48704" y="63529"/>
                </a:lnTo>
                <a:lnTo>
                  <a:pt x="44873" y="65483"/>
                </a:lnTo>
                <a:lnTo>
                  <a:pt x="36715" y="65418"/>
                </a:lnTo>
                <a:lnTo>
                  <a:pt x="26744" y="62322"/>
                </a:lnTo>
                <a:lnTo>
                  <a:pt x="16883" y="52762"/>
                </a:lnTo>
                <a:lnTo>
                  <a:pt x="12420" y="34210"/>
                </a:lnTo>
                <a:lnTo>
                  <a:pt x="13922" y="22165"/>
                </a:lnTo>
                <a:lnTo>
                  <a:pt x="21136" y="10461"/>
                </a:lnTo>
                <a:lnTo>
                  <a:pt x="31510" y="6848"/>
                </a:lnTo>
                <a:lnTo>
                  <a:pt x="37237" y="6848"/>
                </a:lnTo>
                <a:lnTo>
                  <a:pt x="42964" y="8802"/>
                </a:lnTo>
                <a:lnTo>
                  <a:pt x="48704" y="14661"/>
                </a:lnTo>
                <a:lnTo>
                  <a:pt x="50613" y="15637"/>
                </a:lnTo>
                <a:lnTo>
                  <a:pt x="53476" y="15637"/>
                </a:lnTo>
                <a:lnTo>
                  <a:pt x="56339" y="11731"/>
                </a:lnTo>
                <a:lnTo>
                  <a:pt x="56339" y="8802"/>
                </a:lnTo>
                <a:lnTo>
                  <a:pt x="55384" y="4895"/>
                </a:lnTo>
                <a:lnTo>
                  <a:pt x="51567" y="1953"/>
                </a:lnTo>
                <a:lnTo>
                  <a:pt x="44873" y="0"/>
                </a:lnTo>
                <a:lnTo>
                  <a:pt x="39603" y="51"/>
                </a:lnTo>
                <a:lnTo>
                  <a:pt x="28683" y="2535"/>
                </a:lnTo>
                <a:lnTo>
                  <a:pt x="15284" y="10755"/>
                </a:lnTo>
                <a:lnTo>
                  <a:pt x="8411" y="17293"/>
                </a:lnTo>
                <a:lnTo>
                  <a:pt x="2194" y="28701"/>
                </a:lnTo>
                <a:lnTo>
                  <a:pt x="0" y="42028"/>
                </a:lnTo>
                <a:lnTo>
                  <a:pt x="1425" y="51459"/>
                </a:lnTo>
                <a:lnTo>
                  <a:pt x="7871" y="63380"/>
                </a:lnTo>
                <a:lnTo>
                  <a:pt x="18799" y="71962"/>
                </a:lnTo>
                <a:lnTo>
                  <a:pt x="33419" y="75257"/>
                </a:lnTo>
                <a:lnTo>
                  <a:pt x="38382" y="74564"/>
                </a:lnTo>
                <a:lnTo>
                  <a:pt x="49532" y="68648"/>
                </a:lnTo>
                <a:close/>
              </a:path>
            </a:pathLst>
          </a:custGeom>
          <a:solidFill>
            <a:srgbClr val="000000"/>
          </a:solidFill>
        </p:spPr>
        <p:txBody>
          <a:bodyPr wrap="square" lIns="0" tIns="0" rIns="0" bIns="0" rtlCol="0">
            <a:noAutofit/>
          </a:bodyPr>
          <a:lstStyle/>
          <a:p>
            <a:endParaRPr sz="2040"/>
          </a:p>
        </p:txBody>
      </p:sp>
      <p:sp>
        <p:nvSpPr>
          <p:cNvPr id="30" name="object 30"/>
          <p:cNvSpPr/>
          <p:nvPr/>
        </p:nvSpPr>
        <p:spPr>
          <a:xfrm>
            <a:off x="10624887" y="7289740"/>
            <a:ext cx="88731" cy="131803"/>
          </a:xfrm>
          <a:custGeom>
            <a:avLst/>
            <a:gdLst/>
            <a:ahLst/>
            <a:cxnLst/>
            <a:rect l="l" t="t" r="r" b="b"/>
            <a:pathLst>
              <a:path w="78292" h="116297">
                <a:moveTo>
                  <a:pt x="54430" y="112387"/>
                </a:moveTo>
                <a:lnTo>
                  <a:pt x="44873" y="114343"/>
                </a:lnTo>
                <a:lnTo>
                  <a:pt x="44873" y="116297"/>
                </a:lnTo>
                <a:lnTo>
                  <a:pt x="78292" y="116297"/>
                </a:lnTo>
                <a:lnTo>
                  <a:pt x="78292" y="114343"/>
                </a:lnTo>
                <a:lnTo>
                  <a:pt x="68747" y="112387"/>
                </a:lnTo>
                <a:lnTo>
                  <a:pt x="67793" y="111410"/>
                </a:lnTo>
                <a:lnTo>
                  <a:pt x="67793" y="67431"/>
                </a:lnTo>
                <a:lnTo>
                  <a:pt x="66510" y="57863"/>
                </a:lnTo>
                <a:lnTo>
                  <a:pt x="58972" y="46825"/>
                </a:lnTo>
                <a:lnTo>
                  <a:pt x="45827" y="42994"/>
                </a:lnTo>
                <a:lnTo>
                  <a:pt x="45044" y="43096"/>
                </a:lnTo>
                <a:lnTo>
                  <a:pt x="32942" y="47731"/>
                </a:lnTo>
                <a:lnTo>
                  <a:pt x="22920" y="55702"/>
                </a:lnTo>
                <a:lnTo>
                  <a:pt x="22920" y="0"/>
                </a:lnTo>
                <a:lnTo>
                  <a:pt x="17180" y="1953"/>
                </a:lnTo>
                <a:lnTo>
                  <a:pt x="6680" y="3906"/>
                </a:lnTo>
                <a:lnTo>
                  <a:pt x="0" y="5859"/>
                </a:lnTo>
                <a:lnTo>
                  <a:pt x="0" y="7812"/>
                </a:lnTo>
                <a:lnTo>
                  <a:pt x="10499" y="8788"/>
                </a:lnTo>
                <a:lnTo>
                  <a:pt x="10499" y="111410"/>
                </a:lnTo>
                <a:lnTo>
                  <a:pt x="9544" y="112387"/>
                </a:lnTo>
                <a:lnTo>
                  <a:pt x="0" y="114343"/>
                </a:lnTo>
                <a:lnTo>
                  <a:pt x="0" y="116297"/>
                </a:lnTo>
                <a:lnTo>
                  <a:pt x="33419" y="116297"/>
                </a:lnTo>
                <a:lnTo>
                  <a:pt x="33419" y="114343"/>
                </a:lnTo>
                <a:lnTo>
                  <a:pt x="22920" y="112387"/>
                </a:lnTo>
                <a:lnTo>
                  <a:pt x="22920" y="58632"/>
                </a:lnTo>
                <a:lnTo>
                  <a:pt x="26737" y="54726"/>
                </a:lnTo>
                <a:lnTo>
                  <a:pt x="32464" y="51796"/>
                </a:lnTo>
                <a:lnTo>
                  <a:pt x="40218" y="51816"/>
                </a:lnTo>
                <a:lnTo>
                  <a:pt x="52136" y="57608"/>
                </a:lnTo>
                <a:lnTo>
                  <a:pt x="55384" y="72318"/>
                </a:lnTo>
                <a:lnTo>
                  <a:pt x="55384" y="111410"/>
                </a:lnTo>
                <a:lnTo>
                  <a:pt x="54430" y="112387"/>
                </a:lnTo>
                <a:close/>
              </a:path>
            </a:pathLst>
          </a:custGeom>
          <a:solidFill>
            <a:srgbClr val="000000"/>
          </a:solidFill>
        </p:spPr>
        <p:txBody>
          <a:bodyPr wrap="square" lIns="0" tIns="0" rIns="0" bIns="0" rtlCol="0">
            <a:noAutofit/>
          </a:bodyPr>
          <a:lstStyle/>
          <a:p>
            <a:endParaRPr sz="2040"/>
          </a:p>
        </p:txBody>
      </p:sp>
      <p:sp>
        <p:nvSpPr>
          <p:cNvPr id="31" name="object 31"/>
          <p:cNvSpPr/>
          <p:nvPr/>
        </p:nvSpPr>
        <p:spPr>
          <a:xfrm>
            <a:off x="10748250" y="7298595"/>
            <a:ext cx="103890" cy="126270"/>
          </a:xfrm>
          <a:custGeom>
            <a:avLst/>
            <a:gdLst/>
            <a:ahLst/>
            <a:cxnLst/>
            <a:rect l="l" t="t" r="r" b="b"/>
            <a:pathLst>
              <a:path w="91668" h="111415">
                <a:moveTo>
                  <a:pt x="38062" y="103830"/>
                </a:moveTo>
                <a:lnTo>
                  <a:pt x="28388" y="96088"/>
                </a:lnTo>
                <a:lnTo>
                  <a:pt x="21233" y="84648"/>
                </a:lnTo>
                <a:lnTo>
                  <a:pt x="16795" y="70035"/>
                </a:lnTo>
                <a:lnTo>
                  <a:pt x="15271" y="52773"/>
                </a:lnTo>
                <a:lnTo>
                  <a:pt x="16605" y="39030"/>
                </a:lnTo>
                <a:lnTo>
                  <a:pt x="21132" y="25033"/>
                </a:lnTo>
                <a:lnTo>
                  <a:pt x="28724" y="13552"/>
                </a:lnTo>
                <a:lnTo>
                  <a:pt x="39232" y="5784"/>
                </a:lnTo>
                <a:lnTo>
                  <a:pt x="52509" y="2929"/>
                </a:lnTo>
                <a:lnTo>
                  <a:pt x="57451" y="3164"/>
                </a:lnTo>
                <a:lnTo>
                  <a:pt x="69491" y="6659"/>
                </a:lnTo>
                <a:lnTo>
                  <a:pt x="78881" y="15069"/>
                </a:lnTo>
                <a:lnTo>
                  <a:pt x="85928" y="29322"/>
                </a:lnTo>
                <a:lnTo>
                  <a:pt x="88805" y="28346"/>
                </a:lnTo>
                <a:lnTo>
                  <a:pt x="87838" y="20520"/>
                </a:lnTo>
                <a:lnTo>
                  <a:pt x="86883" y="12708"/>
                </a:lnTo>
                <a:lnTo>
                  <a:pt x="85928" y="3906"/>
                </a:lnTo>
                <a:lnTo>
                  <a:pt x="83421" y="3355"/>
                </a:lnTo>
                <a:lnTo>
                  <a:pt x="72396" y="1215"/>
                </a:lnTo>
                <a:lnTo>
                  <a:pt x="56339" y="0"/>
                </a:lnTo>
                <a:lnTo>
                  <a:pt x="51856" y="151"/>
                </a:lnTo>
                <a:lnTo>
                  <a:pt x="37544" y="2854"/>
                </a:lnTo>
                <a:lnTo>
                  <a:pt x="25009" y="8684"/>
                </a:lnTo>
                <a:lnTo>
                  <a:pt x="14619" y="17313"/>
                </a:lnTo>
                <a:lnTo>
                  <a:pt x="6742" y="28410"/>
                </a:lnTo>
                <a:lnTo>
                  <a:pt x="1747" y="41647"/>
                </a:lnTo>
                <a:lnTo>
                  <a:pt x="0" y="56692"/>
                </a:lnTo>
                <a:lnTo>
                  <a:pt x="0" y="57017"/>
                </a:lnTo>
                <a:lnTo>
                  <a:pt x="1501" y="70175"/>
                </a:lnTo>
                <a:lnTo>
                  <a:pt x="5897" y="82805"/>
                </a:lnTo>
                <a:lnTo>
                  <a:pt x="13241" y="94075"/>
                </a:lnTo>
                <a:lnTo>
                  <a:pt x="23584" y="103154"/>
                </a:lnTo>
                <a:lnTo>
                  <a:pt x="36978" y="109212"/>
                </a:lnTo>
                <a:lnTo>
                  <a:pt x="53476" y="111415"/>
                </a:lnTo>
                <a:lnTo>
                  <a:pt x="59824" y="111080"/>
                </a:lnTo>
                <a:lnTo>
                  <a:pt x="74173" y="108742"/>
                </a:lnTo>
                <a:lnTo>
                  <a:pt x="84019" y="106530"/>
                </a:lnTo>
                <a:lnTo>
                  <a:pt x="88169" y="92567"/>
                </a:lnTo>
                <a:lnTo>
                  <a:pt x="91668" y="80142"/>
                </a:lnTo>
                <a:lnTo>
                  <a:pt x="89759" y="80142"/>
                </a:lnTo>
                <a:lnTo>
                  <a:pt x="85156" y="87718"/>
                </a:lnTo>
                <a:lnTo>
                  <a:pt x="76775" y="98285"/>
                </a:lnTo>
                <a:lnTo>
                  <a:pt x="66673" y="105095"/>
                </a:lnTo>
                <a:lnTo>
                  <a:pt x="53476" y="107507"/>
                </a:lnTo>
                <a:lnTo>
                  <a:pt x="50058" y="107348"/>
                </a:lnTo>
                <a:lnTo>
                  <a:pt x="38062" y="103830"/>
                </a:lnTo>
                <a:close/>
              </a:path>
            </a:pathLst>
          </a:custGeom>
          <a:solidFill>
            <a:srgbClr val="000000"/>
          </a:solidFill>
        </p:spPr>
        <p:txBody>
          <a:bodyPr wrap="square" lIns="0" tIns="0" rIns="0" bIns="0" rtlCol="0">
            <a:noAutofit/>
          </a:bodyPr>
          <a:lstStyle/>
          <a:p>
            <a:endParaRPr sz="2040"/>
          </a:p>
        </p:txBody>
      </p:sp>
      <p:sp>
        <p:nvSpPr>
          <p:cNvPr id="32" name="object 32"/>
          <p:cNvSpPr/>
          <p:nvPr/>
        </p:nvSpPr>
        <p:spPr>
          <a:xfrm>
            <a:off x="10862960" y="7338468"/>
            <a:ext cx="63837" cy="85291"/>
          </a:xfrm>
          <a:custGeom>
            <a:avLst/>
            <a:gdLst/>
            <a:ahLst/>
            <a:cxnLst/>
            <a:rect l="l" t="t" r="r" b="b"/>
            <a:pathLst>
              <a:path w="56327" h="75257">
                <a:moveTo>
                  <a:pt x="11454" y="31278"/>
                </a:moveTo>
                <a:lnTo>
                  <a:pt x="17170" y="31227"/>
                </a:lnTo>
                <a:lnTo>
                  <a:pt x="34194" y="30538"/>
                </a:lnTo>
                <a:lnTo>
                  <a:pt x="47285" y="29416"/>
                </a:lnTo>
                <a:lnTo>
                  <a:pt x="43919" y="25413"/>
                </a:lnTo>
                <a:lnTo>
                  <a:pt x="41055" y="26391"/>
                </a:lnTo>
                <a:lnTo>
                  <a:pt x="12408" y="26391"/>
                </a:lnTo>
                <a:lnTo>
                  <a:pt x="12636" y="24102"/>
                </a:lnTo>
                <a:lnTo>
                  <a:pt x="18537" y="9900"/>
                </a:lnTo>
                <a:lnTo>
                  <a:pt x="28647" y="4895"/>
                </a:lnTo>
                <a:lnTo>
                  <a:pt x="31818" y="137"/>
                </a:lnTo>
                <a:lnTo>
                  <a:pt x="19387" y="4433"/>
                </a:lnTo>
                <a:lnTo>
                  <a:pt x="9545" y="12708"/>
                </a:lnTo>
                <a:lnTo>
                  <a:pt x="6781" y="16807"/>
                </a:lnTo>
                <a:lnTo>
                  <a:pt x="1622" y="29089"/>
                </a:lnTo>
                <a:lnTo>
                  <a:pt x="0" y="41051"/>
                </a:lnTo>
                <a:lnTo>
                  <a:pt x="1182" y="50760"/>
                </a:lnTo>
                <a:lnTo>
                  <a:pt x="7133" y="63334"/>
                </a:lnTo>
                <a:lnTo>
                  <a:pt x="17475" y="72018"/>
                </a:lnTo>
                <a:lnTo>
                  <a:pt x="31511" y="75257"/>
                </a:lnTo>
                <a:lnTo>
                  <a:pt x="33767" y="75082"/>
                </a:lnTo>
                <a:lnTo>
                  <a:pt x="44333" y="71182"/>
                </a:lnTo>
                <a:lnTo>
                  <a:pt x="56327" y="59620"/>
                </a:lnTo>
                <a:lnTo>
                  <a:pt x="54418" y="57664"/>
                </a:lnTo>
                <a:lnTo>
                  <a:pt x="48691" y="63529"/>
                </a:lnTo>
                <a:lnTo>
                  <a:pt x="42964" y="65483"/>
                </a:lnTo>
                <a:lnTo>
                  <a:pt x="38192" y="65483"/>
                </a:lnTo>
                <a:lnTo>
                  <a:pt x="32630" y="64896"/>
                </a:lnTo>
                <a:lnTo>
                  <a:pt x="22085" y="59964"/>
                </a:lnTo>
                <a:lnTo>
                  <a:pt x="14145" y="49118"/>
                </a:lnTo>
                <a:lnTo>
                  <a:pt x="11454" y="31278"/>
                </a:lnTo>
                <a:close/>
              </a:path>
              <a:path w="56327" h="75257">
                <a:moveTo>
                  <a:pt x="56327" y="27368"/>
                </a:moveTo>
                <a:lnTo>
                  <a:pt x="56327" y="23463"/>
                </a:lnTo>
                <a:lnTo>
                  <a:pt x="55132" y="16581"/>
                </a:lnTo>
                <a:lnTo>
                  <a:pt x="47332" y="5050"/>
                </a:lnTo>
                <a:lnTo>
                  <a:pt x="34374" y="0"/>
                </a:lnTo>
                <a:lnTo>
                  <a:pt x="31818" y="137"/>
                </a:lnTo>
                <a:lnTo>
                  <a:pt x="28647" y="4895"/>
                </a:lnTo>
                <a:lnTo>
                  <a:pt x="39147" y="4895"/>
                </a:lnTo>
                <a:lnTo>
                  <a:pt x="43919" y="13684"/>
                </a:lnTo>
                <a:lnTo>
                  <a:pt x="43919" y="25413"/>
                </a:lnTo>
                <a:lnTo>
                  <a:pt x="47285" y="29416"/>
                </a:lnTo>
                <a:lnTo>
                  <a:pt x="53464" y="28346"/>
                </a:lnTo>
                <a:lnTo>
                  <a:pt x="56327" y="28346"/>
                </a:lnTo>
                <a:lnTo>
                  <a:pt x="56327" y="27368"/>
                </a:lnTo>
                <a:close/>
              </a:path>
            </a:pathLst>
          </a:custGeom>
          <a:solidFill>
            <a:srgbClr val="000000"/>
          </a:solidFill>
        </p:spPr>
        <p:txBody>
          <a:bodyPr wrap="square" lIns="0" tIns="0" rIns="0" bIns="0" rtlCol="0">
            <a:noAutofit/>
          </a:bodyPr>
          <a:lstStyle/>
          <a:p>
            <a:endParaRPr sz="2040"/>
          </a:p>
        </p:txBody>
      </p:sp>
      <p:sp>
        <p:nvSpPr>
          <p:cNvPr id="33" name="object 33"/>
          <p:cNvSpPr/>
          <p:nvPr/>
        </p:nvSpPr>
        <p:spPr>
          <a:xfrm>
            <a:off x="10937628" y="7338466"/>
            <a:ext cx="88731" cy="83076"/>
          </a:xfrm>
          <a:custGeom>
            <a:avLst/>
            <a:gdLst/>
            <a:ahLst/>
            <a:cxnLst/>
            <a:rect l="l" t="t" r="r" b="b"/>
            <a:pathLst>
              <a:path w="78292" h="73302">
                <a:moveTo>
                  <a:pt x="78292" y="73302"/>
                </a:moveTo>
                <a:lnTo>
                  <a:pt x="78292" y="71348"/>
                </a:lnTo>
                <a:lnTo>
                  <a:pt x="68748" y="69392"/>
                </a:lnTo>
                <a:lnTo>
                  <a:pt x="67794" y="68416"/>
                </a:lnTo>
                <a:lnTo>
                  <a:pt x="67794" y="22486"/>
                </a:lnTo>
                <a:lnTo>
                  <a:pt x="67299" y="16415"/>
                </a:lnTo>
                <a:lnTo>
                  <a:pt x="61077" y="4397"/>
                </a:lnTo>
                <a:lnTo>
                  <a:pt x="47736" y="0"/>
                </a:lnTo>
                <a:lnTo>
                  <a:pt x="42964" y="0"/>
                </a:lnTo>
                <a:lnTo>
                  <a:pt x="40101" y="1953"/>
                </a:lnTo>
                <a:lnTo>
                  <a:pt x="34374" y="4895"/>
                </a:lnTo>
                <a:lnTo>
                  <a:pt x="30556" y="7825"/>
                </a:lnTo>
                <a:lnTo>
                  <a:pt x="26725" y="10755"/>
                </a:lnTo>
                <a:lnTo>
                  <a:pt x="22907" y="12708"/>
                </a:lnTo>
                <a:lnTo>
                  <a:pt x="22907" y="0"/>
                </a:lnTo>
                <a:lnTo>
                  <a:pt x="15271" y="2929"/>
                </a:lnTo>
                <a:lnTo>
                  <a:pt x="7635" y="4895"/>
                </a:lnTo>
                <a:lnTo>
                  <a:pt x="954" y="6848"/>
                </a:lnTo>
                <a:lnTo>
                  <a:pt x="954" y="8802"/>
                </a:lnTo>
                <a:lnTo>
                  <a:pt x="10499" y="9778"/>
                </a:lnTo>
                <a:lnTo>
                  <a:pt x="11453" y="10755"/>
                </a:lnTo>
                <a:lnTo>
                  <a:pt x="11453" y="68416"/>
                </a:lnTo>
                <a:lnTo>
                  <a:pt x="10499" y="69392"/>
                </a:lnTo>
                <a:lnTo>
                  <a:pt x="0" y="71348"/>
                </a:lnTo>
                <a:lnTo>
                  <a:pt x="0" y="73302"/>
                </a:lnTo>
                <a:lnTo>
                  <a:pt x="34374" y="73302"/>
                </a:lnTo>
                <a:lnTo>
                  <a:pt x="34374" y="71348"/>
                </a:lnTo>
                <a:lnTo>
                  <a:pt x="23862" y="69392"/>
                </a:lnTo>
                <a:lnTo>
                  <a:pt x="22907" y="68416"/>
                </a:lnTo>
                <a:lnTo>
                  <a:pt x="22907" y="16614"/>
                </a:lnTo>
                <a:lnTo>
                  <a:pt x="28634" y="12708"/>
                </a:lnTo>
                <a:lnTo>
                  <a:pt x="34374" y="8802"/>
                </a:lnTo>
                <a:lnTo>
                  <a:pt x="53464" y="8802"/>
                </a:lnTo>
                <a:lnTo>
                  <a:pt x="56327" y="17591"/>
                </a:lnTo>
                <a:lnTo>
                  <a:pt x="56327" y="68416"/>
                </a:lnTo>
                <a:lnTo>
                  <a:pt x="55372" y="69392"/>
                </a:lnTo>
                <a:lnTo>
                  <a:pt x="44873" y="71348"/>
                </a:lnTo>
                <a:lnTo>
                  <a:pt x="44873" y="73302"/>
                </a:lnTo>
                <a:lnTo>
                  <a:pt x="78292" y="73302"/>
                </a:lnTo>
                <a:close/>
              </a:path>
            </a:pathLst>
          </a:custGeom>
          <a:solidFill>
            <a:srgbClr val="000000"/>
          </a:solidFill>
        </p:spPr>
        <p:txBody>
          <a:bodyPr wrap="square" lIns="0" tIns="0" rIns="0" bIns="0" rtlCol="0">
            <a:noAutofit/>
          </a:bodyPr>
          <a:lstStyle/>
          <a:p>
            <a:endParaRPr sz="2040"/>
          </a:p>
        </p:txBody>
      </p:sp>
      <p:sp>
        <p:nvSpPr>
          <p:cNvPr id="34" name="object 34"/>
          <p:cNvSpPr/>
          <p:nvPr/>
        </p:nvSpPr>
        <p:spPr>
          <a:xfrm>
            <a:off x="11029606" y="7316318"/>
            <a:ext cx="53021" cy="107441"/>
          </a:xfrm>
          <a:custGeom>
            <a:avLst/>
            <a:gdLst/>
            <a:ahLst/>
            <a:cxnLst/>
            <a:rect l="l" t="t" r="r" b="b"/>
            <a:pathLst>
              <a:path w="46783" h="94801">
                <a:moveTo>
                  <a:pt x="44874" y="84050"/>
                </a:moveTo>
                <a:lnTo>
                  <a:pt x="42010" y="86005"/>
                </a:lnTo>
                <a:lnTo>
                  <a:pt x="37238" y="86982"/>
                </a:lnTo>
                <a:lnTo>
                  <a:pt x="30556" y="86982"/>
                </a:lnTo>
                <a:lnTo>
                  <a:pt x="24829" y="85028"/>
                </a:lnTo>
                <a:lnTo>
                  <a:pt x="24829" y="27369"/>
                </a:lnTo>
                <a:lnTo>
                  <a:pt x="42010" y="27369"/>
                </a:lnTo>
                <a:lnTo>
                  <a:pt x="43919" y="25416"/>
                </a:lnTo>
                <a:lnTo>
                  <a:pt x="43919" y="21497"/>
                </a:lnTo>
                <a:lnTo>
                  <a:pt x="24829" y="21497"/>
                </a:lnTo>
                <a:lnTo>
                  <a:pt x="24829" y="976"/>
                </a:lnTo>
                <a:lnTo>
                  <a:pt x="21966" y="0"/>
                </a:lnTo>
                <a:lnTo>
                  <a:pt x="12408" y="12708"/>
                </a:lnTo>
                <a:lnTo>
                  <a:pt x="12408" y="21497"/>
                </a:lnTo>
                <a:lnTo>
                  <a:pt x="4772" y="21497"/>
                </a:lnTo>
                <a:lnTo>
                  <a:pt x="0" y="25416"/>
                </a:lnTo>
                <a:lnTo>
                  <a:pt x="954" y="27369"/>
                </a:lnTo>
                <a:lnTo>
                  <a:pt x="12408" y="27369"/>
                </a:lnTo>
                <a:lnTo>
                  <a:pt x="12408" y="88936"/>
                </a:lnTo>
                <a:lnTo>
                  <a:pt x="17181" y="94801"/>
                </a:lnTo>
                <a:lnTo>
                  <a:pt x="29602" y="94801"/>
                </a:lnTo>
                <a:lnTo>
                  <a:pt x="33419" y="93823"/>
                </a:lnTo>
                <a:lnTo>
                  <a:pt x="46783" y="86005"/>
                </a:lnTo>
                <a:lnTo>
                  <a:pt x="44874" y="84050"/>
                </a:lnTo>
                <a:close/>
              </a:path>
            </a:pathLst>
          </a:custGeom>
          <a:solidFill>
            <a:srgbClr val="000000"/>
          </a:solidFill>
        </p:spPr>
        <p:txBody>
          <a:bodyPr wrap="square" lIns="0" tIns="0" rIns="0" bIns="0" rtlCol="0">
            <a:noAutofit/>
          </a:bodyPr>
          <a:lstStyle/>
          <a:p>
            <a:endParaRPr sz="2040"/>
          </a:p>
        </p:txBody>
      </p:sp>
      <p:sp>
        <p:nvSpPr>
          <p:cNvPr id="35" name="object 35"/>
          <p:cNvSpPr/>
          <p:nvPr/>
        </p:nvSpPr>
        <p:spPr>
          <a:xfrm>
            <a:off x="11089116" y="7338468"/>
            <a:ext cx="64933" cy="85291"/>
          </a:xfrm>
          <a:custGeom>
            <a:avLst/>
            <a:gdLst/>
            <a:ahLst/>
            <a:cxnLst/>
            <a:rect l="l" t="t" r="r" b="b"/>
            <a:pathLst>
              <a:path w="57294" h="75257">
                <a:moveTo>
                  <a:pt x="48704" y="63529"/>
                </a:moveTo>
                <a:lnTo>
                  <a:pt x="42977" y="65483"/>
                </a:lnTo>
                <a:lnTo>
                  <a:pt x="38191" y="65483"/>
                </a:lnTo>
                <a:lnTo>
                  <a:pt x="33853" y="65075"/>
                </a:lnTo>
                <a:lnTo>
                  <a:pt x="23328" y="60384"/>
                </a:lnTo>
                <a:lnTo>
                  <a:pt x="14909" y="49510"/>
                </a:lnTo>
                <a:lnTo>
                  <a:pt x="11465" y="31278"/>
                </a:lnTo>
                <a:lnTo>
                  <a:pt x="18372" y="31205"/>
                </a:lnTo>
                <a:lnTo>
                  <a:pt x="34950" y="30494"/>
                </a:lnTo>
                <a:lnTo>
                  <a:pt x="47852" y="29390"/>
                </a:lnTo>
                <a:lnTo>
                  <a:pt x="43931" y="26391"/>
                </a:lnTo>
                <a:lnTo>
                  <a:pt x="12420" y="26391"/>
                </a:lnTo>
                <a:lnTo>
                  <a:pt x="12960" y="23337"/>
                </a:lnTo>
                <a:lnTo>
                  <a:pt x="20280" y="4221"/>
                </a:lnTo>
                <a:lnTo>
                  <a:pt x="10511" y="12708"/>
                </a:lnTo>
                <a:lnTo>
                  <a:pt x="7204" y="17060"/>
                </a:lnTo>
                <a:lnTo>
                  <a:pt x="1658" y="29221"/>
                </a:lnTo>
                <a:lnTo>
                  <a:pt x="0" y="41051"/>
                </a:lnTo>
                <a:lnTo>
                  <a:pt x="1341" y="51338"/>
                </a:lnTo>
                <a:lnTo>
                  <a:pt x="7461" y="63634"/>
                </a:lnTo>
                <a:lnTo>
                  <a:pt x="18023" y="72103"/>
                </a:lnTo>
                <a:lnTo>
                  <a:pt x="32464" y="75257"/>
                </a:lnTo>
                <a:lnTo>
                  <a:pt x="33988" y="75141"/>
                </a:lnTo>
                <a:lnTo>
                  <a:pt x="44090" y="71378"/>
                </a:lnTo>
                <a:lnTo>
                  <a:pt x="56339" y="59620"/>
                </a:lnTo>
                <a:lnTo>
                  <a:pt x="55385" y="57664"/>
                </a:lnTo>
                <a:lnTo>
                  <a:pt x="48704" y="63529"/>
                </a:lnTo>
                <a:close/>
              </a:path>
              <a:path w="57294" h="75257">
                <a:moveTo>
                  <a:pt x="39158" y="4895"/>
                </a:moveTo>
                <a:lnTo>
                  <a:pt x="43931" y="13684"/>
                </a:lnTo>
                <a:lnTo>
                  <a:pt x="43931" y="26391"/>
                </a:lnTo>
                <a:lnTo>
                  <a:pt x="47852" y="29390"/>
                </a:lnTo>
                <a:lnTo>
                  <a:pt x="54430" y="28346"/>
                </a:lnTo>
                <a:lnTo>
                  <a:pt x="57294" y="27368"/>
                </a:lnTo>
                <a:lnTo>
                  <a:pt x="57294" y="23463"/>
                </a:lnTo>
                <a:lnTo>
                  <a:pt x="55789" y="16053"/>
                </a:lnTo>
                <a:lnTo>
                  <a:pt x="47439" y="4864"/>
                </a:lnTo>
                <a:lnTo>
                  <a:pt x="34373" y="0"/>
                </a:lnTo>
                <a:lnTo>
                  <a:pt x="32652" y="63"/>
                </a:lnTo>
                <a:lnTo>
                  <a:pt x="20280" y="4221"/>
                </a:lnTo>
                <a:lnTo>
                  <a:pt x="12960" y="23337"/>
                </a:lnTo>
                <a:lnTo>
                  <a:pt x="19592" y="9697"/>
                </a:lnTo>
                <a:lnTo>
                  <a:pt x="29601" y="4895"/>
                </a:lnTo>
                <a:lnTo>
                  <a:pt x="39158" y="4895"/>
                </a:lnTo>
                <a:close/>
              </a:path>
            </a:pathLst>
          </a:custGeom>
          <a:solidFill>
            <a:srgbClr val="000000"/>
          </a:solidFill>
        </p:spPr>
        <p:txBody>
          <a:bodyPr wrap="square" lIns="0" tIns="0" rIns="0" bIns="0" rtlCol="0">
            <a:noAutofit/>
          </a:bodyPr>
          <a:lstStyle/>
          <a:p>
            <a:endParaRPr sz="2040"/>
          </a:p>
        </p:txBody>
      </p:sp>
      <p:sp>
        <p:nvSpPr>
          <p:cNvPr id="36" name="object 36"/>
          <p:cNvSpPr/>
          <p:nvPr/>
        </p:nvSpPr>
        <p:spPr>
          <a:xfrm>
            <a:off x="11164869" y="7338466"/>
            <a:ext cx="57404" cy="83076"/>
          </a:xfrm>
          <a:custGeom>
            <a:avLst/>
            <a:gdLst/>
            <a:ahLst/>
            <a:cxnLst/>
            <a:rect l="l" t="t" r="r" b="b"/>
            <a:pathLst>
              <a:path w="50651" h="73302">
                <a:moveTo>
                  <a:pt x="43015" y="16614"/>
                </a:moveTo>
                <a:lnTo>
                  <a:pt x="45815" y="15637"/>
                </a:lnTo>
                <a:lnTo>
                  <a:pt x="48741" y="14661"/>
                </a:lnTo>
                <a:lnTo>
                  <a:pt x="50651" y="10755"/>
                </a:lnTo>
                <a:lnTo>
                  <a:pt x="50651" y="4895"/>
                </a:lnTo>
                <a:lnTo>
                  <a:pt x="46832" y="0"/>
                </a:lnTo>
                <a:lnTo>
                  <a:pt x="41503" y="14"/>
                </a:lnTo>
                <a:lnTo>
                  <a:pt x="30805" y="6462"/>
                </a:lnTo>
                <a:lnTo>
                  <a:pt x="22907" y="17591"/>
                </a:lnTo>
                <a:lnTo>
                  <a:pt x="22907" y="0"/>
                </a:lnTo>
                <a:lnTo>
                  <a:pt x="14380" y="2929"/>
                </a:lnTo>
                <a:lnTo>
                  <a:pt x="6680" y="4895"/>
                </a:lnTo>
                <a:lnTo>
                  <a:pt x="0" y="6848"/>
                </a:lnTo>
                <a:lnTo>
                  <a:pt x="0" y="8802"/>
                </a:lnTo>
                <a:lnTo>
                  <a:pt x="10562" y="9778"/>
                </a:lnTo>
                <a:lnTo>
                  <a:pt x="10562" y="68416"/>
                </a:lnTo>
                <a:lnTo>
                  <a:pt x="9545" y="69392"/>
                </a:lnTo>
                <a:lnTo>
                  <a:pt x="0" y="71348"/>
                </a:lnTo>
                <a:lnTo>
                  <a:pt x="0" y="73302"/>
                </a:lnTo>
                <a:lnTo>
                  <a:pt x="36270" y="73302"/>
                </a:lnTo>
                <a:lnTo>
                  <a:pt x="36270" y="71348"/>
                </a:lnTo>
                <a:lnTo>
                  <a:pt x="23925" y="69392"/>
                </a:lnTo>
                <a:lnTo>
                  <a:pt x="22907" y="68416"/>
                </a:lnTo>
                <a:lnTo>
                  <a:pt x="22907" y="23463"/>
                </a:lnTo>
                <a:lnTo>
                  <a:pt x="27743" y="14661"/>
                </a:lnTo>
                <a:lnTo>
                  <a:pt x="31561" y="12708"/>
                </a:lnTo>
                <a:lnTo>
                  <a:pt x="38179" y="12708"/>
                </a:lnTo>
                <a:lnTo>
                  <a:pt x="40088" y="13684"/>
                </a:lnTo>
                <a:lnTo>
                  <a:pt x="43015" y="16614"/>
                </a:lnTo>
                <a:close/>
              </a:path>
            </a:pathLst>
          </a:custGeom>
          <a:solidFill>
            <a:srgbClr val="000000"/>
          </a:solidFill>
        </p:spPr>
        <p:txBody>
          <a:bodyPr wrap="square" lIns="0" tIns="0" rIns="0" bIns="0" rtlCol="0">
            <a:noAutofit/>
          </a:bodyPr>
          <a:lstStyle/>
          <a:p>
            <a:endParaRPr sz="2040"/>
          </a:p>
        </p:txBody>
      </p:sp>
      <p:sp>
        <p:nvSpPr>
          <p:cNvPr id="37" name="object 37"/>
          <p:cNvSpPr/>
          <p:nvPr/>
        </p:nvSpPr>
        <p:spPr>
          <a:xfrm>
            <a:off x="9747277" y="7363460"/>
            <a:ext cx="60531" cy="70893"/>
          </a:xfrm>
          <a:custGeom>
            <a:avLst/>
            <a:gdLst/>
            <a:ahLst/>
            <a:cxnLst/>
            <a:rect l="l" t="t" r="r" b="b"/>
            <a:pathLst>
              <a:path w="53410" h="62553">
                <a:moveTo>
                  <a:pt x="53410" y="0"/>
                </a:moveTo>
                <a:lnTo>
                  <a:pt x="41057" y="2385"/>
                </a:lnTo>
                <a:lnTo>
                  <a:pt x="42012" y="7271"/>
                </a:lnTo>
                <a:lnTo>
                  <a:pt x="47740" y="7271"/>
                </a:lnTo>
                <a:lnTo>
                  <a:pt x="53410" y="0"/>
                </a:lnTo>
                <a:close/>
              </a:path>
              <a:path w="53410" h="62553">
                <a:moveTo>
                  <a:pt x="43921" y="51250"/>
                </a:moveTo>
                <a:lnTo>
                  <a:pt x="43921" y="49296"/>
                </a:lnTo>
                <a:lnTo>
                  <a:pt x="40615" y="48836"/>
                </a:lnTo>
                <a:lnTo>
                  <a:pt x="29079" y="43693"/>
                </a:lnTo>
                <a:lnTo>
                  <a:pt x="26734" y="27795"/>
                </a:lnTo>
                <a:lnTo>
                  <a:pt x="26734" y="3361"/>
                </a:lnTo>
                <a:lnTo>
                  <a:pt x="42012" y="7271"/>
                </a:lnTo>
                <a:lnTo>
                  <a:pt x="41057" y="2385"/>
                </a:lnTo>
                <a:lnTo>
                  <a:pt x="35328" y="2385"/>
                </a:lnTo>
                <a:lnTo>
                  <a:pt x="28644" y="1411"/>
                </a:lnTo>
                <a:lnTo>
                  <a:pt x="26734" y="434"/>
                </a:lnTo>
                <a:lnTo>
                  <a:pt x="26734" y="-49408"/>
                </a:lnTo>
                <a:lnTo>
                  <a:pt x="29598" y="-51361"/>
                </a:lnTo>
                <a:lnTo>
                  <a:pt x="36283" y="-52338"/>
                </a:lnTo>
                <a:lnTo>
                  <a:pt x="41057" y="-52338"/>
                </a:lnTo>
                <a:lnTo>
                  <a:pt x="54642" y="-49739"/>
                </a:lnTo>
                <a:lnTo>
                  <a:pt x="63678" y="-40924"/>
                </a:lnTo>
                <a:lnTo>
                  <a:pt x="66837" y="-24981"/>
                </a:lnTo>
                <a:lnTo>
                  <a:pt x="63105" y="-8660"/>
                </a:lnTo>
                <a:lnTo>
                  <a:pt x="53410" y="0"/>
                </a:lnTo>
                <a:lnTo>
                  <a:pt x="47740" y="7271"/>
                </a:lnTo>
                <a:lnTo>
                  <a:pt x="50605" y="7271"/>
                </a:lnTo>
                <a:lnTo>
                  <a:pt x="57697" y="5650"/>
                </a:lnTo>
                <a:lnTo>
                  <a:pt x="69371" y="-738"/>
                </a:lnTo>
                <a:lnTo>
                  <a:pt x="77872" y="-11362"/>
                </a:lnTo>
                <a:lnTo>
                  <a:pt x="81160" y="-25958"/>
                </a:lnTo>
                <a:lnTo>
                  <a:pt x="81160" y="-35723"/>
                </a:lnTo>
                <a:lnTo>
                  <a:pt x="77341" y="-43549"/>
                </a:lnTo>
                <a:lnTo>
                  <a:pt x="71611" y="-48432"/>
                </a:lnTo>
                <a:lnTo>
                  <a:pt x="58583" y="-53943"/>
                </a:lnTo>
                <a:lnTo>
                  <a:pt x="44877" y="-55281"/>
                </a:lnTo>
                <a:lnTo>
                  <a:pt x="0" y="-55281"/>
                </a:lnTo>
                <a:lnTo>
                  <a:pt x="628" y="-53226"/>
                </a:lnTo>
                <a:lnTo>
                  <a:pt x="11918" y="-48279"/>
                </a:lnTo>
                <a:lnTo>
                  <a:pt x="14322" y="-31817"/>
                </a:lnTo>
                <a:lnTo>
                  <a:pt x="14320" y="28670"/>
                </a:lnTo>
                <a:lnTo>
                  <a:pt x="11712" y="44555"/>
                </a:lnTo>
                <a:lnTo>
                  <a:pt x="0" y="49296"/>
                </a:lnTo>
                <a:lnTo>
                  <a:pt x="0" y="51250"/>
                </a:lnTo>
                <a:lnTo>
                  <a:pt x="43921" y="51250"/>
                </a:lnTo>
                <a:close/>
              </a:path>
            </a:pathLst>
          </a:custGeom>
          <a:solidFill>
            <a:srgbClr val="000000"/>
          </a:solidFill>
        </p:spPr>
        <p:txBody>
          <a:bodyPr wrap="square" lIns="0" tIns="0" rIns="0" bIns="0" rtlCol="0">
            <a:noAutofit/>
          </a:bodyPr>
          <a:lstStyle/>
          <a:p>
            <a:endParaRPr sz="2040"/>
          </a:p>
        </p:txBody>
      </p:sp>
      <p:sp>
        <p:nvSpPr>
          <p:cNvPr id="38" name="object 38"/>
          <p:cNvSpPr/>
          <p:nvPr/>
        </p:nvSpPr>
        <p:spPr>
          <a:xfrm>
            <a:off x="4912157" y="1706474"/>
            <a:ext cx="3993286" cy="4532173"/>
          </a:xfrm>
          <a:prstGeom prst="rect">
            <a:avLst/>
          </a:prstGeom>
          <a:blipFill>
            <a:blip r:embed="rId2" cstate="print"/>
            <a:stretch>
              <a:fillRect/>
            </a:stretch>
          </a:blipFill>
        </p:spPr>
        <p:txBody>
          <a:bodyPr wrap="square" lIns="0" tIns="0" rIns="0" bIns="0" rtlCol="0">
            <a:noAutofit/>
          </a:bodyPr>
          <a:lstStyle/>
          <a:p>
            <a:endParaRPr sz="2040"/>
          </a:p>
        </p:txBody>
      </p:sp>
      <p:sp>
        <p:nvSpPr>
          <p:cNvPr id="14" name="object 14"/>
          <p:cNvSpPr txBox="1"/>
          <p:nvPr/>
        </p:nvSpPr>
        <p:spPr>
          <a:xfrm>
            <a:off x="2891793" y="681327"/>
            <a:ext cx="925088" cy="374227"/>
          </a:xfrm>
          <a:prstGeom prst="rect">
            <a:avLst/>
          </a:prstGeom>
        </p:spPr>
        <p:txBody>
          <a:bodyPr wrap="square" lIns="0" tIns="18423" rIns="0" bIns="0" rtlCol="0">
            <a:noAutofit/>
          </a:bodyPr>
          <a:lstStyle/>
          <a:p>
            <a:pPr marL="14393">
              <a:lnSpc>
                <a:spcPts val="2901"/>
              </a:lnSpc>
            </a:pPr>
            <a:r>
              <a:rPr sz="2720" spc="48" dirty="0">
                <a:latin typeface="Franklin Gothic Medium"/>
                <a:cs typeface="Franklin Gothic Medium"/>
              </a:rPr>
              <a:t>Since</a:t>
            </a:r>
            <a:endParaRPr sz="2720">
              <a:latin typeface="Franklin Gothic Medium"/>
              <a:cs typeface="Franklin Gothic Medium"/>
            </a:endParaRPr>
          </a:p>
        </p:txBody>
      </p:sp>
      <p:sp>
        <p:nvSpPr>
          <p:cNvPr id="13" name="object 13"/>
          <p:cNvSpPr txBox="1"/>
          <p:nvPr/>
        </p:nvSpPr>
        <p:spPr>
          <a:xfrm>
            <a:off x="3820683" y="681327"/>
            <a:ext cx="983349" cy="374227"/>
          </a:xfrm>
          <a:prstGeom prst="rect">
            <a:avLst/>
          </a:prstGeom>
        </p:spPr>
        <p:txBody>
          <a:bodyPr wrap="square" lIns="0" tIns="18423" rIns="0" bIns="0" rtlCol="0">
            <a:noAutofit/>
          </a:bodyPr>
          <a:lstStyle/>
          <a:p>
            <a:pPr marL="14393">
              <a:lnSpc>
                <a:spcPts val="2901"/>
              </a:lnSpc>
            </a:pPr>
            <a:r>
              <a:rPr sz="2720" spc="12" dirty="0">
                <a:latin typeface="Franklin Gothic Medium"/>
                <a:cs typeface="Franklin Gothic Medium"/>
              </a:rPr>
              <a:t>1967,</a:t>
            </a:r>
            <a:endParaRPr sz="2720">
              <a:latin typeface="Franklin Gothic Medium"/>
              <a:cs typeface="Franklin Gothic Medium"/>
            </a:endParaRPr>
          </a:p>
        </p:txBody>
      </p:sp>
      <p:sp>
        <p:nvSpPr>
          <p:cNvPr id="12" name="object 12"/>
          <p:cNvSpPr txBox="1"/>
          <p:nvPr/>
        </p:nvSpPr>
        <p:spPr>
          <a:xfrm>
            <a:off x="4807258" y="681327"/>
            <a:ext cx="267659" cy="374227"/>
          </a:xfrm>
          <a:prstGeom prst="rect">
            <a:avLst/>
          </a:prstGeom>
        </p:spPr>
        <p:txBody>
          <a:bodyPr wrap="square" lIns="0" tIns="18423" rIns="0" bIns="0" rtlCol="0">
            <a:noAutofit/>
          </a:bodyPr>
          <a:lstStyle/>
          <a:p>
            <a:pPr marL="14393">
              <a:lnSpc>
                <a:spcPts val="2901"/>
              </a:lnSpc>
            </a:pPr>
            <a:r>
              <a:rPr sz="2720" dirty="0">
                <a:latin typeface="Franklin Gothic Medium"/>
                <a:cs typeface="Franklin Gothic Medium"/>
              </a:rPr>
              <a:t>a</a:t>
            </a:r>
            <a:endParaRPr sz="2720">
              <a:latin typeface="Franklin Gothic Medium"/>
              <a:cs typeface="Franklin Gothic Medium"/>
            </a:endParaRPr>
          </a:p>
        </p:txBody>
      </p:sp>
      <p:sp>
        <p:nvSpPr>
          <p:cNvPr id="11" name="object 11"/>
          <p:cNvSpPr txBox="1"/>
          <p:nvPr/>
        </p:nvSpPr>
        <p:spPr>
          <a:xfrm>
            <a:off x="5080847" y="681327"/>
            <a:ext cx="1076959" cy="374227"/>
          </a:xfrm>
          <a:prstGeom prst="rect">
            <a:avLst/>
          </a:prstGeom>
        </p:spPr>
        <p:txBody>
          <a:bodyPr wrap="square" lIns="0" tIns="18423" rIns="0" bIns="0" rtlCol="0">
            <a:noAutofit/>
          </a:bodyPr>
          <a:lstStyle/>
          <a:p>
            <a:pPr marL="14393">
              <a:lnSpc>
                <a:spcPts val="2901"/>
              </a:lnSpc>
            </a:pPr>
            <a:r>
              <a:rPr sz="2720" spc="24" dirty="0">
                <a:latin typeface="Franklin Gothic Medium"/>
                <a:cs typeface="Franklin Gothic Medium"/>
              </a:rPr>
              <a:t>steady</a:t>
            </a:r>
            <a:endParaRPr sz="2720">
              <a:latin typeface="Franklin Gothic Medium"/>
              <a:cs typeface="Franklin Gothic Medium"/>
            </a:endParaRPr>
          </a:p>
        </p:txBody>
      </p:sp>
      <p:sp>
        <p:nvSpPr>
          <p:cNvPr id="10" name="object 10"/>
          <p:cNvSpPr txBox="1"/>
          <p:nvPr/>
        </p:nvSpPr>
        <p:spPr>
          <a:xfrm>
            <a:off x="6167255" y="681327"/>
            <a:ext cx="642518" cy="374227"/>
          </a:xfrm>
          <a:prstGeom prst="rect">
            <a:avLst/>
          </a:prstGeom>
        </p:spPr>
        <p:txBody>
          <a:bodyPr wrap="square" lIns="0" tIns="18423" rIns="0" bIns="0" rtlCol="0">
            <a:noAutofit/>
          </a:bodyPr>
          <a:lstStyle/>
          <a:p>
            <a:pPr marL="14393">
              <a:lnSpc>
                <a:spcPts val="2901"/>
              </a:lnSpc>
            </a:pPr>
            <a:r>
              <a:rPr sz="2720" spc="44" dirty="0">
                <a:latin typeface="Franklin Gothic Medium"/>
                <a:cs typeface="Franklin Gothic Medium"/>
              </a:rPr>
              <a:t>rise</a:t>
            </a:r>
            <a:endParaRPr sz="2720">
              <a:latin typeface="Franklin Gothic Medium"/>
              <a:cs typeface="Franklin Gothic Medium"/>
            </a:endParaRPr>
          </a:p>
        </p:txBody>
      </p:sp>
      <p:sp>
        <p:nvSpPr>
          <p:cNvPr id="9" name="object 9"/>
          <p:cNvSpPr txBox="1"/>
          <p:nvPr/>
        </p:nvSpPr>
        <p:spPr>
          <a:xfrm>
            <a:off x="6812883" y="681327"/>
            <a:ext cx="363112" cy="374227"/>
          </a:xfrm>
          <a:prstGeom prst="rect">
            <a:avLst/>
          </a:prstGeom>
        </p:spPr>
        <p:txBody>
          <a:bodyPr wrap="square" lIns="0" tIns="18423" rIns="0" bIns="0" rtlCol="0">
            <a:noAutofit/>
          </a:bodyPr>
          <a:lstStyle/>
          <a:p>
            <a:pPr marL="14393">
              <a:lnSpc>
                <a:spcPts val="2901"/>
              </a:lnSpc>
            </a:pPr>
            <a:r>
              <a:rPr sz="2720" spc="37" dirty="0">
                <a:latin typeface="Franklin Gothic Medium"/>
                <a:cs typeface="Franklin Gothic Medium"/>
              </a:rPr>
              <a:t>in</a:t>
            </a:r>
            <a:endParaRPr sz="2720">
              <a:latin typeface="Franklin Gothic Medium"/>
              <a:cs typeface="Franklin Gothic Medium"/>
            </a:endParaRPr>
          </a:p>
        </p:txBody>
      </p:sp>
      <p:sp>
        <p:nvSpPr>
          <p:cNvPr id="8" name="object 8"/>
          <p:cNvSpPr txBox="1"/>
          <p:nvPr/>
        </p:nvSpPr>
        <p:spPr>
          <a:xfrm>
            <a:off x="7181812" y="681327"/>
            <a:ext cx="2154510" cy="374227"/>
          </a:xfrm>
          <a:prstGeom prst="rect">
            <a:avLst/>
          </a:prstGeom>
        </p:spPr>
        <p:txBody>
          <a:bodyPr wrap="square" lIns="0" tIns="18423" rIns="0" bIns="0" rtlCol="0">
            <a:noAutofit/>
          </a:bodyPr>
          <a:lstStyle/>
          <a:p>
            <a:pPr marL="14393">
              <a:lnSpc>
                <a:spcPts val="2901"/>
              </a:lnSpc>
            </a:pPr>
            <a:r>
              <a:rPr sz="2720" spc="22" dirty="0">
                <a:latin typeface="Franklin Gothic Medium"/>
                <a:cs typeface="Franklin Gothic Medium"/>
              </a:rPr>
              <a:t>intermarriage</a:t>
            </a:r>
            <a:endParaRPr sz="2720">
              <a:latin typeface="Franklin Gothic Medium"/>
              <a:cs typeface="Franklin Gothic Medium"/>
            </a:endParaRPr>
          </a:p>
        </p:txBody>
      </p:sp>
      <p:sp>
        <p:nvSpPr>
          <p:cNvPr id="7" name="object 7"/>
          <p:cNvSpPr txBox="1"/>
          <p:nvPr/>
        </p:nvSpPr>
        <p:spPr>
          <a:xfrm>
            <a:off x="9340468" y="681327"/>
            <a:ext cx="363112" cy="374227"/>
          </a:xfrm>
          <a:prstGeom prst="rect">
            <a:avLst/>
          </a:prstGeom>
        </p:spPr>
        <p:txBody>
          <a:bodyPr wrap="square" lIns="0" tIns="18423" rIns="0" bIns="0" rtlCol="0">
            <a:noAutofit/>
          </a:bodyPr>
          <a:lstStyle/>
          <a:p>
            <a:pPr marL="14393">
              <a:lnSpc>
                <a:spcPts val="2901"/>
              </a:lnSpc>
            </a:pPr>
            <a:r>
              <a:rPr sz="2720" spc="37" dirty="0">
                <a:latin typeface="Franklin Gothic Medium"/>
                <a:cs typeface="Franklin Gothic Medium"/>
              </a:rPr>
              <a:t>in</a:t>
            </a:r>
            <a:endParaRPr sz="2720">
              <a:latin typeface="Franklin Gothic Medium"/>
              <a:cs typeface="Franklin Gothic Medium"/>
            </a:endParaRPr>
          </a:p>
        </p:txBody>
      </p:sp>
      <p:sp>
        <p:nvSpPr>
          <p:cNvPr id="6" name="object 6"/>
          <p:cNvSpPr txBox="1"/>
          <p:nvPr/>
        </p:nvSpPr>
        <p:spPr>
          <a:xfrm>
            <a:off x="9706288" y="681327"/>
            <a:ext cx="572739" cy="374227"/>
          </a:xfrm>
          <a:prstGeom prst="rect">
            <a:avLst/>
          </a:prstGeom>
        </p:spPr>
        <p:txBody>
          <a:bodyPr wrap="square" lIns="0" tIns="18423" rIns="0" bIns="0" rtlCol="0">
            <a:noAutofit/>
          </a:bodyPr>
          <a:lstStyle/>
          <a:p>
            <a:pPr marL="14393">
              <a:lnSpc>
                <a:spcPts val="2901"/>
              </a:lnSpc>
            </a:pPr>
            <a:r>
              <a:rPr sz="2720" spc="29" dirty="0">
                <a:latin typeface="Franklin Gothic Medium"/>
                <a:cs typeface="Franklin Gothic Medium"/>
              </a:rPr>
              <a:t>the</a:t>
            </a:r>
            <a:endParaRPr sz="2720">
              <a:latin typeface="Franklin Gothic Medium"/>
              <a:cs typeface="Franklin Gothic Medium"/>
            </a:endParaRPr>
          </a:p>
        </p:txBody>
      </p:sp>
      <p:sp>
        <p:nvSpPr>
          <p:cNvPr id="5" name="object 5"/>
          <p:cNvSpPr txBox="1"/>
          <p:nvPr/>
        </p:nvSpPr>
        <p:spPr>
          <a:xfrm>
            <a:off x="10289735" y="681327"/>
            <a:ext cx="684198" cy="374227"/>
          </a:xfrm>
          <a:prstGeom prst="rect">
            <a:avLst/>
          </a:prstGeom>
        </p:spPr>
        <p:txBody>
          <a:bodyPr wrap="square" lIns="0" tIns="18423" rIns="0" bIns="0" rtlCol="0">
            <a:noAutofit/>
          </a:bodyPr>
          <a:lstStyle/>
          <a:p>
            <a:pPr marL="14393">
              <a:lnSpc>
                <a:spcPts val="2901"/>
              </a:lnSpc>
            </a:pPr>
            <a:r>
              <a:rPr sz="2720" spc="63" dirty="0">
                <a:latin typeface="Franklin Gothic Medium"/>
                <a:cs typeface="Franklin Gothic Medium"/>
              </a:rPr>
              <a:t>U.S.</a:t>
            </a:r>
            <a:endParaRPr sz="2720">
              <a:latin typeface="Franklin Gothic Medium"/>
              <a:cs typeface="Franklin Gothic Medium"/>
            </a:endParaRPr>
          </a:p>
        </p:txBody>
      </p:sp>
      <p:sp>
        <p:nvSpPr>
          <p:cNvPr id="4" name="object 4"/>
          <p:cNvSpPr txBox="1"/>
          <p:nvPr/>
        </p:nvSpPr>
        <p:spPr>
          <a:xfrm>
            <a:off x="2334945" y="6681498"/>
            <a:ext cx="8029407" cy="128964"/>
          </a:xfrm>
          <a:prstGeom prst="rect">
            <a:avLst/>
          </a:prstGeom>
        </p:spPr>
        <p:txBody>
          <a:bodyPr wrap="square" lIns="0" tIns="2879" rIns="0" bIns="0" rtlCol="0">
            <a:noAutofit/>
          </a:bodyPr>
          <a:lstStyle/>
          <a:p>
            <a:pPr marL="14393">
              <a:lnSpc>
                <a:spcPct val="94482"/>
              </a:lnSpc>
            </a:pPr>
            <a:r>
              <a:rPr sz="793" spc="-9" dirty="0">
                <a:latin typeface="Franklin Gothic Medium"/>
                <a:cs typeface="Franklin Gothic Medium"/>
              </a:rPr>
              <a:t>Key facts about race and marriage, 50 years after Loving v. Virginia </a:t>
            </a:r>
            <a:r>
              <a:rPr sz="793" spc="-9" dirty="0">
                <a:solidFill>
                  <a:srgbClr val="A55925"/>
                </a:solidFill>
                <a:latin typeface="Franklin Gothic Medium"/>
                <a:cs typeface="Franklin Gothic Medium"/>
              </a:rPr>
              <a:t> </a:t>
            </a:r>
            <a:r>
              <a:rPr sz="793" u="sng" spc="-9" dirty="0">
                <a:solidFill>
                  <a:srgbClr val="A55925"/>
                </a:solidFill>
                <a:latin typeface="Franklin Gothic Medium"/>
                <a:cs typeface="Franklin Gothic Medium"/>
              </a:rPr>
              <a:t>https:/</a:t>
            </a:r>
            <a:r>
              <a:rPr sz="793" u="sng" spc="-9" dirty="0">
                <a:solidFill>
                  <a:srgbClr val="A55925"/>
                </a:solidFill>
                <a:latin typeface="Franklin Gothic Medium"/>
                <a:cs typeface="Franklin Gothic Medium"/>
                <a:hlinkClick r:id="rId3"/>
              </a:rPr>
              <a:t>/www.pewresearch.org/fact-tank/2017/06/12/key-facts-about-race-and-marriage-50-years-after-loving-v-virginia/</a:t>
            </a:r>
            <a:endParaRPr sz="793">
              <a:latin typeface="Franklin Gothic Medium"/>
              <a:cs typeface="Franklin Gothic Medium"/>
            </a:endParaRPr>
          </a:p>
        </p:txBody>
      </p:sp>
      <p:sp>
        <p:nvSpPr>
          <p:cNvPr id="3" name="object 3"/>
          <p:cNvSpPr txBox="1"/>
          <p:nvPr/>
        </p:nvSpPr>
        <p:spPr>
          <a:xfrm>
            <a:off x="6810493" y="7263893"/>
            <a:ext cx="221991" cy="173871"/>
          </a:xfrm>
          <a:prstGeom prst="rect">
            <a:avLst/>
          </a:prstGeom>
        </p:spPr>
        <p:txBody>
          <a:bodyPr wrap="square" lIns="0" tIns="8132" rIns="0" bIns="0" rtlCol="0">
            <a:noAutofit/>
          </a:bodyPr>
          <a:lstStyle/>
          <a:p>
            <a:pPr marL="14393">
              <a:lnSpc>
                <a:spcPts val="1281"/>
              </a:lnSpc>
            </a:pPr>
            <a:r>
              <a:rPr sz="1133" spc="5" dirty="0">
                <a:solidFill>
                  <a:srgbClr val="585858"/>
                </a:solidFill>
                <a:latin typeface="Franklin Gothic Medium"/>
                <a:cs typeface="Franklin Gothic Medium"/>
              </a:rPr>
              <a:t>39</a:t>
            </a:r>
            <a:endParaRPr sz="1133">
              <a:latin typeface="Franklin Gothic Medium"/>
              <a:cs typeface="Franklin Gothic Medium"/>
            </a:endParaRPr>
          </a:p>
        </p:txBody>
      </p:sp>
      <p:sp>
        <p:nvSpPr>
          <p:cNvPr id="2" name="object 2"/>
          <p:cNvSpPr txBox="1"/>
          <p:nvPr/>
        </p:nvSpPr>
        <p:spPr>
          <a:xfrm>
            <a:off x="2334945" y="7269877"/>
            <a:ext cx="1029623" cy="160054"/>
          </a:xfrm>
          <a:prstGeom prst="rect">
            <a:avLst/>
          </a:prstGeom>
        </p:spPr>
        <p:txBody>
          <a:bodyPr wrap="square" lIns="0" tIns="1439" rIns="0" bIns="0" rtlCol="0">
            <a:noAutofit/>
          </a:bodyPr>
          <a:lstStyle/>
          <a:p>
            <a:pPr marL="14393">
              <a:lnSpc>
                <a:spcPct val="94482"/>
              </a:lnSpc>
            </a:pPr>
            <a:r>
              <a:rPr sz="1020" spc="-3" dirty="0">
                <a:solidFill>
                  <a:srgbClr val="585858"/>
                </a:solidFill>
                <a:latin typeface="Franklin Gothic Medium"/>
                <a:cs typeface="Franklin Gothic Medium"/>
              </a:rPr>
              <a:t>October 23, 2019</a:t>
            </a:r>
            <a:endParaRPr sz="1020">
              <a:latin typeface="Franklin Gothic Medium"/>
              <a:cs typeface="Franklin Gothic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93B631-7054-4CC7-84EB-5B68430D572D}"/>
              </a:ext>
            </a:extLst>
          </p:cNvPr>
          <p:cNvPicPr>
            <a:picLocks noChangeAspect="1"/>
          </p:cNvPicPr>
          <p:nvPr/>
        </p:nvPicPr>
        <p:blipFill>
          <a:blip r:embed="rId2"/>
          <a:stretch>
            <a:fillRect/>
          </a:stretch>
        </p:blipFill>
        <p:spPr>
          <a:xfrm>
            <a:off x="1430338" y="798830"/>
            <a:ext cx="10956925" cy="6174740"/>
          </a:xfrm>
          <a:prstGeom prst="rect">
            <a:avLst/>
          </a:prstGeom>
        </p:spPr>
      </p:pic>
    </p:spTree>
    <p:extLst>
      <p:ext uri="{BB962C8B-B14F-4D97-AF65-F5344CB8AC3E}">
        <p14:creationId xmlns:p14="http://schemas.microsoft.com/office/powerpoint/2010/main" val="2007019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0" name="Straight Connector 9">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Railroad tracks intersecting">
            <a:extLst>
              <a:ext uri="{FF2B5EF4-FFF2-40B4-BE49-F238E27FC236}">
                <a16:creationId xmlns:a16="http://schemas.microsoft.com/office/drawing/2014/main" id="{B8166050-AA19-47D1-83D5-821FCAA7B424}"/>
              </a:ext>
            </a:extLst>
          </p:cNvPr>
          <p:cNvPicPr>
            <a:picLocks noChangeAspect="1"/>
          </p:cNvPicPr>
          <p:nvPr/>
        </p:nvPicPr>
        <p:blipFill rotWithShape="1">
          <a:blip r:embed="rId2">
            <a:duotone>
              <a:prstClr val="black"/>
              <a:prstClr val="white"/>
            </a:duotone>
          </a:blip>
          <a:srcRect r="-2" b="3888"/>
          <a:stretch/>
        </p:blipFill>
        <p:spPr>
          <a:xfrm>
            <a:off x="5727031" y="-1"/>
            <a:ext cx="8086969" cy="7772401"/>
          </a:xfrm>
          <a:custGeom>
            <a:avLst/>
            <a:gdLst/>
            <a:ahLst/>
            <a:cxnLst/>
            <a:rect l="l" t="t" r="r" b="b"/>
            <a:pathLst>
              <a:path w="7135561" h="6858001">
                <a:moveTo>
                  <a:pt x="450267" y="0"/>
                </a:moveTo>
                <a:lnTo>
                  <a:pt x="7135561" y="0"/>
                </a:lnTo>
                <a:lnTo>
                  <a:pt x="7135561" y="6858001"/>
                </a:lnTo>
                <a:lnTo>
                  <a:pt x="98089" y="6858001"/>
                </a:lnTo>
                <a:lnTo>
                  <a:pt x="1873508" y="4521201"/>
                </a:lnTo>
                <a:close/>
                <a:moveTo>
                  <a:pt x="0" y="0"/>
                </a:moveTo>
                <a:lnTo>
                  <a:pt x="450267" y="0"/>
                </a:lnTo>
                <a:lnTo>
                  <a:pt x="0" y="482"/>
                </a:lnTo>
                <a:close/>
              </a:path>
            </a:pathLst>
          </a:custGeom>
        </p:spPr>
      </p:pic>
      <p:sp>
        <p:nvSpPr>
          <p:cNvPr id="2" name="Title 1">
            <a:extLst>
              <a:ext uri="{FF2B5EF4-FFF2-40B4-BE49-F238E27FC236}">
                <a16:creationId xmlns:a16="http://schemas.microsoft.com/office/drawing/2014/main" id="{7D167421-640A-4995-A297-53BF2FCD55FF}"/>
              </a:ext>
            </a:extLst>
          </p:cNvPr>
          <p:cNvSpPr>
            <a:spLocks noGrp="1"/>
          </p:cNvSpPr>
          <p:nvPr>
            <p:ph type="title"/>
          </p:nvPr>
        </p:nvSpPr>
        <p:spPr>
          <a:xfrm>
            <a:off x="758048" y="1902488"/>
            <a:ext cx="5806650" cy="2684972"/>
          </a:xfrm>
        </p:spPr>
        <p:txBody>
          <a:bodyPr vert="horz" lIns="91440" tIns="45720" rIns="91440" bIns="45720" rtlCol="0" anchor="b">
            <a:normAutofit/>
          </a:bodyPr>
          <a:lstStyle/>
          <a:p>
            <a:pPr algn="r" defTabSz="457200">
              <a:lnSpc>
                <a:spcPct val="90000"/>
              </a:lnSpc>
            </a:pPr>
            <a:r>
              <a:rPr lang="en-US" sz="4600" dirty="0"/>
              <a:t>Practical Cross Cultural Approaches:</a:t>
            </a:r>
            <a:br>
              <a:rPr lang="en-US" sz="4600" dirty="0"/>
            </a:br>
            <a:r>
              <a:rPr lang="en-US" sz="4600" dirty="0"/>
              <a:t>Awareness of major differences</a:t>
            </a:r>
          </a:p>
        </p:txBody>
      </p:sp>
      <p:sp>
        <p:nvSpPr>
          <p:cNvPr id="3" name="Text Placeholder 2">
            <a:extLst>
              <a:ext uri="{FF2B5EF4-FFF2-40B4-BE49-F238E27FC236}">
                <a16:creationId xmlns:a16="http://schemas.microsoft.com/office/drawing/2014/main" id="{0E6E08C9-FCCB-4128-BB21-ADDAB289A8A5}"/>
              </a:ext>
            </a:extLst>
          </p:cNvPr>
          <p:cNvSpPr>
            <a:spLocks noGrp="1"/>
          </p:cNvSpPr>
          <p:nvPr>
            <p:ph type="body" idx="1"/>
          </p:nvPr>
        </p:nvSpPr>
        <p:spPr>
          <a:xfrm>
            <a:off x="767646" y="4590941"/>
            <a:ext cx="5794979" cy="1243155"/>
          </a:xfrm>
        </p:spPr>
        <p:txBody>
          <a:bodyPr vert="horz" lIns="91440" tIns="45720" rIns="91440" bIns="45720" rtlCol="0" anchor="t">
            <a:normAutofit/>
          </a:bodyPr>
          <a:lstStyle/>
          <a:p>
            <a:pPr algn="r" defTabSz="457200">
              <a:spcBef>
                <a:spcPts val="1000"/>
              </a:spcBef>
            </a:pPr>
            <a:endParaRPr lang="en-US" sz="1800"/>
          </a:p>
        </p:txBody>
      </p:sp>
      <p:cxnSp>
        <p:nvCxnSpPr>
          <p:cNvPr id="21" name="Straight Connector 20">
            <a:extLst>
              <a:ext uri="{FF2B5EF4-FFF2-40B4-BE49-F238E27FC236}">
                <a16:creationId xmlns:a16="http://schemas.microsoft.com/office/drawing/2014/main" id="{D6329892-480C-49E2-BD6B-45E98C953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20480" y="0"/>
            <a:ext cx="1381760" cy="77724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7138EE9-D930-4AF5-8DCA-D506DFDDAC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15302" y="4172268"/>
            <a:ext cx="5398699" cy="36001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8B2A878B-CC9E-4401-8BAA-9D344B5A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5672" y="-9595"/>
            <a:ext cx="3408329" cy="7781995"/>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6DD53AF4-988B-41E6-AB9C-E5ADE7FCA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3900" y="-9595"/>
            <a:ext cx="2933700" cy="778199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E3E2BE66-B731-4E8F-92AE-434C347FE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3310" y="3454400"/>
            <a:ext cx="3694290" cy="4318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1C04AA99-545A-4E18-A307-965126386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9100" y="-9595"/>
            <a:ext cx="3234902" cy="778199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D21765B3-48FB-47ED-AFBD-CE5834471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51894" y="-9595"/>
            <a:ext cx="1462106" cy="7781995"/>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9908EBEC-783D-4C0E-AE8E-165D6FAC6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7532" y="-9595"/>
            <a:ext cx="1416468" cy="778199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D9A05D3D-E46B-44B4-BDFD-F9F117379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4554" y="4068515"/>
            <a:ext cx="2059447" cy="370388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27239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BE2AB1F4-8077-49D4-97A3-E8FBD0ECD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140" y="0"/>
            <a:ext cx="5227320" cy="7772400"/>
          </a:xfrm>
          <a:prstGeom prst="rect">
            <a:avLst/>
          </a:prstGeom>
        </p:spPr>
      </p:pic>
    </p:spTree>
    <p:extLst>
      <p:ext uri="{BB962C8B-B14F-4D97-AF65-F5344CB8AC3E}">
        <p14:creationId xmlns:p14="http://schemas.microsoft.com/office/powerpoint/2010/main" val="699746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ewspaper, family&#10;&#10;Description automatically generated">
            <a:extLst>
              <a:ext uri="{FF2B5EF4-FFF2-40B4-BE49-F238E27FC236}">
                <a16:creationId xmlns:a16="http://schemas.microsoft.com/office/drawing/2014/main" id="{26ABD8F3-31AC-460B-95F5-DBC63B8E8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040" y="825818"/>
            <a:ext cx="10881360" cy="6120765"/>
          </a:xfrm>
          <a:prstGeom prst="rect">
            <a:avLst/>
          </a:prstGeom>
        </p:spPr>
      </p:pic>
    </p:spTree>
    <p:extLst>
      <p:ext uri="{BB962C8B-B14F-4D97-AF65-F5344CB8AC3E}">
        <p14:creationId xmlns:p14="http://schemas.microsoft.com/office/powerpoint/2010/main" val="2490963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181.</a:t>
            </a:r>
            <a:endParaRPr sz="13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182.</a:t>
            </a:r>
            <a:endParaRPr sz="13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183.</a:t>
            </a:r>
            <a:endParaRPr sz="13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184.</a:t>
            </a:r>
            <a:endParaRPr sz="13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80492" y="0"/>
            <a:ext cx="1381760" cy="77724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17447" y="4172268"/>
            <a:ext cx="5398699" cy="3600132"/>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7915" y="-9595"/>
            <a:ext cx="3408329" cy="7781995"/>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143" y="-9595"/>
            <a:ext cx="2933699" cy="778199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5553" y="3454400"/>
            <a:ext cx="3694289" cy="4318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342" y="-9595"/>
            <a:ext cx="3234903" cy="778199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6797" y="4068515"/>
            <a:ext cx="2059447" cy="370388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774" y="-9595"/>
            <a:ext cx="8057826" cy="7781995"/>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BB5274-1399-4E5E-8972-B561084B4FA7}"/>
              </a:ext>
            </a:extLst>
          </p:cNvPr>
          <p:cNvSpPr>
            <a:spLocks noGrp="1"/>
          </p:cNvSpPr>
          <p:nvPr>
            <p:ph type="title"/>
          </p:nvPr>
        </p:nvSpPr>
        <p:spPr>
          <a:xfrm>
            <a:off x="767645" y="690878"/>
            <a:ext cx="4355825" cy="6285090"/>
          </a:xfrm>
        </p:spPr>
        <p:txBody>
          <a:bodyPr anchor="ctr">
            <a:normAutofit/>
          </a:bodyPr>
          <a:lstStyle/>
          <a:p>
            <a:r>
              <a:rPr lang="en-US" dirty="0">
                <a:solidFill>
                  <a:schemeClr val="tx1">
                    <a:lumMod val="85000"/>
                    <a:lumOff val="15000"/>
                  </a:schemeClr>
                </a:solidFill>
              </a:rPr>
              <a:t>Goals for Today</a:t>
            </a:r>
          </a:p>
        </p:txBody>
      </p:sp>
      <p:sp>
        <p:nvSpPr>
          <p:cNvPr id="29" name="Content Placeholder 2">
            <a:extLst>
              <a:ext uri="{FF2B5EF4-FFF2-40B4-BE49-F238E27FC236}">
                <a16:creationId xmlns:a16="http://schemas.microsoft.com/office/drawing/2014/main" id="{06300AF4-5361-4D34-8007-B384922DD0A1}"/>
              </a:ext>
            </a:extLst>
          </p:cNvPr>
          <p:cNvSpPr>
            <a:spLocks noGrp="1"/>
          </p:cNvSpPr>
          <p:nvPr>
            <p:ph idx="1"/>
          </p:nvPr>
        </p:nvSpPr>
        <p:spPr>
          <a:xfrm>
            <a:off x="6931561" y="690880"/>
            <a:ext cx="6246136" cy="6285089"/>
          </a:xfrm>
        </p:spPr>
        <p:txBody>
          <a:bodyPr anchor="ctr">
            <a:normAutofit/>
          </a:bodyPr>
          <a:lstStyle/>
          <a:p>
            <a:r>
              <a:rPr lang="en-US">
                <a:solidFill>
                  <a:srgbClr val="FFFFFF"/>
                </a:solidFill>
              </a:rPr>
              <a:t>Understand why and how cross-cultural approaches in ministry is our Gospel commission</a:t>
            </a:r>
          </a:p>
          <a:p>
            <a:r>
              <a:rPr lang="en-US">
                <a:solidFill>
                  <a:srgbClr val="FFFFFF"/>
                </a:solidFill>
              </a:rPr>
              <a:t>Discover principles that can be applied as we undertake cross-cultural ministry</a:t>
            </a:r>
          </a:p>
        </p:txBody>
      </p:sp>
    </p:spTree>
    <p:extLst>
      <p:ext uri="{BB962C8B-B14F-4D97-AF65-F5344CB8AC3E}">
        <p14:creationId xmlns:p14="http://schemas.microsoft.com/office/powerpoint/2010/main" val="1539446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185.</a:t>
            </a:r>
            <a:endParaRPr sz="13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186.</a:t>
            </a:r>
            <a:endParaRPr sz="13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187.</a:t>
            </a:r>
            <a:endParaRPr sz="13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188.</a:t>
            </a:r>
            <a:endParaRPr sz="13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189.</a:t>
            </a:r>
            <a:endParaRPr sz="13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62200" y="482600"/>
            <a:ext cx="9042400" cy="508635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190.</a:t>
            </a:r>
            <a:endParaRPr sz="13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fibre optics sphere">
            <a:extLst>
              <a:ext uri="{FF2B5EF4-FFF2-40B4-BE49-F238E27FC236}">
                <a16:creationId xmlns:a16="http://schemas.microsoft.com/office/drawing/2014/main" id="{2E44EFE2-0881-471D-AD9A-4D5F4D5B60DA}"/>
              </a:ext>
            </a:extLst>
          </p:cNvPr>
          <p:cNvPicPr>
            <a:picLocks noChangeAspect="1"/>
          </p:cNvPicPr>
          <p:nvPr/>
        </p:nvPicPr>
        <p:blipFill rotWithShape="1">
          <a:blip r:embed="rId2">
            <a:duotone>
              <a:prstClr val="black"/>
              <a:prstClr val="white"/>
            </a:duotone>
          </a:blip>
          <a:srcRect l="14834" r="15715"/>
          <a:stretch/>
        </p:blipFill>
        <p:spPr>
          <a:xfrm>
            <a:off x="5727031" y="-1"/>
            <a:ext cx="8086969" cy="7772401"/>
          </a:xfrm>
          <a:custGeom>
            <a:avLst/>
            <a:gdLst/>
            <a:ahLst/>
            <a:cxnLst/>
            <a:rect l="l" t="t" r="r" b="b"/>
            <a:pathLst>
              <a:path w="7135561" h="6858001">
                <a:moveTo>
                  <a:pt x="450267" y="0"/>
                </a:moveTo>
                <a:lnTo>
                  <a:pt x="7135561" y="0"/>
                </a:lnTo>
                <a:lnTo>
                  <a:pt x="7135561" y="6858001"/>
                </a:lnTo>
                <a:lnTo>
                  <a:pt x="98089" y="6858001"/>
                </a:lnTo>
                <a:lnTo>
                  <a:pt x="1873508" y="4521201"/>
                </a:lnTo>
                <a:close/>
                <a:moveTo>
                  <a:pt x="0" y="0"/>
                </a:moveTo>
                <a:lnTo>
                  <a:pt x="450267" y="0"/>
                </a:lnTo>
                <a:lnTo>
                  <a:pt x="0" y="482"/>
                </a:lnTo>
                <a:close/>
              </a:path>
            </a:pathLst>
          </a:custGeom>
        </p:spPr>
      </p:pic>
      <p:sp>
        <p:nvSpPr>
          <p:cNvPr id="2" name="Title 1">
            <a:extLst>
              <a:ext uri="{FF2B5EF4-FFF2-40B4-BE49-F238E27FC236}">
                <a16:creationId xmlns:a16="http://schemas.microsoft.com/office/drawing/2014/main" id="{BF7565C3-9604-4DD2-A8E1-9D0812AAD65E}"/>
              </a:ext>
            </a:extLst>
          </p:cNvPr>
          <p:cNvSpPr>
            <a:spLocks noGrp="1"/>
          </p:cNvSpPr>
          <p:nvPr>
            <p:ph type="title"/>
          </p:nvPr>
        </p:nvSpPr>
        <p:spPr>
          <a:xfrm>
            <a:off x="758048" y="1902488"/>
            <a:ext cx="5806650" cy="2684972"/>
          </a:xfrm>
        </p:spPr>
        <p:txBody>
          <a:bodyPr vert="horz" lIns="91440" tIns="45720" rIns="91440" bIns="45720" rtlCol="0" anchor="b">
            <a:normAutofit/>
          </a:bodyPr>
          <a:lstStyle/>
          <a:p>
            <a:pPr algn="r" defTabSz="457200"/>
            <a:r>
              <a:rPr lang="en-US" sz="5400" dirty="0"/>
              <a:t>Cross-Cultural Communication</a:t>
            </a:r>
          </a:p>
        </p:txBody>
      </p:sp>
      <p:sp>
        <p:nvSpPr>
          <p:cNvPr id="3" name="Text Placeholder 2">
            <a:extLst>
              <a:ext uri="{FF2B5EF4-FFF2-40B4-BE49-F238E27FC236}">
                <a16:creationId xmlns:a16="http://schemas.microsoft.com/office/drawing/2014/main" id="{8FBEA0B6-4AA4-4D4F-AD3B-3D6C4F892D91}"/>
              </a:ext>
            </a:extLst>
          </p:cNvPr>
          <p:cNvSpPr>
            <a:spLocks noGrp="1"/>
          </p:cNvSpPr>
          <p:nvPr>
            <p:ph type="body" idx="1"/>
          </p:nvPr>
        </p:nvSpPr>
        <p:spPr>
          <a:xfrm>
            <a:off x="767646" y="4590941"/>
            <a:ext cx="5794979" cy="1243155"/>
          </a:xfrm>
        </p:spPr>
        <p:txBody>
          <a:bodyPr vert="horz" lIns="91440" tIns="45720" rIns="91440" bIns="45720" rtlCol="0" anchor="t">
            <a:normAutofit/>
          </a:bodyPr>
          <a:lstStyle/>
          <a:p>
            <a:pPr algn="r" defTabSz="457200">
              <a:spcBef>
                <a:spcPts val="1000"/>
              </a:spcBef>
            </a:pPr>
            <a:endParaRPr lang="en-US" sz="1800"/>
          </a:p>
        </p:txBody>
      </p:sp>
    </p:spTree>
    <p:extLst>
      <p:ext uri="{BB962C8B-B14F-4D97-AF65-F5344CB8AC3E}">
        <p14:creationId xmlns:p14="http://schemas.microsoft.com/office/powerpoint/2010/main" val="934260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06C4-DA50-41CE-A765-2E2FA819B4EC}"/>
              </a:ext>
            </a:extLst>
          </p:cNvPr>
          <p:cNvSpPr>
            <a:spLocks noGrp="1"/>
          </p:cNvSpPr>
          <p:nvPr>
            <p:ph type="title"/>
          </p:nvPr>
        </p:nvSpPr>
        <p:spPr/>
        <p:txBody>
          <a:bodyPr/>
          <a:lstStyle/>
          <a:p>
            <a:r>
              <a:rPr lang="en-US" dirty="0"/>
              <a:t>Emojis</a:t>
            </a:r>
          </a:p>
        </p:txBody>
      </p:sp>
      <p:sp>
        <p:nvSpPr>
          <p:cNvPr id="3" name="Content Placeholder 2">
            <a:extLst>
              <a:ext uri="{FF2B5EF4-FFF2-40B4-BE49-F238E27FC236}">
                <a16:creationId xmlns:a16="http://schemas.microsoft.com/office/drawing/2014/main" id="{2BDAA809-22E5-4FC2-B202-116D528ED599}"/>
              </a:ext>
            </a:extLst>
          </p:cNvPr>
          <p:cNvSpPr>
            <a:spLocks noGrp="1"/>
          </p:cNvSpPr>
          <p:nvPr>
            <p:ph idx="1"/>
          </p:nvPr>
        </p:nvSpPr>
        <p:spPr>
          <a:xfrm>
            <a:off x="2504440" y="1899921"/>
            <a:ext cx="8006096" cy="5354319"/>
          </a:xfrm>
        </p:spPr>
        <p:txBody>
          <a:bodyPr>
            <a:normAutofit/>
          </a:bodyPr>
          <a:lstStyle/>
          <a:p>
            <a:r>
              <a:rPr lang="en-US" dirty="0"/>
              <a:t>Happy</a:t>
            </a:r>
          </a:p>
          <a:p>
            <a:pPr lvl="1"/>
            <a:r>
              <a:rPr lang="en-US" dirty="0"/>
              <a:t>West :)</a:t>
            </a:r>
          </a:p>
          <a:p>
            <a:pPr lvl="1"/>
            <a:r>
              <a:rPr lang="en-US" dirty="0"/>
              <a:t>East ^ ^</a:t>
            </a:r>
          </a:p>
          <a:p>
            <a:r>
              <a:rPr lang="en-US" dirty="0"/>
              <a:t>Sad</a:t>
            </a:r>
          </a:p>
          <a:p>
            <a:pPr lvl="1"/>
            <a:r>
              <a:rPr lang="en-US" dirty="0"/>
              <a:t>West :(</a:t>
            </a:r>
          </a:p>
          <a:p>
            <a:pPr lvl="1"/>
            <a:r>
              <a:rPr lang="en-US" dirty="0"/>
              <a:t>East </a:t>
            </a:r>
            <a:r>
              <a:rPr lang="ko-KR" altLang="en-US" dirty="0"/>
              <a:t>ㅠㅠ</a:t>
            </a:r>
            <a:endParaRPr lang="en-US" dirty="0"/>
          </a:p>
          <a:p>
            <a:r>
              <a:rPr lang="en-US" dirty="0"/>
              <a:t>Surprised</a:t>
            </a:r>
          </a:p>
          <a:p>
            <a:pPr lvl="1"/>
            <a:r>
              <a:rPr lang="en-US" dirty="0"/>
              <a:t>West :O</a:t>
            </a:r>
          </a:p>
          <a:p>
            <a:pPr lvl="1"/>
            <a:r>
              <a:rPr lang="en-US" dirty="0"/>
              <a:t>East O.O</a:t>
            </a:r>
          </a:p>
          <a:p>
            <a:r>
              <a:rPr lang="en-US" dirty="0"/>
              <a:t>Bored</a:t>
            </a:r>
          </a:p>
          <a:p>
            <a:pPr lvl="1"/>
            <a:r>
              <a:rPr lang="en-US" dirty="0"/>
              <a:t>West :</a:t>
            </a:r>
          </a:p>
          <a:p>
            <a:pPr lvl="1"/>
            <a:r>
              <a:rPr lang="en-US" dirty="0"/>
              <a:t>East =_=</a:t>
            </a:r>
          </a:p>
        </p:txBody>
      </p:sp>
    </p:spTree>
    <p:extLst>
      <p:ext uri="{BB962C8B-B14F-4D97-AF65-F5344CB8AC3E}">
        <p14:creationId xmlns:p14="http://schemas.microsoft.com/office/powerpoint/2010/main" val="42082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93800" y="482599"/>
            <a:ext cx="10210800" cy="6756399"/>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191.</a:t>
            </a:r>
            <a:endParaRPr sz="13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65200" y="482599"/>
            <a:ext cx="10439400" cy="675633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209.</a:t>
            </a:r>
            <a:endParaRPr sz="13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7377" y="1655233"/>
            <a:ext cx="0" cy="4461933"/>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283102-35BF-4C3C-B3F5-D19E8BE066E8}"/>
              </a:ext>
            </a:extLst>
          </p:cNvPr>
          <p:cNvSpPr>
            <a:spLocks noGrp="1"/>
          </p:cNvSpPr>
          <p:nvPr>
            <p:ph type="title"/>
          </p:nvPr>
        </p:nvSpPr>
        <p:spPr>
          <a:xfrm>
            <a:off x="729262" y="925523"/>
            <a:ext cx="3816340" cy="5921353"/>
          </a:xfrm>
        </p:spPr>
        <p:txBody>
          <a:bodyPr anchor="ctr">
            <a:normAutofit/>
          </a:bodyPr>
          <a:lstStyle/>
          <a:p>
            <a:r>
              <a:rPr lang="en-US" dirty="0"/>
              <a:t>Outline for Today</a:t>
            </a:r>
          </a:p>
        </p:txBody>
      </p:sp>
      <p:sp>
        <p:nvSpPr>
          <p:cNvPr id="3" name="Content Placeholder 2">
            <a:extLst>
              <a:ext uri="{FF2B5EF4-FFF2-40B4-BE49-F238E27FC236}">
                <a16:creationId xmlns:a16="http://schemas.microsoft.com/office/drawing/2014/main" id="{461AF4A2-3A37-4893-ADEA-97EB6CC977B9}"/>
              </a:ext>
            </a:extLst>
          </p:cNvPr>
          <p:cNvSpPr>
            <a:spLocks noGrp="1"/>
          </p:cNvSpPr>
          <p:nvPr>
            <p:ph idx="1"/>
          </p:nvPr>
        </p:nvSpPr>
        <p:spPr>
          <a:xfrm>
            <a:off x="5274867" y="925523"/>
            <a:ext cx="5235667" cy="5921353"/>
          </a:xfrm>
        </p:spPr>
        <p:txBody>
          <a:bodyPr anchor="ctr">
            <a:normAutofit/>
          </a:bodyPr>
          <a:lstStyle/>
          <a:p>
            <a:pPr>
              <a:lnSpc>
                <a:spcPct val="90000"/>
              </a:lnSpc>
            </a:pPr>
            <a:r>
              <a:rPr lang="en-US" dirty="0"/>
              <a:t>Define Culture</a:t>
            </a:r>
          </a:p>
          <a:p>
            <a:pPr lvl="1">
              <a:lnSpc>
                <a:spcPct val="90000"/>
              </a:lnSpc>
            </a:pPr>
            <a:r>
              <a:rPr lang="en-US" dirty="0"/>
              <a:t>Discussion questions</a:t>
            </a:r>
          </a:p>
          <a:p>
            <a:pPr>
              <a:lnSpc>
                <a:spcPct val="90000"/>
              </a:lnSpc>
            </a:pPr>
            <a:r>
              <a:rPr lang="en-US" dirty="0"/>
              <a:t>Ask why deal with cross cultural approach</a:t>
            </a:r>
          </a:p>
          <a:p>
            <a:pPr>
              <a:lnSpc>
                <a:spcPct val="90000"/>
              </a:lnSpc>
            </a:pPr>
            <a:r>
              <a:rPr lang="en-US" dirty="0"/>
              <a:t>Answer why cross cultural approach is necessary</a:t>
            </a:r>
          </a:p>
          <a:p>
            <a:pPr lvl="1">
              <a:lnSpc>
                <a:spcPct val="90000"/>
              </a:lnSpc>
            </a:pPr>
            <a:r>
              <a:rPr lang="en-US" dirty="0"/>
              <a:t>Discussion questions</a:t>
            </a:r>
          </a:p>
          <a:p>
            <a:pPr>
              <a:lnSpc>
                <a:spcPct val="90000"/>
              </a:lnSpc>
            </a:pPr>
            <a:r>
              <a:rPr lang="en-US" dirty="0"/>
              <a:t>Where cross cultural approach happens</a:t>
            </a:r>
          </a:p>
          <a:p>
            <a:pPr>
              <a:lnSpc>
                <a:spcPct val="90000"/>
              </a:lnSpc>
            </a:pPr>
            <a:r>
              <a:rPr lang="en-US" dirty="0"/>
              <a:t>Practical Cross Cultural Approaches</a:t>
            </a:r>
          </a:p>
          <a:p>
            <a:pPr>
              <a:lnSpc>
                <a:spcPct val="90000"/>
              </a:lnSpc>
            </a:pPr>
            <a:r>
              <a:rPr lang="en-US" dirty="0"/>
              <a:t>Awareness of major differences</a:t>
            </a:r>
          </a:p>
          <a:p>
            <a:pPr>
              <a:lnSpc>
                <a:spcPct val="90000"/>
              </a:lnSpc>
            </a:pPr>
            <a:r>
              <a:rPr lang="en-US" dirty="0"/>
              <a:t>Cross cultural communication</a:t>
            </a:r>
          </a:p>
          <a:p>
            <a:pPr>
              <a:lnSpc>
                <a:spcPct val="90000"/>
              </a:lnSpc>
            </a:pPr>
            <a:r>
              <a:rPr lang="en-US" dirty="0"/>
              <a:t>Examine major difference in cultural themes of sin</a:t>
            </a:r>
          </a:p>
          <a:p>
            <a:pPr lvl="1">
              <a:lnSpc>
                <a:spcPct val="90000"/>
              </a:lnSpc>
            </a:pPr>
            <a:r>
              <a:rPr lang="en-US" dirty="0"/>
              <a:t>Discussion questions</a:t>
            </a:r>
          </a:p>
          <a:p>
            <a:pPr>
              <a:lnSpc>
                <a:spcPct val="90000"/>
              </a:lnSpc>
            </a:pPr>
            <a:r>
              <a:rPr lang="en-US" dirty="0"/>
              <a:t>"Cross" Cultural Approach of Paul</a:t>
            </a:r>
          </a:p>
        </p:txBody>
      </p:sp>
    </p:spTree>
    <p:extLst>
      <p:ext uri="{BB962C8B-B14F-4D97-AF65-F5344CB8AC3E}">
        <p14:creationId xmlns:p14="http://schemas.microsoft.com/office/powerpoint/2010/main" val="2930539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41400" y="482599"/>
            <a:ext cx="10363200" cy="6756389"/>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210.</a:t>
            </a:r>
            <a:endParaRPr sz="13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65200" y="482600"/>
            <a:ext cx="10439400" cy="685545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213.</a:t>
            </a:r>
            <a:endParaRPr sz="13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89000" y="482600"/>
            <a:ext cx="10515600" cy="685545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214.</a:t>
            </a:r>
            <a:endParaRPr sz="13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41400" y="482599"/>
            <a:ext cx="10363200" cy="675631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237.</a:t>
            </a:r>
            <a:endParaRPr sz="13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65200" y="482599"/>
            <a:ext cx="10439400" cy="67563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241.</a:t>
            </a:r>
            <a:endParaRPr sz="13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89000" y="482600"/>
            <a:ext cx="10515600" cy="685545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250.</a:t>
            </a:r>
            <a:endParaRPr sz="13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65200" y="482599"/>
            <a:ext cx="10439400" cy="67563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263.</a:t>
            </a:r>
            <a:endParaRPr sz="13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17600" y="482600"/>
            <a:ext cx="10287000" cy="67564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264.</a:t>
            </a:r>
            <a:endParaRPr sz="13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89000" y="482599"/>
            <a:ext cx="10515600" cy="6756333"/>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265.</a:t>
            </a:r>
            <a:endParaRPr sz="13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89000" y="482600"/>
            <a:ext cx="10515600" cy="685545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266.</a:t>
            </a:r>
            <a:endParaRPr sz="13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7377" y="1655233"/>
            <a:ext cx="0" cy="4461933"/>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A508EFD-B0C4-41A7-A659-76EBF30D5C07}"/>
              </a:ext>
            </a:extLst>
          </p:cNvPr>
          <p:cNvSpPr>
            <a:spLocks noGrp="1"/>
          </p:cNvSpPr>
          <p:nvPr>
            <p:ph type="title"/>
          </p:nvPr>
        </p:nvSpPr>
        <p:spPr>
          <a:xfrm>
            <a:off x="729262" y="925523"/>
            <a:ext cx="3816340" cy="5921353"/>
          </a:xfrm>
        </p:spPr>
        <p:txBody>
          <a:bodyPr anchor="ctr">
            <a:normAutofit/>
          </a:bodyPr>
          <a:lstStyle/>
          <a:p>
            <a:r>
              <a:rPr lang="en-US" dirty="0"/>
              <a:t>Culture</a:t>
            </a:r>
          </a:p>
        </p:txBody>
      </p:sp>
      <p:sp>
        <p:nvSpPr>
          <p:cNvPr id="3" name="Content Placeholder 2">
            <a:extLst>
              <a:ext uri="{FF2B5EF4-FFF2-40B4-BE49-F238E27FC236}">
                <a16:creationId xmlns:a16="http://schemas.microsoft.com/office/drawing/2014/main" id="{11CF8EE9-C7BC-49F6-B864-6EC801768541}"/>
              </a:ext>
            </a:extLst>
          </p:cNvPr>
          <p:cNvSpPr>
            <a:spLocks noGrp="1"/>
          </p:cNvSpPr>
          <p:nvPr>
            <p:ph idx="1"/>
          </p:nvPr>
        </p:nvSpPr>
        <p:spPr>
          <a:xfrm>
            <a:off x="5274867" y="925523"/>
            <a:ext cx="5235667" cy="5921353"/>
          </a:xfrm>
        </p:spPr>
        <p:txBody>
          <a:bodyPr anchor="ctr">
            <a:normAutofit/>
          </a:bodyPr>
          <a:lstStyle/>
          <a:p>
            <a:r>
              <a:rPr lang="en-US" dirty="0"/>
              <a:t> the customary beliefs, social forms, and material traits of a racial, religious, or social group</a:t>
            </a:r>
          </a:p>
          <a:p>
            <a:r>
              <a:rPr lang="en-US" dirty="0"/>
              <a:t>also : the characteristic features of everyday existence (such as diversions or a way of life) shared by people in a place or time</a:t>
            </a:r>
          </a:p>
          <a:p>
            <a:endParaRPr lang="en-US" dirty="0"/>
          </a:p>
        </p:txBody>
      </p:sp>
    </p:spTree>
    <p:extLst>
      <p:ext uri="{BB962C8B-B14F-4D97-AF65-F5344CB8AC3E}">
        <p14:creationId xmlns:p14="http://schemas.microsoft.com/office/powerpoint/2010/main" val="3800294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65200" y="482599"/>
            <a:ext cx="10439400" cy="67563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277.</a:t>
            </a:r>
            <a:endParaRPr sz="13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17600" y="482599"/>
            <a:ext cx="10287000" cy="6756389"/>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281.</a:t>
            </a:r>
            <a:endParaRPr sz="13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65200" y="482599"/>
            <a:ext cx="10439400" cy="6756379"/>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301.</a:t>
            </a:r>
            <a:endParaRPr sz="130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18C9-D7E3-447E-A46E-82AE48F1CADB}"/>
              </a:ext>
            </a:extLst>
          </p:cNvPr>
          <p:cNvSpPr>
            <a:spLocks noGrp="1"/>
          </p:cNvSpPr>
          <p:nvPr>
            <p:ph type="title"/>
          </p:nvPr>
        </p:nvSpPr>
        <p:spPr>
          <a:xfrm>
            <a:off x="767645" y="690880"/>
            <a:ext cx="9742890" cy="1496906"/>
          </a:xfrm>
        </p:spPr>
        <p:txBody>
          <a:bodyPr>
            <a:normAutofit/>
          </a:bodyPr>
          <a:lstStyle/>
          <a:p>
            <a:r>
              <a:rPr lang="en-US" dirty="0"/>
              <a:t>Discussion</a:t>
            </a:r>
          </a:p>
        </p:txBody>
      </p:sp>
      <p:sp>
        <p:nvSpPr>
          <p:cNvPr id="4" name="Content Placeholder 3">
            <a:extLst>
              <a:ext uri="{FF2B5EF4-FFF2-40B4-BE49-F238E27FC236}">
                <a16:creationId xmlns:a16="http://schemas.microsoft.com/office/drawing/2014/main" id="{9CDF2AB4-1AB3-49B0-AAF7-CEE4641B3FDA}"/>
              </a:ext>
            </a:extLst>
          </p:cNvPr>
          <p:cNvSpPr>
            <a:spLocks noGrp="1"/>
          </p:cNvSpPr>
          <p:nvPr>
            <p:ph idx="1"/>
          </p:nvPr>
        </p:nvSpPr>
        <p:spPr>
          <a:xfrm>
            <a:off x="767645" y="2448667"/>
            <a:ext cx="9742890" cy="4398209"/>
          </a:xfrm>
        </p:spPr>
        <p:txBody>
          <a:bodyPr>
            <a:normAutofit/>
          </a:bodyPr>
          <a:lstStyle/>
          <a:p>
            <a:r>
              <a:rPr lang="en-US" dirty="0"/>
              <a:t>Read the story of the fall: Gen 2:19 – 3:24; if time permits, read the story of the prodigal son: Luke 15:11-32</a:t>
            </a:r>
          </a:p>
          <a:p>
            <a:r>
              <a:rPr lang="en-US" dirty="0"/>
              <a:t>What parts of the story speak to the guilt-innocence themes and what parts speak to the shame-honor themes?</a:t>
            </a:r>
          </a:p>
        </p:txBody>
      </p:sp>
    </p:spTree>
    <p:extLst>
      <p:ext uri="{BB962C8B-B14F-4D97-AF65-F5344CB8AC3E}">
        <p14:creationId xmlns:p14="http://schemas.microsoft.com/office/powerpoint/2010/main" val="1675146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94" y="-9597"/>
            <a:ext cx="5398699" cy="7781995"/>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6E0EC39-A7E7-4D4D-B4FE-0F683D41786E}"/>
              </a:ext>
            </a:extLst>
          </p:cNvPr>
          <p:cNvSpPr>
            <a:spLocks noGrp="1"/>
          </p:cNvSpPr>
          <p:nvPr>
            <p:ph type="ctrTitle"/>
          </p:nvPr>
        </p:nvSpPr>
        <p:spPr>
          <a:xfrm>
            <a:off x="767646" y="1453727"/>
            <a:ext cx="5775535" cy="4881435"/>
          </a:xfrm>
        </p:spPr>
        <p:txBody>
          <a:bodyPr anchor="ctr">
            <a:normAutofit/>
          </a:bodyPr>
          <a:lstStyle/>
          <a:p>
            <a:r>
              <a:rPr lang="en-US" dirty="0"/>
              <a:t>Guilt – Shame Cultures</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8029" y="-9597"/>
            <a:ext cx="5751588" cy="7781997"/>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922F6E7A-96B0-40C9-B430-30EE179A7AAE}"/>
              </a:ext>
            </a:extLst>
          </p:cNvPr>
          <p:cNvSpPr>
            <a:spLocks noGrp="1"/>
          </p:cNvSpPr>
          <p:nvPr>
            <p:ph type="subTitle" idx="1"/>
          </p:nvPr>
        </p:nvSpPr>
        <p:spPr>
          <a:xfrm>
            <a:off x="8863936" y="3259823"/>
            <a:ext cx="4082909" cy="1243152"/>
          </a:xfrm>
        </p:spPr>
        <p:txBody>
          <a:bodyPr anchor="ctr">
            <a:normAutofit/>
          </a:bodyPr>
          <a:lstStyle/>
          <a:p>
            <a:pPr algn="l"/>
            <a:endParaRPr lang="en-US">
              <a:solidFill>
                <a:srgbClr val="FFFFFF"/>
              </a:solidFill>
            </a:endParaRPr>
          </a:p>
        </p:txBody>
      </p:sp>
    </p:spTree>
    <p:extLst>
      <p:ext uri="{BB962C8B-B14F-4D97-AF65-F5344CB8AC3E}">
        <p14:creationId xmlns:p14="http://schemas.microsoft.com/office/powerpoint/2010/main" val="686862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41400" y="482599"/>
            <a:ext cx="10363200" cy="675636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362200" y="7239000"/>
            <a:ext cx="9029700" cy="0"/>
          </a:xfrm>
          <a:custGeom>
            <a:avLst/>
            <a:gdLst/>
            <a:ahLst/>
            <a:cxnLst/>
            <a:rect l="l" t="t" r="r" b="b"/>
            <a:pathLst>
              <a:path w="9029700">
                <a:moveTo>
                  <a:pt x="0" y="0"/>
                </a:moveTo>
                <a:lnTo>
                  <a:pt x="9029700" y="0"/>
                </a:lnTo>
              </a:path>
            </a:pathLst>
          </a:custGeom>
          <a:ln w="1270">
            <a:solidFill>
              <a:srgbClr val="8E939C"/>
            </a:solidFill>
          </a:ln>
        </p:spPr>
        <p:txBody>
          <a:bodyPr wrap="square" lIns="0" tIns="0" rIns="0" bIns="0" rtlCol="0">
            <a:noAutofit/>
          </a:bodyPr>
          <a:lstStyle/>
          <a:p>
            <a:endParaRPr/>
          </a:p>
        </p:txBody>
      </p:sp>
      <p:sp>
        <p:nvSpPr>
          <p:cNvPr id="4" name="object 4"/>
          <p:cNvSpPr/>
          <p:nvPr/>
        </p:nvSpPr>
        <p:spPr>
          <a:xfrm>
            <a:off x="23622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noAutofit/>
          </a:bodyPr>
          <a:lstStyle/>
          <a:p>
            <a:endParaRPr/>
          </a:p>
        </p:txBody>
      </p:sp>
      <p:sp>
        <p:nvSpPr>
          <p:cNvPr id="2" name="object 2"/>
          <p:cNvSpPr txBox="1"/>
          <p:nvPr/>
        </p:nvSpPr>
        <p:spPr>
          <a:xfrm>
            <a:off x="6602108" y="7338058"/>
            <a:ext cx="371449" cy="190500"/>
          </a:xfrm>
          <a:prstGeom prst="rect">
            <a:avLst/>
          </a:prstGeom>
        </p:spPr>
        <p:txBody>
          <a:bodyPr wrap="square" lIns="0" tIns="9080" rIns="0" bIns="0" rtlCol="0">
            <a:noAutofit/>
          </a:bodyPr>
          <a:lstStyle/>
          <a:p>
            <a:pPr marL="12699">
              <a:lnSpc>
                <a:spcPts val="1430"/>
              </a:lnSpc>
            </a:pPr>
            <a:r>
              <a:rPr sz="1300" b="1" dirty="0">
                <a:solidFill>
                  <a:srgbClr val="8E939C"/>
                </a:solidFill>
                <a:latin typeface="Arial"/>
                <a:cs typeface="Arial"/>
              </a:rPr>
              <a:t>205.</a:t>
            </a:r>
            <a:endParaRPr sz="13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6"/>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0613" y="544068"/>
            <a:ext cx="12736373" cy="6684264"/>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F7EB02B6-AB0E-427C-A940-902EDE452235}"/>
              </a:ext>
            </a:extLst>
          </p:cNvPr>
          <p:cNvPicPr>
            <a:picLocks noChangeAspect="1"/>
          </p:cNvPicPr>
          <p:nvPr/>
        </p:nvPicPr>
        <p:blipFill rotWithShape="1">
          <a:blip r:embed="rId2">
            <a:extLst>
              <a:ext uri="{28A0092B-C50C-407E-A947-70E740481C1C}">
                <a14:useLocalDpi xmlns:a14="http://schemas.microsoft.com/office/drawing/2010/main" val="0"/>
              </a:ext>
            </a:extLst>
          </a:blip>
          <a:srcRect r="1" b="4268"/>
          <a:stretch/>
        </p:blipFill>
        <p:spPr>
          <a:xfrm>
            <a:off x="644245" y="647700"/>
            <a:ext cx="12529109" cy="6477000"/>
          </a:xfrm>
          <a:prstGeom prst="rect">
            <a:avLst/>
          </a:prstGeom>
        </p:spPr>
      </p:pic>
    </p:spTree>
    <p:extLst>
      <p:ext uri="{BB962C8B-B14F-4D97-AF65-F5344CB8AC3E}">
        <p14:creationId xmlns:p14="http://schemas.microsoft.com/office/powerpoint/2010/main" val="810435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BC06-9C74-40DE-8246-16F8A5921974}"/>
              </a:ext>
            </a:extLst>
          </p:cNvPr>
          <p:cNvSpPr>
            <a:spLocks noGrp="1"/>
          </p:cNvSpPr>
          <p:nvPr>
            <p:ph type="title"/>
          </p:nvPr>
        </p:nvSpPr>
        <p:spPr/>
        <p:txBody>
          <a:bodyPr/>
          <a:lstStyle/>
          <a:p>
            <a:r>
              <a:rPr lang="en-US" dirty="0"/>
              <a:t>“Cross”-cultural Approach of Paul</a:t>
            </a:r>
          </a:p>
        </p:txBody>
      </p:sp>
    </p:spTree>
    <p:extLst>
      <p:ext uri="{BB962C8B-B14F-4D97-AF65-F5344CB8AC3E}">
        <p14:creationId xmlns:p14="http://schemas.microsoft.com/office/powerpoint/2010/main" val="1110732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7156-7C8E-49F5-8865-3FC91B95AD82}"/>
              </a:ext>
            </a:extLst>
          </p:cNvPr>
          <p:cNvSpPr>
            <a:spLocks noGrp="1"/>
          </p:cNvSpPr>
          <p:nvPr>
            <p:ph type="title"/>
          </p:nvPr>
        </p:nvSpPr>
        <p:spPr/>
        <p:txBody>
          <a:bodyPr/>
          <a:lstStyle/>
          <a:p>
            <a:r>
              <a:rPr lang="en-US" dirty="0"/>
              <a:t>1Cor 9:19-23</a:t>
            </a:r>
          </a:p>
        </p:txBody>
      </p:sp>
      <p:sp>
        <p:nvSpPr>
          <p:cNvPr id="3" name="Content Placeholder 2">
            <a:extLst>
              <a:ext uri="{FF2B5EF4-FFF2-40B4-BE49-F238E27FC236}">
                <a16:creationId xmlns:a16="http://schemas.microsoft.com/office/drawing/2014/main" id="{CAA21DB9-2821-4E17-8570-18C6E91E0DB9}"/>
              </a:ext>
            </a:extLst>
          </p:cNvPr>
          <p:cNvSpPr>
            <a:spLocks noGrp="1"/>
          </p:cNvSpPr>
          <p:nvPr>
            <p:ph idx="1"/>
          </p:nvPr>
        </p:nvSpPr>
        <p:spPr>
          <a:xfrm>
            <a:off x="767645" y="1752600"/>
            <a:ext cx="9742890" cy="5094277"/>
          </a:xfrm>
        </p:spPr>
        <p:txBody>
          <a:bodyPr>
            <a:normAutofit/>
          </a:bodyPr>
          <a:lstStyle/>
          <a:p>
            <a:r>
              <a:rPr lang="en-US" dirty="0"/>
              <a:t>19 Though I am free and belong to no one, I have made myself a slave to everyone, to win as many as possible.</a:t>
            </a:r>
          </a:p>
          <a:p>
            <a:r>
              <a:rPr lang="en-US" dirty="0"/>
              <a:t>20 To the Jews I became like a Jew, to win the Jews. To those under the law I became like one under the law (though I myself am not under the law), so as to win those under the law.</a:t>
            </a:r>
          </a:p>
          <a:p>
            <a:r>
              <a:rPr lang="en-US" dirty="0"/>
              <a:t>21 To those not having the law I became like one not having the law (though I am not free from God's law but am under Christ's law), so as to win those not having the law.</a:t>
            </a:r>
          </a:p>
          <a:p>
            <a:r>
              <a:rPr lang="en-US" dirty="0"/>
              <a:t>22 To the weak I became weak, to win the weak. I have become all things to all people so that by all possible means I might save some.</a:t>
            </a:r>
          </a:p>
          <a:p>
            <a:r>
              <a:rPr lang="en-US" dirty="0"/>
              <a:t>23 I do all this for the sake of the gospel, that I may share in its blessings.</a:t>
            </a:r>
          </a:p>
        </p:txBody>
      </p:sp>
    </p:spTree>
    <p:extLst>
      <p:ext uri="{BB962C8B-B14F-4D97-AF65-F5344CB8AC3E}">
        <p14:creationId xmlns:p14="http://schemas.microsoft.com/office/powerpoint/2010/main" val="2216027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BCD5087-C1F6-468D-B438-33B027422C05}"/>
              </a:ext>
            </a:extLst>
          </p:cNvPr>
          <p:cNvSpPr>
            <a:spLocks noGrp="1"/>
          </p:cNvSpPr>
          <p:nvPr>
            <p:ph type="title"/>
          </p:nvPr>
        </p:nvSpPr>
        <p:spPr>
          <a:xfrm>
            <a:off x="1183143" y="1336371"/>
            <a:ext cx="3740732" cy="5059074"/>
          </a:xfrm>
        </p:spPr>
        <p:txBody>
          <a:bodyPr anchor="ctr">
            <a:normAutofit/>
          </a:bodyPr>
          <a:lstStyle/>
          <a:p>
            <a:r>
              <a:rPr lang="en-US" dirty="0"/>
              <a:t>“Cross”-cultural Approach of Paul</a:t>
            </a:r>
          </a:p>
        </p:txBody>
      </p:sp>
      <p:sp>
        <p:nvSpPr>
          <p:cNvPr id="14" name="Isosceles Triangle 1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48293"/>
            <a:ext cx="508564" cy="3224107"/>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77559" y="1634941"/>
            <a:ext cx="0" cy="4461933"/>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A4C6E922-DAB3-40E4-976B-CBEDD52BCCB7}"/>
              </a:ext>
            </a:extLst>
          </p:cNvPr>
          <p:cNvSpPr>
            <a:spLocks noGrp="1"/>
          </p:cNvSpPr>
          <p:nvPr>
            <p:ph idx="1"/>
          </p:nvPr>
        </p:nvSpPr>
        <p:spPr>
          <a:xfrm>
            <a:off x="5642773" y="1257031"/>
            <a:ext cx="7186485" cy="5217753"/>
          </a:xfrm>
        </p:spPr>
        <p:txBody>
          <a:bodyPr anchor="ctr">
            <a:normAutofit/>
          </a:bodyPr>
          <a:lstStyle/>
          <a:p>
            <a:r>
              <a:rPr lang="en-US" dirty="0"/>
              <a:t>Let go of your privilege</a:t>
            </a:r>
          </a:p>
          <a:p>
            <a:r>
              <a:rPr lang="en-US" dirty="0"/>
              <a:t>Adopt a servant posture</a:t>
            </a:r>
          </a:p>
          <a:p>
            <a:r>
              <a:rPr lang="en-US" dirty="0"/>
              <a:t>Be all things to all in wisdom</a:t>
            </a:r>
          </a:p>
        </p:txBody>
      </p:sp>
      <p:sp>
        <p:nvSpPr>
          <p:cNvPr id="18" name="Isosceles Triangle 1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879357" y="0"/>
            <a:ext cx="954942" cy="5231794"/>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8972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0" name="Straight Connector 9">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15 Moais at Ahu Tongariki - Easter Isalnd">
            <a:extLst>
              <a:ext uri="{FF2B5EF4-FFF2-40B4-BE49-F238E27FC236}">
                <a16:creationId xmlns:a16="http://schemas.microsoft.com/office/drawing/2014/main" id="{9768C0CA-F133-44FE-89CB-5A0D36C29F50}"/>
              </a:ext>
            </a:extLst>
          </p:cNvPr>
          <p:cNvPicPr>
            <a:picLocks noChangeAspect="1"/>
          </p:cNvPicPr>
          <p:nvPr/>
        </p:nvPicPr>
        <p:blipFill rotWithShape="1">
          <a:blip r:embed="rId2">
            <a:duotone>
              <a:prstClr val="black"/>
              <a:prstClr val="white"/>
            </a:duotone>
          </a:blip>
          <a:srcRect l="26040" r="13873" b="1"/>
          <a:stretch/>
        </p:blipFill>
        <p:spPr>
          <a:xfrm>
            <a:off x="5727031" y="-1"/>
            <a:ext cx="8086969" cy="7772401"/>
          </a:xfrm>
          <a:custGeom>
            <a:avLst/>
            <a:gdLst/>
            <a:ahLst/>
            <a:cxnLst/>
            <a:rect l="l" t="t" r="r" b="b"/>
            <a:pathLst>
              <a:path w="7135561" h="6858001">
                <a:moveTo>
                  <a:pt x="450267" y="0"/>
                </a:moveTo>
                <a:lnTo>
                  <a:pt x="7135561" y="0"/>
                </a:lnTo>
                <a:lnTo>
                  <a:pt x="7135561" y="6858001"/>
                </a:lnTo>
                <a:lnTo>
                  <a:pt x="98089" y="6858001"/>
                </a:lnTo>
                <a:lnTo>
                  <a:pt x="1873508" y="4521201"/>
                </a:lnTo>
                <a:close/>
                <a:moveTo>
                  <a:pt x="0" y="0"/>
                </a:moveTo>
                <a:lnTo>
                  <a:pt x="450267" y="0"/>
                </a:lnTo>
                <a:lnTo>
                  <a:pt x="0" y="482"/>
                </a:lnTo>
                <a:close/>
              </a:path>
            </a:pathLst>
          </a:custGeom>
        </p:spPr>
      </p:pic>
      <p:sp>
        <p:nvSpPr>
          <p:cNvPr id="2" name="Title 1">
            <a:extLst>
              <a:ext uri="{FF2B5EF4-FFF2-40B4-BE49-F238E27FC236}">
                <a16:creationId xmlns:a16="http://schemas.microsoft.com/office/drawing/2014/main" id="{4472F57C-5983-4646-AB11-DE6A93BEFF25}"/>
              </a:ext>
            </a:extLst>
          </p:cNvPr>
          <p:cNvSpPr>
            <a:spLocks noGrp="1"/>
          </p:cNvSpPr>
          <p:nvPr>
            <p:ph type="title"/>
          </p:nvPr>
        </p:nvSpPr>
        <p:spPr>
          <a:xfrm>
            <a:off x="758048" y="1902488"/>
            <a:ext cx="5806650" cy="2684972"/>
          </a:xfrm>
        </p:spPr>
        <p:txBody>
          <a:bodyPr vert="horz" lIns="91440" tIns="45720" rIns="91440" bIns="45720" rtlCol="0" anchor="b">
            <a:normAutofit/>
          </a:bodyPr>
          <a:lstStyle/>
          <a:p>
            <a:pPr algn="r" defTabSz="457200"/>
            <a:r>
              <a:rPr lang="en-US" sz="5400" dirty="0"/>
              <a:t>How is culture identified?</a:t>
            </a:r>
          </a:p>
        </p:txBody>
      </p:sp>
      <p:sp>
        <p:nvSpPr>
          <p:cNvPr id="3" name="Text Placeholder 2">
            <a:extLst>
              <a:ext uri="{FF2B5EF4-FFF2-40B4-BE49-F238E27FC236}">
                <a16:creationId xmlns:a16="http://schemas.microsoft.com/office/drawing/2014/main" id="{E803E717-75A9-4884-A4EE-CA0075DF5CB3}"/>
              </a:ext>
            </a:extLst>
          </p:cNvPr>
          <p:cNvSpPr>
            <a:spLocks noGrp="1"/>
          </p:cNvSpPr>
          <p:nvPr>
            <p:ph type="body" idx="1"/>
          </p:nvPr>
        </p:nvSpPr>
        <p:spPr>
          <a:xfrm>
            <a:off x="767646" y="4590941"/>
            <a:ext cx="5794979" cy="1243155"/>
          </a:xfrm>
        </p:spPr>
        <p:txBody>
          <a:bodyPr vert="horz" lIns="91440" tIns="45720" rIns="91440" bIns="45720" rtlCol="0" anchor="t">
            <a:normAutofit/>
          </a:bodyPr>
          <a:lstStyle/>
          <a:p>
            <a:pPr algn="r" defTabSz="457200">
              <a:spcBef>
                <a:spcPts val="1000"/>
              </a:spcBef>
            </a:pPr>
            <a:endParaRPr lang="en-US" sz="1800"/>
          </a:p>
        </p:txBody>
      </p:sp>
      <p:cxnSp>
        <p:nvCxnSpPr>
          <p:cNvPr id="21" name="Straight Connector 20">
            <a:extLst>
              <a:ext uri="{FF2B5EF4-FFF2-40B4-BE49-F238E27FC236}">
                <a16:creationId xmlns:a16="http://schemas.microsoft.com/office/drawing/2014/main" id="{D6329892-480C-49E2-BD6B-45E98C953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20480" y="0"/>
            <a:ext cx="1381760" cy="77724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7138EE9-D930-4AF5-8DCA-D506DFDDAC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15302" y="4172268"/>
            <a:ext cx="5398699" cy="36001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8B2A878B-CC9E-4401-8BAA-9D344B5A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5672" y="-9595"/>
            <a:ext cx="3408329" cy="7781995"/>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6DD53AF4-988B-41E6-AB9C-E5ADE7FCA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3900" y="-9595"/>
            <a:ext cx="2933700" cy="778199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E3E2BE66-B731-4E8F-92AE-434C347FE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3310" y="3454400"/>
            <a:ext cx="3694290" cy="4318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1C04AA99-545A-4E18-A307-965126386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9100" y="-9595"/>
            <a:ext cx="3234902" cy="778199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D21765B3-48FB-47ED-AFBD-CE5834471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51894" y="-9595"/>
            <a:ext cx="1462106" cy="7781995"/>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9908EBEC-783D-4C0E-AE8E-165D6FAC6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7532" y="-9595"/>
            <a:ext cx="1416468" cy="778199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D9A05D3D-E46B-44B4-BDFD-F9F117379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4554" y="4068515"/>
            <a:ext cx="2059447" cy="370388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50533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21C3-9D5E-4374-A716-0962A1599D31}"/>
              </a:ext>
            </a:extLst>
          </p:cNvPr>
          <p:cNvSpPr>
            <a:spLocks noGrp="1"/>
          </p:cNvSpPr>
          <p:nvPr>
            <p:ph type="title"/>
          </p:nvPr>
        </p:nvSpPr>
        <p:spPr/>
        <p:txBody>
          <a:bodyPr/>
          <a:lstStyle/>
          <a:p>
            <a:r>
              <a:rPr lang="en-US" dirty="0"/>
              <a:t>Books/Resources</a:t>
            </a:r>
          </a:p>
        </p:txBody>
      </p:sp>
      <p:sp>
        <p:nvSpPr>
          <p:cNvPr id="3" name="Content Placeholder 2">
            <a:extLst>
              <a:ext uri="{FF2B5EF4-FFF2-40B4-BE49-F238E27FC236}">
                <a16:creationId xmlns:a16="http://schemas.microsoft.com/office/drawing/2014/main" id="{A940BFBD-68AF-418F-8470-1A6DA04CC0BC}"/>
              </a:ext>
            </a:extLst>
          </p:cNvPr>
          <p:cNvSpPr>
            <a:spLocks noGrp="1"/>
          </p:cNvSpPr>
          <p:nvPr>
            <p:ph idx="1"/>
          </p:nvPr>
        </p:nvSpPr>
        <p:spPr/>
        <p:txBody>
          <a:bodyPr/>
          <a:lstStyle/>
          <a:p>
            <a:r>
              <a:rPr lang="en-US" sz="2800" dirty="0"/>
              <a:t>Ministering in Honor-Shame Cultures: Biblical Foundations and Practical Essentials Paperback – September 1, 2016</a:t>
            </a:r>
          </a:p>
          <a:p>
            <a:pPr marL="0" indent="0">
              <a:buNone/>
            </a:pPr>
            <a:r>
              <a:rPr lang="en-US" sz="2800"/>
              <a:t>	</a:t>
            </a:r>
            <a:r>
              <a:rPr lang="en-US" sz="2400"/>
              <a:t>by </a:t>
            </a:r>
            <a:r>
              <a:rPr lang="en-US" sz="2400" dirty="0"/>
              <a:t>Jayson Georges  (Author), Mark D. Baker (Author)</a:t>
            </a:r>
          </a:p>
          <a:p>
            <a:r>
              <a:rPr lang="en-US" sz="2800" dirty="0"/>
              <a:t>Christ and Culture, H. Richard Niebuhr</a:t>
            </a:r>
          </a:p>
          <a:p>
            <a:r>
              <a:rPr lang="en-US" sz="2800" dirty="0"/>
              <a:t>“Conflict Resolution: Cross-Cultural Perspectives,” </a:t>
            </a:r>
            <a:r>
              <a:rPr lang="en-US" sz="2800" dirty="0" err="1"/>
              <a:t>Avruch</a:t>
            </a:r>
            <a:r>
              <a:rPr lang="en-US" sz="2800" dirty="0"/>
              <a:t> and Black</a:t>
            </a:r>
          </a:p>
          <a:p>
            <a:endParaRPr lang="en-US" dirty="0"/>
          </a:p>
        </p:txBody>
      </p:sp>
    </p:spTree>
    <p:extLst>
      <p:ext uri="{BB962C8B-B14F-4D97-AF65-F5344CB8AC3E}">
        <p14:creationId xmlns:p14="http://schemas.microsoft.com/office/powerpoint/2010/main" val="385172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0" name="Straight Connector 9">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15 Moais at Ahu Tongariki - Easter Isalnd">
            <a:extLst>
              <a:ext uri="{FF2B5EF4-FFF2-40B4-BE49-F238E27FC236}">
                <a16:creationId xmlns:a16="http://schemas.microsoft.com/office/drawing/2014/main" id="{5D01CAAE-5E09-46B2-BD51-7178F84C5040}"/>
              </a:ext>
            </a:extLst>
          </p:cNvPr>
          <p:cNvPicPr>
            <a:picLocks noChangeAspect="1"/>
          </p:cNvPicPr>
          <p:nvPr/>
        </p:nvPicPr>
        <p:blipFill rotWithShape="1">
          <a:blip r:embed="rId2">
            <a:duotone>
              <a:prstClr val="black"/>
              <a:prstClr val="white"/>
            </a:duotone>
          </a:blip>
          <a:srcRect l="26040" r="13873" b="1"/>
          <a:stretch/>
        </p:blipFill>
        <p:spPr>
          <a:xfrm>
            <a:off x="5727031" y="-1"/>
            <a:ext cx="8086969" cy="7772401"/>
          </a:xfrm>
          <a:custGeom>
            <a:avLst/>
            <a:gdLst/>
            <a:ahLst/>
            <a:cxnLst/>
            <a:rect l="l" t="t" r="r" b="b"/>
            <a:pathLst>
              <a:path w="7135561" h="6858001">
                <a:moveTo>
                  <a:pt x="450267" y="0"/>
                </a:moveTo>
                <a:lnTo>
                  <a:pt x="7135561" y="0"/>
                </a:lnTo>
                <a:lnTo>
                  <a:pt x="7135561" y="6858001"/>
                </a:lnTo>
                <a:lnTo>
                  <a:pt x="98089" y="6858001"/>
                </a:lnTo>
                <a:lnTo>
                  <a:pt x="1873508" y="4521201"/>
                </a:lnTo>
                <a:close/>
                <a:moveTo>
                  <a:pt x="0" y="0"/>
                </a:moveTo>
                <a:lnTo>
                  <a:pt x="450267" y="0"/>
                </a:lnTo>
                <a:lnTo>
                  <a:pt x="0" y="482"/>
                </a:lnTo>
                <a:close/>
              </a:path>
            </a:pathLst>
          </a:custGeom>
        </p:spPr>
      </p:pic>
      <p:sp>
        <p:nvSpPr>
          <p:cNvPr id="2" name="Title 1">
            <a:extLst>
              <a:ext uri="{FF2B5EF4-FFF2-40B4-BE49-F238E27FC236}">
                <a16:creationId xmlns:a16="http://schemas.microsoft.com/office/drawing/2014/main" id="{78B82CD5-B928-4638-8323-4A8C4C435C45}"/>
              </a:ext>
            </a:extLst>
          </p:cNvPr>
          <p:cNvSpPr>
            <a:spLocks noGrp="1"/>
          </p:cNvSpPr>
          <p:nvPr>
            <p:ph type="title"/>
          </p:nvPr>
        </p:nvSpPr>
        <p:spPr>
          <a:xfrm>
            <a:off x="758048" y="1902488"/>
            <a:ext cx="5806650" cy="2684972"/>
          </a:xfrm>
        </p:spPr>
        <p:txBody>
          <a:bodyPr vert="horz" lIns="91440" tIns="45720" rIns="91440" bIns="45720" rtlCol="0" anchor="b">
            <a:normAutofit/>
          </a:bodyPr>
          <a:lstStyle/>
          <a:p>
            <a:pPr algn="r" defTabSz="457200"/>
            <a:r>
              <a:rPr lang="en-US" sz="5400" dirty="0"/>
              <a:t>Culture expressed in language</a:t>
            </a:r>
          </a:p>
        </p:txBody>
      </p:sp>
      <p:sp>
        <p:nvSpPr>
          <p:cNvPr id="3" name="Text Placeholder 2">
            <a:extLst>
              <a:ext uri="{FF2B5EF4-FFF2-40B4-BE49-F238E27FC236}">
                <a16:creationId xmlns:a16="http://schemas.microsoft.com/office/drawing/2014/main" id="{329D202B-C9E4-439C-B6CC-A903ED19E7B5}"/>
              </a:ext>
            </a:extLst>
          </p:cNvPr>
          <p:cNvSpPr>
            <a:spLocks noGrp="1"/>
          </p:cNvSpPr>
          <p:nvPr>
            <p:ph type="body" idx="1"/>
          </p:nvPr>
        </p:nvSpPr>
        <p:spPr>
          <a:xfrm>
            <a:off x="767646" y="4590941"/>
            <a:ext cx="5794979" cy="1243155"/>
          </a:xfrm>
        </p:spPr>
        <p:txBody>
          <a:bodyPr vert="horz" lIns="91440" tIns="45720" rIns="91440" bIns="45720" rtlCol="0" anchor="t">
            <a:normAutofit/>
          </a:bodyPr>
          <a:lstStyle/>
          <a:p>
            <a:pPr algn="r" defTabSz="457200">
              <a:spcBef>
                <a:spcPts val="1000"/>
              </a:spcBef>
            </a:pPr>
            <a:endParaRPr lang="en-US" sz="1800"/>
          </a:p>
        </p:txBody>
      </p:sp>
      <p:cxnSp>
        <p:nvCxnSpPr>
          <p:cNvPr id="21" name="Straight Connector 20">
            <a:extLst>
              <a:ext uri="{FF2B5EF4-FFF2-40B4-BE49-F238E27FC236}">
                <a16:creationId xmlns:a16="http://schemas.microsoft.com/office/drawing/2014/main" id="{D6329892-480C-49E2-BD6B-45E98C953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20480" y="0"/>
            <a:ext cx="1381760" cy="77724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7138EE9-D930-4AF5-8DCA-D506DFDDAC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15302" y="4172268"/>
            <a:ext cx="5398699" cy="36001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8B2A878B-CC9E-4401-8BAA-9D344B5A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5672" y="-9595"/>
            <a:ext cx="3408329" cy="7781995"/>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6DD53AF4-988B-41E6-AB9C-E5ADE7FCA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3900" y="-9595"/>
            <a:ext cx="2933700" cy="778199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E3E2BE66-B731-4E8F-92AE-434C347FE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3310" y="3454400"/>
            <a:ext cx="3694290" cy="4318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1C04AA99-545A-4E18-A307-965126386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9100" y="-9595"/>
            <a:ext cx="3234902" cy="778199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D21765B3-48FB-47ED-AFBD-CE5834471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51894" y="-9595"/>
            <a:ext cx="1462106" cy="7781995"/>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9908EBEC-783D-4C0E-AE8E-165D6FAC6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7532" y="-9595"/>
            <a:ext cx="1416468" cy="778199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D9A05D3D-E46B-44B4-BDFD-F9F117379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4554" y="4068515"/>
            <a:ext cx="2059447" cy="370388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881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595"/>
            <a:ext cx="13817599" cy="7781995"/>
            <a:chOff x="0" y="-8467"/>
            <a:chExt cx="12192000" cy="6866467"/>
          </a:xfrm>
        </p:grpSpPr>
        <p:cxnSp>
          <p:nvCxnSpPr>
            <p:cNvPr id="10" name="Straight Connector 9">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One in a crowd">
            <a:extLst>
              <a:ext uri="{FF2B5EF4-FFF2-40B4-BE49-F238E27FC236}">
                <a16:creationId xmlns:a16="http://schemas.microsoft.com/office/drawing/2014/main" id="{1D5F1E17-428B-4E50-9515-73916F4C6080}"/>
              </a:ext>
            </a:extLst>
          </p:cNvPr>
          <p:cNvPicPr>
            <a:picLocks noChangeAspect="1"/>
          </p:cNvPicPr>
          <p:nvPr/>
        </p:nvPicPr>
        <p:blipFill rotWithShape="1">
          <a:blip r:embed="rId2">
            <a:duotone>
              <a:prstClr val="black"/>
              <a:prstClr val="white"/>
            </a:duotone>
          </a:blip>
          <a:srcRect l="18726" r="3239"/>
          <a:stretch/>
        </p:blipFill>
        <p:spPr>
          <a:xfrm>
            <a:off x="5727031" y="-1"/>
            <a:ext cx="8086969" cy="7772401"/>
          </a:xfrm>
          <a:custGeom>
            <a:avLst/>
            <a:gdLst/>
            <a:ahLst/>
            <a:cxnLst/>
            <a:rect l="l" t="t" r="r" b="b"/>
            <a:pathLst>
              <a:path w="7135561" h="6858001">
                <a:moveTo>
                  <a:pt x="450267" y="0"/>
                </a:moveTo>
                <a:lnTo>
                  <a:pt x="7135561" y="0"/>
                </a:lnTo>
                <a:lnTo>
                  <a:pt x="7135561" y="6858001"/>
                </a:lnTo>
                <a:lnTo>
                  <a:pt x="98089" y="6858001"/>
                </a:lnTo>
                <a:lnTo>
                  <a:pt x="1873508" y="4521201"/>
                </a:lnTo>
                <a:close/>
                <a:moveTo>
                  <a:pt x="0" y="0"/>
                </a:moveTo>
                <a:lnTo>
                  <a:pt x="450267" y="0"/>
                </a:lnTo>
                <a:lnTo>
                  <a:pt x="0" y="482"/>
                </a:lnTo>
                <a:close/>
              </a:path>
            </a:pathLst>
          </a:custGeom>
        </p:spPr>
      </p:pic>
      <p:sp>
        <p:nvSpPr>
          <p:cNvPr id="2" name="Title 1">
            <a:extLst>
              <a:ext uri="{FF2B5EF4-FFF2-40B4-BE49-F238E27FC236}">
                <a16:creationId xmlns:a16="http://schemas.microsoft.com/office/drawing/2014/main" id="{C1548DBD-4380-463E-83E9-E697435B41EA}"/>
              </a:ext>
            </a:extLst>
          </p:cNvPr>
          <p:cNvSpPr>
            <a:spLocks noGrp="1"/>
          </p:cNvSpPr>
          <p:nvPr>
            <p:ph type="title"/>
          </p:nvPr>
        </p:nvSpPr>
        <p:spPr>
          <a:xfrm>
            <a:off x="758048" y="1902488"/>
            <a:ext cx="5806650" cy="2684972"/>
          </a:xfrm>
        </p:spPr>
        <p:txBody>
          <a:bodyPr vert="horz" lIns="91440" tIns="45720" rIns="91440" bIns="45720" rtlCol="0" anchor="b">
            <a:normAutofit/>
          </a:bodyPr>
          <a:lstStyle/>
          <a:p>
            <a:pPr algn="r" defTabSz="457200">
              <a:lnSpc>
                <a:spcPct val="90000"/>
              </a:lnSpc>
            </a:pPr>
            <a:r>
              <a:rPr lang="en-US" sz="4600"/>
              <a:t>Uniquely identifiable group with similar ways of thinking and viewing the world</a:t>
            </a:r>
          </a:p>
        </p:txBody>
      </p:sp>
      <p:sp>
        <p:nvSpPr>
          <p:cNvPr id="3" name="Text Placeholder 2">
            <a:extLst>
              <a:ext uri="{FF2B5EF4-FFF2-40B4-BE49-F238E27FC236}">
                <a16:creationId xmlns:a16="http://schemas.microsoft.com/office/drawing/2014/main" id="{7DD9C872-97F4-4140-8B7C-88E861CE304B}"/>
              </a:ext>
            </a:extLst>
          </p:cNvPr>
          <p:cNvSpPr>
            <a:spLocks noGrp="1"/>
          </p:cNvSpPr>
          <p:nvPr>
            <p:ph type="body" idx="1"/>
          </p:nvPr>
        </p:nvSpPr>
        <p:spPr>
          <a:xfrm>
            <a:off x="767646" y="4590941"/>
            <a:ext cx="5794979" cy="1243155"/>
          </a:xfrm>
        </p:spPr>
        <p:txBody>
          <a:bodyPr vert="horz" lIns="91440" tIns="45720" rIns="91440" bIns="45720" rtlCol="0" anchor="t">
            <a:normAutofit/>
          </a:bodyPr>
          <a:lstStyle/>
          <a:p>
            <a:pPr algn="r" defTabSz="457200">
              <a:spcBef>
                <a:spcPts val="1000"/>
              </a:spcBef>
            </a:pPr>
            <a:endParaRPr lang="en-US" sz="1800"/>
          </a:p>
        </p:txBody>
      </p:sp>
      <p:cxnSp>
        <p:nvCxnSpPr>
          <p:cNvPr id="21" name="Straight Connector 20">
            <a:extLst>
              <a:ext uri="{FF2B5EF4-FFF2-40B4-BE49-F238E27FC236}">
                <a16:creationId xmlns:a16="http://schemas.microsoft.com/office/drawing/2014/main" id="{D6329892-480C-49E2-BD6B-45E98C953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20480" y="0"/>
            <a:ext cx="1381760" cy="77724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7138EE9-D930-4AF5-8DCA-D506DFDDAC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15302" y="4172268"/>
            <a:ext cx="5398699" cy="36001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8B2A878B-CC9E-4401-8BAA-9D344B5A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5672" y="-9595"/>
            <a:ext cx="3408329" cy="7781995"/>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6DD53AF4-988B-41E6-AB9C-E5ADE7FCA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3900" y="-9595"/>
            <a:ext cx="2933700" cy="778199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E3E2BE66-B731-4E8F-92AE-434C347FE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3310" y="3454400"/>
            <a:ext cx="3694290" cy="4318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1C04AA99-545A-4E18-A307-965126386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9100" y="-9595"/>
            <a:ext cx="3234902" cy="778199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D21765B3-48FB-47ED-AFBD-CE5834471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51894" y="-9595"/>
            <a:ext cx="1462106" cy="7781995"/>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9908EBEC-783D-4C0E-AE8E-165D6FAC6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7532" y="-9595"/>
            <a:ext cx="1416468" cy="778199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D9A05D3D-E46B-44B4-BDFD-F9F117379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4554" y="4068515"/>
            <a:ext cx="2059447" cy="370388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68780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134</TotalTime>
  <Words>2260</Words>
  <Application>Microsoft Macintosh PowerPoint</Application>
  <PresentationFormat>Custom</PresentationFormat>
  <Paragraphs>269</Paragraphs>
  <Slides>70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Cambria</vt:lpstr>
      <vt:lpstr>Franklin Gothic Medium</vt:lpstr>
      <vt:lpstr>Georgia</vt:lpstr>
      <vt:lpstr>Trebuchet MS</vt:lpstr>
      <vt:lpstr>Wingdings 3</vt:lpstr>
      <vt:lpstr>Facet</vt:lpstr>
      <vt:lpstr>Cross-Cultural Approaches</vt:lpstr>
      <vt:lpstr>Background Bio</vt:lpstr>
      <vt:lpstr>Untranslatable Words</vt:lpstr>
      <vt:lpstr>Goals for Today</vt:lpstr>
      <vt:lpstr>Outline for Today</vt:lpstr>
      <vt:lpstr>Culture</vt:lpstr>
      <vt:lpstr>How is culture identified?</vt:lpstr>
      <vt:lpstr>Culture expressed in language</vt:lpstr>
      <vt:lpstr>Uniquely identifiable group with similar ways of thinking and viewing the world</vt:lpstr>
      <vt:lpstr>Discussion</vt:lpstr>
      <vt:lpstr>Why Cross-Cultural Approach?</vt:lpstr>
      <vt:lpstr>Micah 4:1-2,6-7</vt:lpstr>
      <vt:lpstr>Matt 28:19</vt:lpstr>
      <vt:lpstr>Mark 16:15</vt:lpstr>
      <vt:lpstr>Rev 7:9-14</vt:lpstr>
      <vt:lpstr>Rev 14:6</vt:lpstr>
      <vt:lpstr>Gal 3:26-29</vt:lpstr>
      <vt:lpstr>Gen 11:1-9</vt:lpstr>
      <vt:lpstr>Acts 2:4-12</vt:lpstr>
      <vt:lpstr>When the gospel is properly conveyed, it elevates humanity in all its expressions and honors God; it unifies the division created through misunderstanding and ill-will between people groups; but the gospel also unifies the person with God</vt:lpstr>
      <vt:lpstr>Discussion</vt:lpstr>
      <vt:lpstr>Where cross cultural approach happens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Cross Cultural Approaches: Awareness of major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Cross-Cultural Communication</vt:lpstr>
      <vt:lpstr>Emojis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Guilt – Shame Cultures</vt:lpstr>
      <vt:lpstr>PowerPoint Presentation</vt:lpstr>
      <vt:lpstr>PowerPoint Presentation</vt:lpstr>
      <vt:lpstr>“Cross”-cultural Approach of Paul</vt:lpstr>
      <vt:lpstr>1Cor 9:19-23</vt:lpstr>
      <vt:lpstr>“Cross”-cultural Approach of Paul</vt:lpstr>
      <vt:lpstr>Books/Resources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Carl Rodriguez</cp:lastModifiedBy>
  <cp:revision>14</cp:revision>
  <dcterms:modified xsi:type="dcterms:W3CDTF">2021-04-12T14:54:42Z</dcterms:modified>
</cp:coreProperties>
</file>