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6" r:id="rId5"/>
    <p:sldId id="257" r:id="rId6"/>
    <p:sldId id="258" r:id="rId7"/>
    <p:sldId id="259" r:id="rId8"/>
    <p:sldId id="260" r:id="rId9"/>
    <p:sldId id="265" r:id="rId10"/>
    <p:sldId id="267" r:id="rId11"/>
    <p:sldId id="268" r:id="rId12"/>
    <p:sldId id="270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FB9E2A-A3BA-4432-9B09-516406908408}" v="36" dt="2020-10-17T22:17:35.2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ine Dorestal" userId="05f26a67690a96c5" providerId="LiveId" clId="{8FFB9E2A-A3BA-4432-9B09-516406908408}"/>
    <pc:docChg chg="undo custSel mod addSld delSld modSld sldOrd modShowInfo">
      <pc:chgData name="Sabine Dorestal" userId="05f26a67690a96c5" providerId="LiveId" clId="{8FFB9E2A-A3BA-4432-9B09-516406908408}" dt="2020-10-18T01:39:47.926" v="2615" actId="47"/>
      <pc:docMkLst>
        <pc:docMk/>
      </pc:docMkLst>
      <pc:sldChg chg="addSp delSp modSp mod modTransition">
        <pc:chgData name="Sabine Dorestal" userId="05f26a67690a96c5" providerId="LiveId" clId="{8FFB9E2A-A3BA-4432-9B09-516406908408}" dt="2020-10-17T22:00:42.530" v="1978" actId="1076"/>
        <pc:sldMkLst>
          <pc:docMk/>
          <pc:sldMk cId="3219933361" sldId="256"/>
        </pc:sldMkLst>
        <pc:spChg chg="mod">
          <ac:chgData name="Sabine Dorestal" userId="05f26a67690a96c5" providerId="LiveId" clId="{8FFB9E2A-A3BA-4432-9B09-516406908408}" dt="2020-10-17T17:58:12.242" v="747" actId="26606"/>
          <ac:spMkLst>
            <pc:docMk/>
            <pc:sldMk cId="3219933361" sldId="256"/>
            <ac:spMk id="2" creationId="{E6DA1CAF-1532-4D2C-B55D-39E3972E2D0B}"/>
          </ac:spMkLst>
        </pc:spChg>
        <pc:spChg chg="mod">
          <ac:chgData name="Sabine Dorestal" userId="05f26a67690a96c5" providerId="LiveId" clId="{8FFB9E2A-A3BA-4432-9B09-516406908408}" dt="2020-10-17T17:58:57.827" v="750" actId="20577"/>
          <ac:spMkLst>
            <pc:docMk/>
            <pc:sldMk cId="3219933361" sldId="256"/>
            <ac:spMk id="3" creationId="{B3145847-B587-4D34-966E-0EEE6C3F4BFA}"/>
          </ac:spMkLst>
        </pc:spChg>
        <pc:spChg chg="mod">
          <ac:chgData name="Sabine Dorestal" userId="05f26a67690a96c5" providerId="LiveId" clId="{8FFB9E2A-A3BA-4432-9B09-516406908408}" dt="2020-10-17T17:58:12.211" v="746" actId="26606"/>
          <ac:spMkLst>
            <pc:docMk/>
            <pc:sldMk cId="3219933361" sldId="256"/>
            <ac:spMk id="13" creationId="{70C338F7-5565-4348-B48C-DC5C6F5B416B}"/>
          </ac:spMkLst>
        </pc:spChg>
        <pc:spChg chg="del">
          <ac:chgData name="Sabine Dorestal" userId="05f26a67690a96c5" providerId="LiveId" clId="{8FFB9E2A-A3BA-4432-9B09-516406908408}" dt="2020-10-17T17:56:45.663" v="740" actId="26606"/>
          <ac:spMkLst>
            <pc:docMk/>
            <pc:sldMk cId="3219933361" sldId="256"/>
            <ac:spMk id="63" creationId="{9B7AD9F6-8CE7-4299-8FC6-328F4DCD3FF9}"/>
          </ac:spMkLst>
        </pc:spChg>
        <pc:spChg chg="del">
          <ac:chgData name="Sabine Dorestal" userId="05f26a67690a96c5" providerId="LiveId" clId="{8FFB9E2A-A3BA-4432-9B09-516406908408}" dt="2020-10-17T17:56:45.663" v="740" actId="26606"/>
          <ac:spMkLst>
            <pc:docMk/>
            <pc:sldMk cId="3219933361" sldId="256"/>
            <ac:spMk id="64" creationId="{F49775AF-8896-43EE-92C6-83497D6DC56F}"/>
          </ac:spMkLst>
        </pc:spChg>
        <pc:spChg chg="add del">
          <ac:chgData name="Sabine Dorestal" userId="05f26a67690a96c5" providerId="LiveId" clId="{8FFB9E2A-A3BA-4432-9B09-516406908408}" dt="2020-10-17T17:58:12.242" v="747" actId="26606"/>
          <ac:spMkLst>
            <pc:docMk/>
            <pc:sldMk cId="3219933361" sldId="256"/>
            <ac:spMk id="69" creationId="{9B7AD9F6-8CE7-4299-8FC6-328F4DCD3FF9}"/>
          </ac:spMkLst>
        </pc:spChg>
        <pc:spChg chg="add del">
          <ac:chgData name="Sabine Dorestal" userId="05f26a67690a96c5" providerId="LiveId" clId="{8FFB9E2A-A3BA-4432-9B09-516406908408}" dt="2020-10-17T17:58:12.242" v="747" actId="26606"/>
          <ac:spMkLst>
            <pc:docMk/>
            <pc:sldMk cId="3219933361" sldId="256"/>
            <ac:spMk id="71" creationId="{F49775AF-8896-43EE-92C6-83497D6DC56F}"/>
          </ac:spMkLst>
        </pc:spChg>
        <pc:spChg chg="add del">
          <ac:chgData name="Sabine Dorestal" userId="05f26a67690a96c5" providerId="LiveId" clId="{8FFB9E2A-A3BA-4432-9B09-516406908408}" dt="2020-10-17T17:58:12.211" v="746" actId="26606"/>
          <ac:spMkLst>
            <pc:docMk/>
            <pc:sldMk cId="3219933361" sldId="256"/>
            <ac:spMk id="76" creationId="{657F69E0-C4B0-4BEC-A689-4F8D877F05D4}"/>
          </ac:spMkLst>
        </pc:spChg>
        <pc:spChg chg="add del">
          <ac:chgData name="Sabine Dorestal" userId="05f26a67690a96c5" providerId="LiveId" clId="{8FFB9E2A-A3BA-4432-9B09-516406908408}" dt="2020-10-17T17:58:12.211" v="746" actId="26606"/>
          <ac:spMkLst>
            <pc:docMk/>
            <pc:sldMk cId="3219933361" sldId="256"/>
            <ac:spMk id="78" creationId="{8F51725E-A483-43B2-A6F2-C44F502FE033}"/>
          </ac:spMkLst>
        </pc:spChg>
        <pc:spChg chg="add del">
          <ac:chgData name="Sabine Dorestal" userId="05f26a67690a96c5" providerId="LiveId" clId="{8FFB9E2A-A3BA-4432-9B09-516406908408}" dt="2020-10-17T17:58:12.211" v="746" actId="26606"/>
          <ac:spMkLst>
            <pc:docMk/>
            <pc:sldMk cId="3219933361" sldId="256"/>
            <ac:spMk id="80" creationId="{9F6380B4-6A1C-481E-8408-B4E6C75B9B81}"/>
          </ac:spMkLst>
        </pc:spChg>
        <pc:spChg chg="add">
          <ac:chgData name="Sabine Dorestal" userId="05f26a67690a96c5" providerId="LiveId" clId="{8FFB9E2A-A3BA-4432-9B09-516406908408}" dt="2020-10-17T17:58:12.242" v="747" actId="26606"/>
          <ac:spMkLst>
            <pc:docMk/>
            <pc:sldMk cId="3219933361" sldId="256"/>
            <ac:spMk id="82" creationId="{9B7AD9F6-8CE7-4299-8FC6-328F4DCD3FF9}"/>
          </ac:spMkLst>
        </pc:spChg>
        <pc:spChg chg="add">
          <ac:chgData name="Sabine Dorestal" userId="05f26a67690a96c5" providerId="LiveId" clId="{8FFB9E2A-A3BA-4432-9B09-516406908408}" dt="2020-10-17T17:58:12.242" v="747" actId="26606"/>
          <ac:spMkLst>
            <pc:docMk/>
            <pc:sldMk cId="3219933361" sldId="256"/>
            <ac:spMk id="83" creationId="{F49775AF-8896-43EE-92C6-83497D6DC56F}"/>
          </ac:spMkLst>
        </pc:spChg>
        <pc:picChg chg="mod ord">
          <ac:chgData name="Sabine Dorestal" userId="05f26a67690a96c5" providerId="LiveId" clId="{8FFB9E2A-A3BA-4432-9B09-516406908408}" dt="2020-10-17T22:00:42.530" v="1978" actId="1076"/>
          <ac:picMkLst>
            <pc:docMk/>
            <pc:sldMk cId="3219933361" sldId="256"/>
            <ac:picMk id="11" creationId="{7E6D890D-7807-4BD1-97A1-FD48C4689998}"/>
          </ac:picMkLst>
        </pc:picChg>
      </pc:sldChg>
      <pc:sldChg chg="addSp delSp modSp new mod modTransition setBg modClrScheme delDesignElem chgLayout">
        <pc:chgData name="Sabine Dorestal" userId="05f26a67690a96c5" providerId="LiveId" clId="{8FFB9E2A-A3BA-4432-9B09-516406908408}" dt="2020-10-17T22:19:24.254" v="2086" actId="113"/>
        <pc:sldMkLst>
          <pc:docMk/>
          <pc:sldMk cId="620157321" sldId="257"/>
        </pc:sldMkLst>
        <pc:spChg chg="del mod">
          <ac:chgData name="Sabine Dorestal" userId="05f26a67690a96c5" providerId="LiveId" clId="{8FFB9E2A-A3BA-4432-9B09-516406908408}" dt="2020-10-17T17:01:59.659" v="79" actId="700"/>
          <ac:spMkLst>
            <pc:docMk/>
            <pc:sldMk cId="620157321" sldId="257"/>
            <ac:spMk id="2" creationId="{3EFA6411-49D2-428D-907C-2821366C960A}"/>
          </ac:spMkLst>
        </pc:spChg>
        <pc:spChg chg="mod ord">
          <ac:chgData name="Sabine Dorestal" userId="05f26a67690a96c5" providerId="LiveId" clId="{8FFB9E2A-A3BA-4432-9B09-516406908408}" dt="2020-10-17T22:19:24.254" v="2086" actId="113"/>
          <ac:spMkLst>
            <pc:docMk/>
            <pc:sldMk cId="620157321" sldId="257"/>
            <ac:spMk id="3" creationId="{5602144C-8FEF-4C29-8BB2-1A912D8BBF49}"/>
          </ac:spMkLst>
        </pc:spChg>
        <pc:spChg chg="add mod">
          <ac:chgData name="Sabine Dorestal" userId="05f26a67690a96c5" providerId="LiveId" clId="{8FFB9E2A-A3BA-4432-9B09-516406908408}" dt="2020-10-17T17:00:46.777" v="59" actId="26606"/>
          <ac:spMkLst>
            <pc:docMk/>
            <pc:sldMk cId="620157321" sldId="257"/>
            <ac:spMk id="6" creationId="{6DE6DBCE-F5ED-417E-9F4F-AA8EE0E638BE}"/>
          </ac:spMkLst>
        </pc:spChg>
        <pc:spChg chg="add del">
          <ac:chgData name="Sabine Dorestal" userId="05f26a67690a96c5" providerId="LiveId" clId="{8FFB9E2A-A3BA-4432-9B09-516406908408}" dt="2020-10-17T17:01:59.659" v="79" actId="700"/>
          <ac:spMkLst>
            <pc:docMk/>
            <pc:sldMk cId="620157321" sldId="257"/>
            <ac:spMk id="11" creationId="{2B97F24A-32CE-4C1C-A50D-3016B394DCFB}"/>
          </ac:spMkLst>
        </pc:spChg>
        <pc:spChg chg="add del">
          <ac:chgData name="Sabine Dorestal" userId="05f26a67690a96c5" providerId="LiveId" clId="{8FFB9E2A-A3BA-4432-9B09-516406908408}" dt="2020-10-17T17:01:59.659" v="79" actId="700"/>
          <ac:spMkLst>
            <pc:docMk/>
            <pc:sldMk cId="620157321" sldId="257"/>
            <ac:spMk id="13" creationId="{3CE8AF5E-D374-4CF1-90CC-35CF73B81C3E}"/>
          </ac:spMkLst>
        </pc:spChg>
        <pc:picChg chg="add mod">
          <ac:chgData name="Sabine Dorestal" userId="05f26a67690a96c5" providerId="LiveId" clId="{8FFB9E2A-A3BA-4432-9B09-516406908408}" dt="2020-10-17T17:00:46.777" v="59" actId="26606"/>
          <ac:picMkLst>
            <pc:docMk/>
            <pc:sldMk cId="620157321" sldId="257"/>
            <ac:picMk id="5" creationId="{2F534D60-5AF7-4198-B2E8-46C07EE8FDD1}"/>
          </ac:picMkLst>
        </pc:picChg>
        <pc:inkChg chg="add del">
          <ac:chgData name="Sabine Dorestal" userId="05f26a67690a96c5" providerId="LiveId" clId="{8FFB9E2A-A3BA-4432-9B09-516406908408}" dt="2020-10-17T17:01:59.659" v="79" actId="700"/>
          <ac:inkMkLst>
            <pc:docMk/>
            <pc:sldMk cId="620157321" sldId="257"/>
            <ac:inkMk id="15" creationId="{070477C5-0410-4E4F-97A1-F84C2465C187}"/>
          </ac:inkMkLst>
        </pc:inkChg>
      </pc:sldChg>
      <pc:sldChg chg="addSp delSp modSp new mod setBg modClrScheme chgLayout">
        <pc:chgData name="Sabine Dorestal" userId="05f26a67690a96c5" providerId="LiveId" clId="{8FFB9E2A-A3BA-4432-9B09-516406908408}" dt="2020-10-17T22:19:14.305" v="2085" actId="113"/>
        <pc:sldMkLst>
          <pc:docMk/>
          <pc:sldMk cId="2596720592" sldId="258"/>
        </pc:sldMkLst>
        <pc:spChg chg="mod ord">
          <ac:chgData name="Sabine Dorestal" userId="05f26a67690a96c5" providerId="LiveId" clId="{8FFB9E2A-A3BA-4432-9B09-516406908408}" dt="2020-10-17T22:19:14.305" v="2085" actId="113"/>
          <ac:spMkLst>
            <pc:docMk/>
            <pc:sldMk cId="2596720592" sldId="258"/>
            <ac:spMk id="2" creationId="{B747F4EC-EBC6-49D1-B6EB-CFD1F593EE2D}"/>
          </ac:spMkLst>
        </pc:spChg>
        <pc:spChg chg="del mod ord">
          <ac:chgData name="Sabine Dorestal" userId="05f26a67690a96c5" providerId="LiveId" clId="{8FFB9E2A-A3BA-4432-9B09-516406908408}" dt="2020-10-17T17:06:51.895" v="124" actId="700"/>
          <ac:spMkLst>
            <pc:docMk/>
            <pc:sldMk cId="2596720592" sldId="258"/>
            <ac:spMk id="3" creationId="{AEA65AD1-A2C3-42E9-AC4A-CA73D3461F01}"/>
          </ac:spMkLst>
        </pc:spChg>
        <pc:spChg chg="add del mod ord">
          <ac:chgData name="Sabine Dorestal" userId="05f26a67690a96c5" providerId="LiveId" clId="{8FFB9E2A-A3BA-4432-9B09-516406908408}" dt="2020-10-17T17:07:09.552" v="125" actId="700"/>
          <ac:spMkLst>
            <pc:docMk/>
            <pc:sldMk cId="2596720592" sldId="258"/>
            <ac:spMk id="4" creationId="{FFB21204-D3A4-44D1-9442-08A7D40456FE}"/>
          </ac:spMkLst>
        </pc:spChg>
        <pc:spChg chg="add del mod ord">
          <ac:chgData name="Sabine Dorestal" userId="05f26a67690a96c5" providerId="LiveId" clId="{8FFB9E2A-A3BA-4432-9B09-516406908408}" dt="2020-10-17T17:07:09.552" v="125" actId="700"/>
          <ac:spMkLst>
            <pc:docMk/>
            <pc:sldMk cId="2596720592" sldId="258"/>
            <ac:spMk id="5" creationId="{0230CB8C-FA16-4360-9312-75A2784554EF}"/>
          </ac:spMkLst>
        </pc:spChg>
        <pc:spChg chg="add del mod ord">
          <ac:chgData name="Sabine Dorestal" userId="05f26a67690a96c5" providerId="LiveId" clId="{8FFB9E2A-A3BA-4432-9B09-516406908408}" dt="2020-10-17T17:07:21.049" v="126" actId="700"/>
          <ac:spMkLst>
            <pc:docMk/>
            <pc:sldMk cId="2596720592" sldId="258"/>
            <ac:spMk id="6" creationId="{127477E6-C2D6-4160-A46C-C34FF3BE172C}"/>
          </ac:spMkLst>
        </pc:spChg>
        <pc:spChg chg="add del mod ord">
          <ac:chgData name="Sabine Dorestal" userId="05f26a67690a96c5" providerId="LiveId" clId="{8FFB9E2A-A3BA-4432-9B09-516406908408}" dt="2020-10-17T17:07:21.049" v="126" actId="700"/>
          <ac:spMkLst>
            <pc:docMk/>
            <pc:sldMk cId="2596720592" sldId="258"/>
            <ac:spMk id="7" creationId="{7FB16C80-D13A-4C3A-8472-E17BD1FB00C7}"/>
          </ac:spMkLst>
        </pc:spChg>
        <pc:spChg chg="add del mod">
          <ac:chgData name="Sabine Dorestal" userId="05f26a67690a96c5" providerId="LiveId" clId="{8FFB9E2A-A3BA-4432-9B09-516406908408}" dt="2020-10-17T17:12:23.530" v="140" actId="931"/>
          <ac:spMkLst>
            <pc:docMk/>
            <pc:sldMk cId="2596720592" sldId="258"/>
            <ac:spMk id="10" creationId="{0DC9681E-F6B3-4187-B110-3082A3F15E61}"/>
          </ac:spMkLst>
        </pc:spChg>
        <pc:spChg chg="add mod">
          <ac:chgData name="Sabine Dorestal" userId="05f26a67690a96c5" providerId="LiveId" clId="{8FFB9E2A-A3BA-4432-9B09-516406908408}" dt="2020-10-17T17:13:13.377" v="144" actId="26606"/>
          <ac:spMkLst>
            <pc:docMk/>
            <pc:sldMk cId="2596720592" sldId="258"/>
            <ac:spMk id="13" creationId="{17E0148C-D1FA-456C-A6DB-285B9C576957}"/>
          </ac:spMkLst>
        </pc:spChg>
        <pc:spChg chg="add del">
          <ac:chgData name="Sabine Dorestal" userId="05f26a67690a96c5" providerId="LiveId" clId="{8FFB9E2A-A3BA-4432-9B09-516406908408}" dt="2020-10-17T17:12:20.422" v="138" actId="26606"/>
          <ac:spMkLst>
            <pc:docMk/>
            <pc:sldMk cId="2596720592" sldId="258"/>
            <ac:spMk id="15" creationId="{DA381740-063A-41A4-836D-85D14980EEF0}"/>
          </ac:spMkLst>
        </pc:spChg>
        <pc:spChg chg="add del">
          <ac:chgData name="Sabine Dorestal" userId="05f26a67690a96c5" providerId="LiveId" clId="{8FFB9E2A-A3BA-4432-9B09-516406908408}" dt="2020-10-17T17:12:20.422" v="138" actId="26606"/>
          <ac:spMkLst>
            <pc:docMk/>
            <pc:sldMk cId="2596720592" sldId="258"/>
            <ac:spMk id="17" creationId="{657F69E0-C4B0-4BEC-A689-4F8D877F05D4}"/>
          </ac:spMkLst>
        </pc:spChg>
        <pc:spChg chg="add">
          <ac:chgData name="Sabine Dorestal" userId="05f26a67690a96c5" providerId="LiveId" clId="{8FFB9E2A-A3BA-4432-9B09-516406908408}" dt="2020-10-17T17:13:13.377" v="144" actId="26606"/>
          <ac:spMkLst>
            <pc:docMk/>
            <pc:sldMk cId="2596720592" sldId="258"/>
            <ac:spMk id="18" creationId="{DA381740-063A-41A4-836D-85D14980EEF0}"/>
          </ac:spMkLst>
        </pc:spChg>
        <pc:spChg chg="add del">
          <ac:chgData name="Sabine Dorestal" userId="05f26a67690a96c5" providerId="LiveId" clId="{8FFB9E2A-A3BA-4432-9B09-516406908408}" dt="2020-10-17T17:12:20.422" v="138" actId="26606"/>
          <ac:spMkLst>
            <pc:docMk/>
            <pc:sldMk cId="2596720592" sldId="258"/>
            <ac:spMk id="19" creationId="{8F51725E-A483-43B2-A6F2-C44F502FE033}"/>
          </ac:spMkLst>
        </pc:spChg>
        <pc:spChg chg="add">
          <ac:chgData name="Sabine Dorestal" userId="05f26a67690a96c5" providerId="LiveId" clId="{8FFB9E2A-A3BA-4432-9B09-516406908408}" dt="2020-10-17T17:13:13.377" v="144" actId="26606"/>
          <ac:spMkLst>
            <pc:docMk/>
            <pc:sldMk cId="2596720592" sldId="258"/>
            <ac:spMk id="20" creationId="{665DBBEF-238B-476B-96AB-8AAC3224ECEA}"/>
          </ac:spMkLst>
        </pc:spChg>
        <pc:spChg chg="add del">
          <ac:chgData name="Sabine Dorestal" userId="05f26a67690a96c5" providerId="LiveId" clId="{8FFB9E2A-A3BA-4432-9B09-516406908408}" dt="2020-10-17T17:12:20.422" v="138" actId="26606"/>
          <ac:spMkLst>
            <pc:docMk/>
            <pc:sldMk cId="2596720592" sldId="258"/>
            <ac:spMk id="21" creationId="{9F6380B4-6A1C-481E-8408-B4E6C75B9B81}"/>
          </ac:spMkLst>
        </pc:spChg>
        <pc:spChg chg="add">
          <ac:chgData name="Sabine Dorestal" userId="05f26a67690a96c5" providerId="LiveId" clId="{8FFB9E2A-A3BA-4432-9B09-516406908408}" dt="2020-10-17T17:13:13.377" v="144" actId="26606"/>
          <ac:spMkLst>
            <pc:docMk/>
            <pc:sldMk cId="2596720592" sldId="258"/>
            <ac:spMk id="22" creationId="{3FCFB1DE-0B7E-48CC-BA90-B2AB0889F9D6}"/>
          </ac:spMkLst>
        </pc:spChg>
        <pc:picChg chg="add del mod">
          <ac:chgData name="Sabine Dorestal" userId="05f26a67690a96c5" providerId="LiveId" clId="{8FFB9E2A-A3BA-4432-9B09-516406908408}" dt="2020-10-17T17:12:23.530" v="140" actId="931"/>
          <ac:picMkLst>
            <pc:docMk/>
            <pc:sldMk cId="2596720592" sldId="258"/>
            <ac:picMk id="9" creationId="{68A539FF-381A-4EC3-BE1B-0A752E63D4D5}"/>
          </ac:picMkLst>
        </pc:picChg>
        <pc:picChg chg="add mod">
          <ac:chgData name="Sabine Dorestal" userId="05f26a67690a96c5" providerId="LiveId" clId="{8FFB9E2A-A3BA-4432-9B09-516406908408}" dt="2020-10-17T17:13:13.377" v="144" actId="26606"/>
          <ac:picMkLst>
            <pc:docMk/>
            <pc:sldMk cId="2596720592" sldId="258"/>
            <ac:picMk id="12" creationId="{A5F07228-030A-45CA-9799-F22301596904}"/>
          </ac:picMkLst>
        </pc:picChg>
      </pc:sldChg>
      <pc:sldChg chg="addSp delSp modSp new mod setBg modClrScheme chgLayout">
        <pc:chgData name="Sabine Dorestal" userId="05f26a67690a96c5" providerId="LiveId" clId="{8FFB9E2A-A3BA-4432-9B09-516406908408}" dt="2020-10-17T22:19:05.730" v="2084" actId="113"/>
        <pc:sldMkLst>
          <pc:docMk/>
          <pc:sldMk cId="4258333267" sldId="259"/>
        </pc:sldMkLst>
        <pc:spChg chg="del mod ord">
          <ac:chgData name="Sabine Dorestal" userId="05f26a67690a96c5" providerId="LiveId" clId="{8FFB9E2A-A3BA-4432-9B09-516406908408}" dt="2020-10-17T17:15:01.432" v="148" actId="700"/>
          <ac:spMkLst>
            <pc:docMk/>
            <pc:sldMk cId="4258333267" sldId="259"/>
            <ac:spMk id="2" creationId="{2B8383B5-6EEB-4C2B-A293-48CA5BF02122}"/>
          </ac:spMkLst>
        </pc:spChg>
        <pc:spChg chg="add mod ord">
          <ac:chgData name="Sabine Dorestal" userId="05f26a67690a96c5" providerId="LiveId" clId="{8FFB9E2A-A3BA-4432-9B09-516406908408}" dt="2020-10-17T22:19:05.730" v="2084" actId="113"/>
          <ac:spMkLst>
            <pc:docMk/>
            <pc:sldMk cId="4258333267" sldId="259"/>
            <ac:spMk id="3" creationId="{94196267-8F14-49AC-A954-1695F75BD14E}"/>
          </ac:spMkLst>
        </pc:spChg>
        <pc:spChg chg="add del mod ord">
          <ac:chgData name="Sabine Dorestal" userId="05f26a67690a96c5" providerId="LiveId" clId="{8FFB9E2A-A3BA-4432-9B09-516406908408}" dt="2020-10-17T17:19:30.535" v="220" actId="931"/>
          <ac:spMkLst>
            <pc:docMk/>
            <pc:sldMk cId="4258333267" sldId="259"/>
            <ac:spMk id="4" creationId="{009C02F7-C502-45A9-8336-E8BF5D9B9DB6}"/>
          </ac:spMkLst>
        </pc:spChg>
        <pc:spChg chg="add mod">
          <ac:chgData name="Sabine Dorestal" userId="05f26a67690a96c5" providerId="LiveId" clId="{8FFB9E2A-A3BA-4432-9B09-516406908408}" dt="2020-10-17T17:20:51.167" v="221" actId="26606"/>
          <ac:spMkLst>
            <pc:docMk/>
            <pc:sldMk cId="4258333267" sldId="259"/>
            <ac:spMk id="7" creationId="{4B04A03D-78BB-494D-81BE-3F1951C11E7B}"/>
          </ac:spMkLst>
        </pc:spChg>
        <pc:spChg chg="add">
          <ac:chgData name="Sabine Dorestal" userId="05f26a67690a96c5" providerId="LiveId" clId="{8FFB9E2A-A3BA-4432-9B09-516406908408}" dt="2020-10-17T17:20:51.167" v="221" actId="26606"/>
          <ac:spMkLst>
            <pc:docMk/>
            <pc:sldMk cId="4258333267" sldId="259"/>
            <ac:spMk id="12" creationId="{DA381740-063A-41A4-836D-85D14980EEF0}"/>
          </ac:spMkLst>
        </pc:spChg>
        <pc:spChg chg="add">
          <ac:chgData name="Sabine Dorestal" userId="05f26a67690a96c5" providerId="LiveId" clId="{8FFB9E2A-A3BA-4432-9B09-516406908408}" dt="2020-10-17T17:20:51.167" v="221" actId="26606"/>
          <ac:spMkLst>
            <pc:docMk/>
            <pc:sldMk cId="4258333267" sldId="259"/>
            <ac:spMk id="14" creationId="{9B7AD9F6-8CE7-4299-8FC6-328F4DCD3FF9}"/>
          </ac:spMkLst>
        </pc:spChg>
        <pc:spChg chg="add">
          <ac:chgData name="Sabine Dorestal" userId="05f26a67690a96c5" providerId="LiveId" clId="{8FFB9E2A-A3BA-4432-9B09-516406908408}" dt="2020-10-17T17:20:51.167" v="221" actId="26606"/>
          <ac:spMkLst>
            <pc:docMk/>
            <pc:sldMk cId="4258333267" sldId="259"/>
            <ac:spMk id="16" creationId="{F49775AF-8896-43EE-92C6-83497D6DC56F}"/>
          </ac:spMkLst>
        </pc:spChg>
        <pc:picChg chg="add mod">
          <ac:chgData name="Sabine Dorestal" userId="05f26a67690a96c5" providerId="LiveId" clId="{8FFB9E2A-A3BA-4432-9B09-516406908408}" dt="2020-10-17T17:20:51.167" v="221" actId="26606"/>
          <ac:picMkLst>
            <pc:docMk/>
            <pc:sldMk cId="4258333267" sldId="259"/>
            <ac:picMk id="6" creationId="{E30E88F6-439F-4090-9F38-038E07D2B195}"/>
          </ac:picMkLst>
        </pc:picChg>
      </pc:sldChg>
      <pc:sldChg chg="addSp delSp modSp new mod setBg">
        <pc:chgData name="Sabine Dorestal" userId="05f26a67690a96c5" providerId="LiveId" clId="{8FFB9E2A-A3BA-4432-9B09-516406908408}" dt="2020-10-17T22:16:23.599" v="2065" actId="113"/>
        <pc:sldMkLst>
          <pc:docMk/>
          <pc:sldMk cId="2823644838" sldId="260"/>
        </pc:sldMkLst>
        <pc:spChg chg="mod">
          <ac:chgData name="Sabine Dorestal" userId="05f26a67690a96c5" providerId="LiveId" clId="{8FFB9E2A-A3BA-4432-9B09-516406908408}" dt="2020-10-17T22:16:23.599" v="2065" actId="113"/>
          <ac:spMkLst>
            <pc:docMk/>
            <pc:sldMk cId="2823644838" sldId="260"/>
            <ac:spMk id="2" creationId="{7107141F-840E-4201-B2D4-181F84341452}"/>
          </ac:spMkLst>
        </pc:spChg>
        <pc:spChg chg="del mod">
          <ac:chgData name="Sabine Dorestal" userId="05f26a67690a96c5" providerId="LiveId" clId="{8FFB9E2A-A3BA-4432-9B09-516406908408}" dt="2020-10-17T17:42:26.332" v="544" actId="931"/>
          <ac:spMkLst>
            <pc:docMk/>
            <pc:sldMk cId="2823644838" sldId="260"/>
            <ac:spMk id="3" creationId="{450BF58B-F922-40BC-A2BC-29E38873797E}"/>
          </ac:spMkLst>
        </pc:spChg>
        <pc:spChg chg="add mod">
          <ac:chgData name="Sabine Dorestal" userId="05f26a67690a96c5" providerId="LiveId" clId="{8FFB9E2A-A3BA-4432-9B09-516406908408}" dt="2020-10-17T17:42:57.470" v="547" actId="26606"/>
          <ac:spMkLst>
            <pc:docMk/>
            <pc:sldMk cId="2823644838" sldId="260"/>
            <ac:spMk id="6" creationId="{72600205-D884-4159-BB58-0F0AC702C476}"/>
          </ac:spMkLst>
        </pc:spChg>
        <pc:spChg chg="add">
          <ac:chgData name="Sabine Dorestal" userId="05f26a67690a96c5" providerId="LiveId" clId="{8FFB9E2A-A3BA-4432-9B09-516406908408}" dt="2020-10-17T17:42:57.470" v="547" actId="26606"/>
          <ac:spMkLst>
            <pc:docMk/>
            <pc:sldMk cId="2823644838" sldId="260"/>
            <ac:spMk id="11" creationId="{DA381740-063A-41A4-836D-85D14980EEF0}"/>
          </ac:spMkLst>
        </pc:spChg>
        <pc:spChg chg="add">
          <ac:chgData name="Sabine Dorestal" userId="05f26a67690a96c5" providerId="LiveId" clId="{8FFB9E2A-A3BA-4432-9B09-516406908408}" dt="2020-10-17T17:42:57.470" v="547" actId="26606"/>
          <ac:spMkLst>
            <pc:docMk/>
            <pc:sldMk cId="2823644838" sldId="260"/>
            <ac:spMk id="13" creationId="{678CC48C-9275-4EFA-9B84-8E818500B9C1}"/>
          </ac:spMkLst>
        </pc:spChg>
        <pc:picChg chg="add mod">
          <ac:chgData name="Sabine Dorestal" userId="05f26a67690a96c5" providerId="LiveId" clId="{8FFB9E2A-A3BA-4432-9B09-516406908408}" dt="2020-10-17T17:42:57.470" v="547" actId="26606"/>
          <ac:picMkLst>
            <pc:docMk/>
            <pc:sldMk cId="2823644838" sldId="260"/>
            <ac:picMk id="5" creationId="{9E8DA77C-81BD-4802-9993-6B868AB3454D}"/>
          </ac:picMkLst>
        </pc:picChg>
      </pc:sldChg>
      <pc:sldChg chg="addSp delSp modSp new mod ord setBg">
        <pc:chgData name="Sabine Dorestal" userId="05f26a67690a96c5" providerId="LiveId" clId="{8FFB9E2A-A3BA-4432-9B09-516406908408}" dt="2020-10-17T22:43:00.273" v="2252"/>
        <pc:sldMkLst>
          <pc:docMk/>
          <pc:sldMk cId="3232176963" sldId="261"/>
        </pc:sldMkLst>
        <pc:spChg chg="mod">
          <ac:chgData name="Sabine Dorestal" userId="05f26a67690a96c5" providerId="LiveId" clId="{8FFB9E2A-A3BA-4432-9B09-516406908408}" dt="2020-10-17T17:28:05.952" v="335" actId="26606"/>
          <ac:spMkLst>
            <pc:docMk/>
            <pc:sldMk cId="3232176963" sldId="261"/>
            <ac:spMk id="2" creationId="{9FBCF610-D7B1-4490-8752-860D8A081A7C}"/>
          </ac:spMkLst>
        </pc:spChg>
        <pc:spChg chg="del">
          <ac:chgData name="Sabine Dorestal" userId="05f26a67690a96c5" providerId="LiveId" clId="{8FFB9E2A-A3BA-4432-9B09-516406908408}" dt="2020-10-17T17:27:25.255" v="332" actId="931"/>
          <ac:spMkLst>
            <pc:docMk/>
            <pc:sldMk cId="3232176963" sldId="261"/>
            <ac:spMk id="3" creationId="{E755EF48-D453-4A72-BB90-68631F21122D}"/>
          </ac:spMkLst>
        </pc:spChg>
        <pc:spChg chg="add mod">
          <ac:chgData name="Sabine Dorestal" userId="05f26a67690a96c5" providerId="LiveId" clId="{8FFB9E2A-A3BA-4432-9B09-516406908408}" dt="2020-10-17T17:28:05.952" v="335" actId="26606"/>
          <ac:spMkLst>
            <pc:docMk/>
            <pc:sldMk cId="3232176963" sldId="261"/>
            <ac:spMk id="6" creationId="{F7A6FB77-4576-4F38-92FA-A98801CD40A9}"/>
          </ac:spMkLst>
        </pc:spChg>
        <pc:spChg chg="add">
          <ac:chgData name="Sabine Dorestal" userId="05f26a67690a96c5" providerId="LiveId" clId="{8FFB9E2A-A3BA-4432-9B09-516406908408}" dt="2020-10-17T17:28:05.952" v="335" actId="26606"/>
          <ac:spMkLst>
            <pc:docMk/>
            <pc:sldMk cId="3232176963" sldId="261"/>
            <ac:spMk id="11" creationId="{DA381740-063A-41A4-836D-85D14980EEF0}"/>
          </ac:spMkLst>
        </pc:spChg>
        <pc:spChg chg="add">
          <ac:chgData name="Sabine Dorestal" userId="05f26a67690a96c5" providerId="LiveId" clId="{8FFB9E2A-A3BA-4432-9B09-516406908408}" dt="2020-10-17T17:28:05.952" v="335" actId="26606"/>
          <ac:spMkLst>
            <pc:docMk/>
            <pc:sldMk cId="3232176963" sldId="261"/>
            <ac:spMk id="13" creationId="{9B7AD9F6-8CE7-4299-8FC6-328F4DCD3FF9}"/>
          </ac:spMkLst>
        </pc:spChg>
        <pc:spChg chg="add">
          <ac:chgData name="Sabine Dorestal" userId="05f26a67690a96c5" providerId="LiveId" clId="{8FFB9E2A-A3BA-4432-9B09-516406908408}" dt="2020-10-17T17:28:05.952" v="335" actId="26606"/>
          <ac:spMkLst>
            <pc:docMk/>
            <pc:sldMk cId="3232176963" sldId="261"/>
            <ac:spMk id="15" creationId="{F49775AF-8896-43EE-92C6-83497D6DC56F}"/>
          </ac:spMkLst>
        </pc:spChg>
        <pc:picChg chg="add mod">
          <ac:chgData name="Sabine Dorestal" userId="05f26a67690a96c5" providerId="LiveId" clId="{8FFB9E2A-A3BA-4432-9B09-516406908408}" dt="2020-10-17T17:28:05.952" v="335" actId="26606"/>
          <ac:picMkLst>
            <pc:docMk/>
            <pc:sldMk cId="3232176963" sldId="261"/>
            <ac:picMk id="5" creationId="{F62C369D-4C8D-4B64-9A03-282B857F5DBE}"/>
          </ac:picMkLst>
        </pc:picChg>
      </pc:sldChg>
      <pc:sldChg chg="addSp delSp modSp new mod ord setBg">
        <pc:chgData name="Sabine Dorestal" userId="05f26a67690a96c5" providerId="LiveId" clId="{8FFB9E2A-A3BA-4432-9B09-516406908408}" dt="2020-10-17T22:41:17.405" v="2250" actId="20577"/>
        <pc:sldMkLst>
          <pc:docMk/>
          <pc:sldMk cId="994758748" sldId="262"/>
        </pc:sldMkLst>
        <pc:spChg chg="mod">
          <ac:chgData name="Sabine Dorestal" userId="05f26a67690a96c5" providerId="LiveId" clId="{8FFB9E2A-A3BA-4432-9B09-516406908408}" dt="2020-10-17T22:41:17.405" v="2250" actId="20577"/>
          <ac:spMkLst>
            <pc:docMk/>
            <pc:sldMk cId="994758748" sldId="262"/>
            <ac:spMk id="2" creationId="{A9DB6713-A4AD-4627-844D-6E90E5A858FD}"/>
          </ac:spMkLst>
        </pc:spChg>
        <pc:spChg chg="mod">
          <ac:chgData name="Sabine Dorestal" userId="05f26a67690a96c5" providerId="LiveId" clId="{8FFB9E2A-A3BA-4432-9B09-516406908408}" dt="2020-10-17T22:22:09.928" v="2102" actId="5793"/>
          <ac:spMkLst>
            <pc:docMk/>
            <pc:sldMk cId="994758748" sldId="262"/>
            <ac:spMk id="3" creationId="{B6AC0430-EBBD-46E4-A5AC-C923048033A0}"/>
          </ac:spMkLst>
        </pc:spChg>
        <pc:spChg chg="add del">
          <ac:chgData name="Sabine Dorestal" userId="05f26a67690a96c5" providerId="LiveId" clId="{8FFB9E2A-A3BA-4432-9B09-516406908408}" dt="2020-10-17T17:34:31.450" v="395" actId="26606"/>
          <ac:spMkLst>
            <pc:docMk/>
            <pc:sldMk cId="994758748" sldId="262"/>
            <ac:spMk id="10" creationId="{A8908DB7-C3A6-4FCB-9820-CEE02B398C4A}"/>
          </ac:spMkLst>
        </pc:spChg>
        <pc:spChg chg="add del">
          <ac:chgData name="Sabine Dorestal" userId="05f26a67690a96c5" providerId="LiveId" clId="{8FFB9E2A-A3BA-4432-9B09-516406908408}" dt="2020-10-17T17:34:31.450" v="395" actId="26606"/>
          <ac:spMkLst>
            <pc:docMk/>
            <pc:sldMk cId="994758748" sldId="262"/>
            <ac:spMk id="12" creationId="{D010E05E-9237-4321-84BB-69C0F22568EE}"/>
          </ac:spMkLst>
        </pc:spChg>
        <pc:spChg chg="add del">
          <ac:chgData name="Sabine Dorestal" userId="05f26a67690a96c5" providerId="LiveId" clId="{8FFB9E2A-A3BA-4432-9B09-516406908408}" dt="2020-10-17T17:34:33.776" v="397" actId="26606"/>
          <ac:spMkLst>
            <pc:docMk/>
            <pc:sldMk cId="994758748" sldId="262"/>
            <ac:spMk id="16" creationId="{743AA782-23D1-4521-8CAD-47662984AA08}"/>
          </ac:spMkLst>
        </pc:spChg>
        <pc:spChg chg="add del">
          <ac:chgData name="Sabine Dorestal" userId="05f26a67690a96c5" providerId="LiveId" clId="{8FFB9E2A-A3BA-4432-9B09-516406908408}" dt="2020-10-17T17:34:33.776" v="397" actId="26606"/>
          <ac:spMkLst>
            <pc:docMk/>
            <pc:sldMk cId="994758748" sldId="262"/>
            <ac:spMk id="17" creationId="{3CE8AF5E-D374-4CF1-90CC-35CF73B81C3E}"/>
          </ac:spMkLst>
        </pc:spChg>
        <pc:spChg chg="add">
          <ac:chgData name="Sabine Dorestal" userId="05f26a67690a96c5" providerId="LiveId" clId="{8FFB9E2A-A3BA-4432-9B09-516406908408}" dt="2020-10-17T17:34:33.806" v="398" actId="26606"/>
          <ac:spMkLst>
            <pc:docMk/>
            <pc:sldMk cId="994758748" sldId="262"/>
            <ac:spMk id="20" creationId="{A8908DB7-C3A6-4FCB-9820-CEE02B398C4A}"/>
          </ac:spMkLst>
        </pc:spChg>
        <pc:spChg chg="add">
          <ac:chgData name="Sabine Dorestal" userId="05f26a67690a96c5" providerId="LiveId" clId="{8FFB9E2A-A3BA-4432-9B09-516406908408}" dt="2020-10-17T17:34:33.806" v="398" actId="26606"/>
          <ac:spMkLst>
            <pc:docMk/>
            <pc:sldMk cId="994758748" sldId="262"/>
            <ac:spMk id="21" creationId="{D010E05E-9237-4321-84BB-69C0F22568EE}"/>
          </ac:spMkLst>
        </pc:spChg>
        <pc:picChg chg="add mod">
          <ac:chgData name="Sabine Dorestal" userId="05f26a67690a96c5" providerId="LiveId" clId="{8FFB9E2A-A3BA-4432-9B09-516406908408}" dt="2020-10-17T17:34:33.806" v="398" actId="26606"/>
          <ac:picMkLst>
            <pc:docMk/>
            <pc:sldMk cId="994758748" sldId="262"/>
            <ac:picMk id="5" creationId="{D22EF0C6-0CD4-4C84-8CF7-C0D833997502}"/>
          </ac:picMkLst>
        </pc:picChg>
        <pc:inkChg chg="add del">
          <ac:chgData name="Sabine Dorestal" userId="05f26a67690a96c5" providerId="LiveId" clId="{8FFB9E2A-A3BA-4432-9B09-516406908408}" dt="2020-10-17T17:34:31.450" v="395" actId="26606"/>
          <ac:inkMkLst>
            <pc:docMk/>
            <pc:sldMk cId="994758748" sldId="262"/>
            <ac:inkMk id="14" creationId="{070477C5-0410-4E4F-97A1-F84C2465C187}"/>
          </ac:inkMkLst>
        </pc:inkChg>
        <pc:inkChg chg="add del">
          <ac:chgData name="Sabine Dorestal" userId="05f26a67690a96c5" providerId="LiveId" clId="{8FFB9E2A-A3BA-4432-9B09-516406908408}" dt="2020-10-17T17:34:33.776" v="397" actId="26606"/>
          <ac:inkMkLst>
            <pc:docMk/>
            <pc:sldMk cId="994758748" sldId="262"/>
            <ac:inkMk id="18" creationId="{070477C5-0410-4E4F-97A1-F84C2465C187}"/>
          </ac:inkMkLst>
        </pc:inkChg>
        <pc:inkChg chg="add">
          <ac:chgData name="Sabine Dorestal" userId="05f26a67690a96c5" providerId="LiveId" clId="{8FFB9E2A-A3BA-4432-9B09-516406908408}" dt="2020-10-17T17:34:33.806" v="398" actId="26606"/>
          <ac:inkMkLst>
            <pc:docMk/>
            <pc:sldMk cId="994758748" sldId="262"/>
            <ac:inkMk id="22" creationId="{070477C5-0410-4E4F-97A1-F84C2465C187}"/>
          </ac:inkMkLst>
        </pc:inkChg>
      </pc:sldChg>
      <pc:sldChg chg="addSp delSp modSp new del mod ord setBg">
        <pc:chgData name="Sabine Dorestal" userId="05f26a67690a96c5" providerId="LiveId" clId="{8FFB9E2A-A3BA-4432-9B09-516406908408}" dt="2020-10-18T01:39:47.926" v="2615" actId="47"/>
        <pc:sldMkLst>
          <pc:docMk/>
          <pc:sldMk cId="540102592" sldId="263"/>
        </pc:sldMkLst>
        <pc:spChg chg="mod">
          <ac:chgData name="Sabine Dorestal" userId="05f26a67690a96c5" providerId="LiveId" clId="{8FFB9E2A-A3BA-4432-9B09-516406908408}" dt="2020-10-18T01:30:26.212" v="2614" actId="20577"/>
          <ac:spMkLst>
            <pc:docMk/>
            <pc:sldMk cId="540102592" sldId="263"/>
            <ac:spMk id="2" creationId="{EAF57E07-A903-4D1B-862A-F6E08775B863}"/>
          </ac:spMkLst>
        </pc:spChg>
        <pc:spChg chg="del">
          <ac:chgData name="Sabine Dorestal" userId="05f26a67690a96c5" providerId="LiveId" clId="{8FFB9E2A-A3BA-4432-9B09-516406908408}" dt="2020-10-17T17:49:48.964" v="640" actId="26606"/>
          <ac:spMkLst>
            <pc:docMk/>
            <pc:sldMk cId="540102592" sldId="263"/>
            <ac:spMk id="3" creationId="{F8ABB6D6-DCB4-44AF-A041-2AC01B6524BB}"/>
          </ac:spMkLst>
        </pc:spChg>
        <pc:spChg chg="add">
          <ac:chgData name="Sabine Dorestal" userId="05f26a67690a96c5" providerId="LiveId" clId="{8FFB9E2A-A3BA-4432-9B09-516406908408}" dt="2020-10-17T17:49:48.964" v="640" actId="26606"/>
          <ac:spMkLst>
            <pc:docMk/>
            <pc:sldMk cId="540102592" sldId="263"/>
            <ac:spMk id="8" creationId="{DA381740-063A-41A4-836D-85D14980EEF0}"/>
          </ac:spMkLst>
        </pc:spChg>
        <pc:spChg chg="add">
          <ac:chgData name="Sabine Dorestal" userId="05f26a67690a96c5" providerId="LiveId" clId="{8FFB9E2A-A3BA-4432-9B09-516406908408}" dt="2020-10-17T17:49:48.964" v="640" actId="26606"/>
          <ac:spMkLst>
            <pc:docMk/>
            <pc:sldMk cId="540102592" sldId="263"/>
            <ac:spMk id="10" creationId="{32D45EE4-C4F0-4F72-B1C6-39F596D138A9}"/>
          </ac:spMkLst>
        </pc:spChg>
        <pc:spChg chg="add">
          <ac:chgData name="Sabine Dorestal" userId="05f26a67690a96c5" providerId="LiveId" clId="{8FFB9E2A-A3BA-4432-9B09-516406908408}" dt="2020-10-17T17:49:48.964" v="640" actId="26606"/>
          <ac:spMkLst>
            <pc:docMk/>
            <pc:sldMk cId="540102592" sldId="263"/>
            <ac:spMk id="12" creationId="{8C459BAD-4279-4A9D-B0C5-662C5F5ED21F}"/>
          </ac:spMkLst>
        </pc:spChg>
        <pc:spChg chg="add">
          <ac:chgData name="Sabine Dorestal" userId="05f26a67690a96c5" providerId="LiveId" clId="{8FFB9E2A-A3BA-4432-9B09-516406908408}" dt="2020-10-17T17:49:48.964" v="640" actId="26606"/>
          <ac:spMkLst>
            <pc:docMk/>
            <pc:sldMk cId="540102592" sldId="263"/>
            <ac:spMk id="14" creationId="{0953BC39-9D68-40BE-BF3C-5C4EB782AF94}"/>
          </ac:spMkLst>
        </pc:spChg>
      </pc:sldChg>
      <pc:sldChg chg="addSp delSp modSp new del mod setBg modClrScheme chgLayout">
        <pc:chgData name="Sabine Dorestal" userId="05f26a67690a96c5" providerId="LiveId" clId="{8FFB9E2A-A3BA-4432-9B09-516406908408}" dt="2020-10-17T18:11:26.728" v="1156" actId="47"/>
        <pc:sldMkLst>
          <pc:docMk/>
          <pc:sldMk cId="3205469988" sldId="264"/>
        </pc:sldMkLst>
        <pc:spChg chg="mod ord">
          <ac:chgData name="Sabine Dorestal" userId="05f26a67690a96c5" providerId="LiveId" clId="{8FFB9E2A-A3BA-4432-9B09-516406908408}" dt="2020-10-17T17:55:12.509" v="738" actId="255"/>
          <ac:spMkLst>
            <pc:docMk/>
            <pc:sldMk cId="3205469988" sldId="264"/>
            <ac:spMk id="2" creationId="{47067501-E1C3-4F04-9904-82118D7705CB}"/>
          </ac:spMkLst>
        </pc:spChg>
        <pc:spChg chg="del">
          <ac:chgData name="Sabine Dorestal" userId="05f26a67690a96c5" providerId="LiveId" clId="{8FFB9E2A-A3BA-4432-9B09-516406908408}" dt="2020-10-17T17:52:32.578" v="729" actId="931"/>
          <ac:spMkLst>
            <pc:docMk/>
            <pc:sldMk cId="3205469988" sldId="264"/>
            <ac:spMk id="3" creationId="{F249C8AC-FB9D-4F18-9868-C75E4C788CB4}"/>
          </ac:spMkLst>
        </pc:spChg>
        <pc:spChg chg="add mod">
          <ac:chgData name="Sabine Dorestal" userId="05f26a67690a96c5" providerId="LiveId" clId="{8FFB9E2A-A3BA-4432-9B09-516406908408}" dt="2020-10-17T17:54:45.226" v="736" actId="26606"/>
          <ac:spMkLst>
            <pc:docMk/>
            <pc:sldMk cId="3205469988" sldId="264"/>
            <ac:spMk id="6" creationId="{C7F4D627-8C1C-41CB-AAAE-5AB0F64E3535}"/>
          </ac:spMkLst>
        </pc:spChg>
        <pc:spChg chg="add del mod ord">
          <ac:chgData name="Sabine Dorestal" userId="05f26a67690a96c5" providerId="LiveId" clId="{8FFB9E2A-A3BA-4432-9B09-516406908408}" dt="2020-10-17T17:54:07.637" v="733" actId="931"/>
          <ac:spMkLst>
            <pc:docMk/>
            <pc:sldMk cId="3205469988" sldId="264"/>
            <ac:spMk id="7" creationId="{556CB927-B664-450C-A563-0296E4DD07DE}"/>
          </ac:spMkLst>
        </pc:spChg>
        <pc:spChg chg="add mod">
          <ac:chgData name="Sabine Dorestal" userId="05f26a67690a96c5" providerId="LiveId" clId="{8FFB9E2A-A3BA-4432-9B09-516406908408}" dt="2020-10-17T17:54:45.226" v="736" actId="26606"/>
          <ac:spMkLst>
            <pc:docMk/>
            <pc:sldMk cId="3205469988" sldId="264"/>
            <ac:spMk id="10" creationId="{0A3D72CE-B2BD-4431-92AE-F6546A4D83C3}"/>
          </ac:spMkLst>
        </pc:spChg>
        <pc:spChg chg="add">
          <ac:chgData name="Sabine Dorestal" userId="05f26a67690a96c5" providerId="LiveId" clId="{8FFB9E2A-A3BA-4432-9B09-516406908408}" dt="2020-10-17T17:54:45.226" v="736" actId="26606"/>
          <ac:spMkLst>
            <pc:docMk/>
            <pc:sldMk cId="3205469988" sldId="264"/>
            <ac:spMk id="15" creationId="{DA381740-063A-41A4-836D-85D14980EEF0}"/>
          </ac:spMkLst>
        </pc:spChg>
        <pc:spChg chg="add">
          <ac:chgData name="Sabine Dorestal" userId="05f26a67690a96c5" providerId="LiveId" clId="{8FFB9E2A-A3BA-4432-9B09-516406908408}" dt="2020-10-17T17:54:45.226" v="736" actId="26606"/>
          <ac:spMkLst>
            <pc:docMk/>
            <pc:sldMk cId="3205469988" sldId="264"/>
            <ac:spMk id="17" creationId="{C4879EFC-8E62-4E00-973C-C45EE9EC676D}"/>
          </ac:spMkLst>
        </pc:spChg>
        <pc:spChg chg="add">
          <ac:chgData name="Sabine Dorestal" userId="05f26a67690a96c5" providerId="LiveId" clId="{8FFB9E2A-A3BA-4432-9B09-516406908408}" dt="2020-10-17T17:54:45.226" v="736" actId="26606"/>
          <ac:spMkLst>
            <pc:docMk/>
            <pc:sldMk cId="3205469988" sldId="264"/>
            <ac:spMk id="19" creationId="{D6A9C53F-5F90-40A5-8C85-5412D39C8C68}"/>
          </ac:spMkLst>
        </pc:spChg>
        <pc:picChg chg="add mod ord">
          <ac:chgData name="Sabine Dorestal" userId="05f26a67690a96c5" providerId="LiveId" clId="{8FFB9E2A-A3BA-4432-9B09-516406908408}" dt="2020-10-17T17:54:45.226" v="736" actId="26606"/>
          <ac:picMkLst>
            <pc:docMk/>
            <pc:sldMk cId="3205469988" sldId="264"/>
            <ac:picMk id="5" creationId="{88272DE4-B356-48A2-B84A-8EB671C4BCD8}"/>
          </ac:picMkLst>
        </pc:picChg>
        <pc:picChg chg="add mod">
          <ac:chgData name="Sabine Dorestal" userId="05f26a67690a96c5" providerId="LiveId" clId="{8FFB9E2A-A3BA-4432-9B09-516406908408}" dt="2020-10-17T17:54:45.226" v="736" actId="26606"/>
          <ac:picMkLst>
            <pc:docMk/>
            <pc:sldMk cId="3205469988" sldId="264"/>
            <ac:picMk id="9" creationId="{B170A005-8B28-4B3D-9C3B-34EC16DB816A}"/>
          </ac:picMkLst>
        </pc:picChg>
      </pc:sldChg>
      <pc:sldChg chg="addSp delSp modSp new mod modTransition setBg modClrScheme delDesignElem chgLayout">
        <pc:chgData name="Sabine Dorestal" userId="05f26a67690a96c5" providerId="LiveId" clId="{8FFB9E2A-A3BA-4432-9B09-516406908408}" dt="2020-10-17T22:18:39.354" v="2082" actId="113"/>
        <pc:sldMkLst>
          <pc:docMk/>
          <pc:sldMk cId="2029753087" sldId="265"/>
        </pc:sldMkLst>
        <pc:spChg chg="mod ord">
          <ac:chgData name="Sabine Dorestal" userId="05f26a67690a96c5" providerId="LiveId" clId="{8FFB9E2A-A3BA-4432-9B09-516406908408}" dt="2020-10-17T22:18:39.354" v="2082" actId="113"/>
          <ac:spMkLst>
            <pc:docMk/>
            <pc:sldMk cId="2029753087" sldId="265"/>
            <ac:spMk id="2" creationId="{96F03F35-16F0-4FF9-BAB4-C8EF5AD24DDA}"/>
          </ac:spMkLst>
        </pc:spChg>
        <pc:spChg chg="del mod ord">
          <ac:chgData name="Sabine Dorestal" userId="05f26a67690a96c5" providerId="LiveId" clId="{8FFB9E2A-A3BA-4432-9B09-516406908408}" dt="2020-10-17T18:12:32.288" v="1195" actId="700"/>
          <ac:spMkLst>
            <pc:docMk/>
            <pc:sldMk cId="2029753087" sldId="265"/>
            <ac:spMk id="3" creationId="{9B2ACF7E-DC3C-4502-8A89-12F607825692}"/>
          </ac:spMkLst>
        </pc:spChg>
        <pc:spChg chg="add del mod">
          <ac:chgData name="Sabine Dorestal" userId="05f26a67690a96c5" providerId="LiveId" clId="{8FFB9E2A-A3BA-4432-9B09-516406908408}" dt="2020-10-17T20:00:31.130" v="1214" actId="478"/>
          <ac:spMkLst>
            <pc:docMk/>
            <pc:sldMk cId="2029753087" sldId="265"/>
            <ac:spMk id="4" creationId="{14B0774F-9546-4A82-A2B9-F9FA87779639}"/>
          </ac:spMkLst>
        </pc:spChg>
        <pc:spChg chg="del">
          <ac:chgData name="Sabine Dorestal" userId="05f26a67690a96c5" providerId="LiveId" clId="{8FFB9E2A-A3BA-4432-9B09-516406908408}" dt="2020-10-17T18:12:32.288" v="1195" actId="700"/>
          <ac:spMkLst>
            <pc:docMk/>
            <pc:sldMk cId="2029753087" sldId="265"/>
            <ac:spMk id="4" creationId="{41B36E8B-BA14-4016-85F4-55B321794C97}"/>
          </ac:spMkLst>
        </pc:spChg>
        <pc:spChg chg="add del mod ord">
          <ac:chgData name="Sabine Dorestal" userId="05f26a67690a96c5" providerId="LiveId" clId="{8FFB9E2A-A3BA-4432-9B09-516406908408}" dt="2020-10-17T18:15:12.575" v="1196" actId="931"/>
          <ac:spMkLst>
            <pc:docMk/>
            <pc:sldMk cId="2029753087" sldId="265"/>
            <ac:spMk id="5" creationId="{5CEBF6FD-CB35-46BF-9813-E6CA160B8250}"/>
          </ac:spMkLst>
        </pc:spChg>
        <pc:spChg chg="add del mod ord">
          <ac:chgData name="Sabine Dorestal" userId="05f26a67690a96c5" providerId="LiveId" clId="{8FFB9E2A-A3BA-4432-9B09-516406908408}" dt="2020-10-17T20:00:49.839" v="1217" actId="700"/>
          <ac:spMkLst>
            <pc:docMk/>
            <pc:sldMk cId="2029753087" sldId="265"/>
            <ac:spMk id="5" creationId="{AF966C12-3838-46D5-8A1E-F9DDEB31AD37}"/>
          </ac:spMkLst>
        </pc:spChg>
        <pc:spChg chg="add del mod ord">
          <ac:chgData name="Sabine Dorestal" userId="05f26a67690a96c5" providerId="LiveId" clId="{8FFB9E2A-A3BA-4432-9B09-516406908408}" dt="2020-10-17T20:00:49.839" v="1217" actId="700"/>
          <ac:spMkLst>
            <pc:docMk/>
            <pc:sldMk cId="2029753087" sldId="265"/>
            <ac:spMk id="6" creationId="{E5A12B65-C6AE-4714-AFC7-14ECC3C16068}"/>
          </ac:spMkLst>
        </pc:spChg>
        <pc:spChg chg="add del mod ord">
          <ac:chgData name="Sabine Dorestal" userId="05f26a67690a96c5" providerId="LiveId" clId="{8FFB9E2A-A3BA-4432-9B09-516406908408}" dt="2020-10-17T20:00:49.839" v="1217" actId="700"/>
          <ac:spMkLst>
            <pc:docMk/>
            <pc:sldMk cId="2029753087" sldId="265"/>
            <ac:spMk id="8" creationId="{CB74FA67-81B4-4881-86CE-3D7791A90C26}"/>
          </ac:spMkLst>
        </pc:spChg>
        <pc:spChg chg="add mod">
          <ac:chgData name="Sabine Dorestal" userId="05f26a67690a96c5" providerId="LiveId" clId="{8FFB9E2A-A3BA-4432-9B09-516406908408}" dt="2020-10-17T20:01:40.813" v="1221" actId="26606"/>
          <ac:spMkLst>
            <pc:docMk/>
            <pc:sldMk cId="2029753087" sldId="265"/>
            <ac:spMk id="10" creationId="{8F4C489E-8D83-408C-97EA-CD0BA9FBAB6D}"/>
          </ac:spMkLst>
        </pc:spChg>
        <pc:spChg chg="add del mod ord">
          <ac:chgData name="Sabine Dorestal" userId="05f26a67690a96c5" providerId="LiveId" clId="{8FFB9E2A-A3BA-4432-9B09-516406908408}" dt="2020-10-17T20:01:09.969" v="1219" actId="700"/>
          <ac:spMkLst>
            <pc:docMk/>
            <pc:sldMk cId="2029753087" sldId="265"/>
            <ac:spMk id="11" creationId="{66079673-4828-45AD-9770-794AABF6DC0E}"/>
          </ac:spMkLst>
        </pc:spChg>
        <pc:spChg chg="add del">
          <ac:chgData name="Sabine Dorestal" userId="05f26a67690a96c5" providerId="LiveId" clId="{8FFB9E2A-A3BA-4432-9B09-516406908408}" dt="2020-10-17T18:17:06.248" v="1205" actId="26606"/>
          <ac:spMkLst>
            <pc:docMk/>
            <pc:sldMk cId="2029753087" sldId="265"/>
            <ac:spMk id="12" creationId="{DA381740-063A-41A4-836D-85D14980EEF0}"/>
          </ac:spMkLst>
        </pc:spChg>
        <pc:spChg chg="add del">
          <ac:chgData name="Sabine Dorestal" userId="05f26a67690a96c5" providerId="LiveId" clId="{8FFB9E2A-A3BA-4432-9B09-516406908408}" dt="2020-10-17T18:17:06.248" v="1205" actId="26606"/>
          <ac:spMkLst>
            <pc:docMk/>
            <pc:sldMk cId="2029753087" sldId="265"/>
            <ac:spMk id="14" creationId="{9B7AD9F6-8CE7-4299-8FC6-328F4DCD3FF9}"/>
          </ac:spMkLst>
        </pc:spChg>
        <pc:spChg chg="add">
          <ac:chgData name="Sabine Dorestal" userId="05f26a67690a96c5" providerId="LiveId" clId="{8FFB9E2A-A3BA-4432-9B09-516406908408}" dt="2020-10-17T20:01:40.813" v="1221" actId="26606"/>
          <ac:spMkLst>
            <pc:docMk/>
            <pc:sldMk cId="2029753087" sldId="265"/>
            <ac:spMk id="15" creationId="{DA381740-063A-41A4-836D-85D14980EEF0}"/>
          </ac:spMkLst>
        </pc:spChg>
        <pc:spChg chg="add del">
          <ac:chgData name="Sabine Dorestal" userId="05f26a67690a96c5" providerId="LiveId" clId="{8FFB9E2A-A3BA-4432-9B09-516406908408}" dt="2020-10-17T18:17:06.248" v="1205" actId="26606"/>
          <ac:spMkLst>
            <pc:docMk/>
            <pc:sldMk cId="2029753087" sldId="265"/>
            <ac:spMk id="16" creationId="{F49775AF-8896-43EE-92C6-83497D6DC56F}"/>
          </ac:spMkLst>
        </pc:spChg>
        <pc:spChg chg="add">
          <ac:chgData name="Sabine Dorestal" userId="05f26a67690a96c5" providerId="LiveId" clId="{8FFB9E2A-A3BA-4432-9B09-516406908408}" dt="2020-10-17T20:01:40.813" v="1221" actId="26606"/>
          <ac:spMkLst>
            <pc:docMk/>
            <pc:sldMk cId="2029753087" sldId="265"/>
            <ac:spMk id="17" creationId="{9B7AD9F6-8CE7-4299-8FC6-328F4DCD3FF9}"/>
          </ac:spMkLst>
        </pc:spChg>
        <pc:spChg chg="add">
          <ac:chgData name="Sabine Dorestal" userId="05f26a67690a96c5" providerId="LiveId" clId="{8FFB9E2A-A3BA-4432-9B09-516406908408}" dt="2020-10-17T20:01:40.813" v="1221" actId="26606"/>
          <ac:spMkLst>
            <pc:docMk/>
            <pc:sldMk cId="2029753087" sldId="265"/>
            <ac:spMk id="19" creationId="{F49775AF-8896-43EE-92C6-83497D6DC56F}"/>
          </ac:spMkLst>
        </pc:spChg>
        <pc:spChg chg="add del">
          <ac:chgData name="Sabine Dorestal" userId="05f26a67690a96c5" providerId="LiveId" clId="{8FFB9E2A-A3BA-4432-9B09-516406908408}" dt="2020-10-17T18:17:06.217" v="1204" actId="26606"/>
          <ac:spMkLst>
            <pc:docMk/>
            <pc:sldMk cId="2029753087" sldId="265"/>
            <ac:spMk id="21" creationId="{DA381740-063A-41A4-836D-85D14980EEF0}"/>
          </ac:spMkLst>
        </pc:spChg>
        <pc:spChg chg="add del">
          <ac:chgData name="Sabine Dorestal" userId="05f26a67690a96c5" providerId="LiveId" clId="{8FFB9E2A-A3BA-4432-9B09-516406908408}" dt="2020-10-17T18:17:06.217" v="1204" actId="26606"/>
          <ac:spMkLst>
            <pc:docMk/>
            <pc:sldMk cId="2029753087" sldId="265"/>
            <ac:spMk id="23" creationId="{D880886B-02ED-4317-9236-CB60C22CF7F3}"/>
          </ac:spMkLst>
        </pc:spChg>
        <pc:spChg chg="add del">
          <ac:chgData name="Sabine Dorestal" userId="05f26a67690a96c5" providerId="LiveId" clId="{8FFB9E2A-A3BA-4432-9B09-516406908408}" dt="2020-10-17T20:00:36.582" v="1215" actId="700"/>
          <ac:spMkLst>
            <pc:docMk/>
            <pc:sldMk cId="2029753087" sldId="265"/>
            <ac:spMk id="25" creationId="{130DA1C1-36FD-41D8-9826-EE797BF39BAB}"/>
          </ac:spMkLst>
        </pc:spChg>
        <pc:spChg chg="add del">
          <ac:chgData name="Sabine Dorestal" userId="05f26a67690a96c5" providerId="LiveId" clId="{8FFB9E2A-A3BA-4432-9B09-516406908408}" dt="2020-10-17T20:00:36.582" v="1215" actId="700"/>
          <ac:spMkLst>
            <pc:docMk/>
            <pc:sldMk cId="2029753087" sldId="265"/>
            <ac:spMk id="26" creationId="{DA381740-063A-41A4-836D-85D14980EEF0}"/>
          </ac:spMkLst>
        </pc:spChg>
        <pc:spChg chg="add del">
          <ac:chgData name="Sabine Dorestal" userId="05f26a67690a96c5" providerId="LiveId" clId="{8FFB9E2A-A3BA-4432-9B09-516406908408}" dt="2020-10-17T20:00:36.582" v="1215" actId="700"/>
          <ac:spMkLst>
            <pc:docMk/>
            <pc:sldMk cId="2029753087" sldId="265"/>
            <ac:spMk id="27" creationId="{35BC54F7-1315-4D6C-9420-A5BF0CDDBC04}"/>
          </ac:spMkLst>
        </pc:spChg>
        <pc:spChg chg="add del">
          <ac:chgData name="Sabine Dorestal" userId="05f26a67690a96c5" providerId="LiveId" clId="{8FFB9E2A-A3BA-4432-9B09-516406908408}" dt="2020-10-17T20:00:36.582" v="1215" actId="700"/>
          <ac:spMkLst>
            <pc:docMk/>
            <pc:sldMk cId="2029753087" sldId="265"/>
            <ac:spMk id="28" creationId="{B87C619C-EBAB-488E-96B9-153AA4C9B440}"/>
          </ac:spMkLst>
        </pc:spChg>
        <pc:picChg chg="add del mod ord modCrop">
          <ac:chgData name="Sabine Dorestal" userId="05f26a67690a96c5" providerId="LiveId" clId="{8FFB9E2A-A3BA-4432-9B09-516406908408}" dt="2020-10-17T20:01:36.378" v="1220" actId="478"/>
          <ac:picMkLst>
            <pc:docMk/>
            <pc:sldMk cId="2029753087" sldId="265"/>
            <ac:picMk id="7" creationId="{A4000B24-88A1-4688-B5CE-DC0152803847}"/>
          </ac:picMkLst>
        </pc:picChg>
        <pc:picChg chg="add mod">
          <ac:chgData name="Sabine Dorestal" userId="05f26a67690a96c5" providerId="LiveId" clId="{8FFB9E2A-A3BA-4432-9B09-516406908408}" dt="2020-10-17T20:01:40.813" v="1221" actId="26606"/>
          <ac:picMkLst>
            <pc:docMk/>
            <pc:sldMk cId="2029753087" sldId="265"/>
            <ac:picMk id="9" creationId="{A9F27F04-A7DE-4F57-9AFD-1BD684B03C40}"/>
          </ac:picMkLst>
        </pc:picChg>
      </pc:sldChg>
      <pc:sldChg chg="addSp delSp modSp new mod setBg">
        <pc:chgData name="Sabine Dorestal" userId="05f26a67690a96c5" providerId="LiveId" clId="{8FFB9E2A-A3BA-4432-9B09-516406908408}" dt="2020-10-17T22:20:55.234" v="2095" actId="122"/>
        <pc:sldMkLst>
          <pc:docMk/>
          <pc:sldMk cId="2713384798" sldId="266"/>
        </pc:sldMkLst>
        <pc:spChg chg="mod">
          <ac:chgData name="Sabine Dorestal" userId="05f26a67690a96c5" providerId="LiveId" clId="{8FFB9E2A-A3BA-4432-9B09-516406908408}" dt="2020-10-17T22:20:55.234" v="2095" actId="122"/>
          <ac:spMkLst>
            <pc:docMk/>
            <pc:sldMk cId="2713384798" sldId="266"/>
            <ac:spMk id="2" creationId="{1A933141-F20D-4684-95B4-3306B56F7F04}"/>
          </ac:spMkLst>
        </pc:spChg>
        <pc:spChg chg="mod">
          <ac:chgData name="Sabine Dorestal" userId="05f26a67690a96c5" providerId="LiveId" clId="{8FFB9E2A-A3BA-4432-9B09-516406908408}" dt="2020-10-17T22:19:53.422" v="2088" actId="113"/>
          <ac:spMkLst>
            <pc:docMk/>
            <pc:sldMk cId="2713384798" sldId="266"/>
            <ac:spMk id="3" creationId="{C410E62B-FC32-4A91-B694-3614BB3B6B4F}"/>
          </ac:spMkLst>
        </pc:spChg>
        <pc:spChg chg="add del mod">
          <ac:chgData name="Sabine Dorestal" userId="05f26a67690a96c5" providerId="LiveId" clId="{8FFB9E2A-A3BA-4432-9B09-516406908408}" dt="2020-10-17T18:04:21.355" v="994" actId="931"/>
          <ac:spMkLst>
            <pc:docMk/>
            <pc:sldMk cId="2713384798" sldId="266"/>
            <ac:spMk id="6" creationId="{D0C96E36-0032-4018-8D77-C4A0A0E1D88D}"/>
          </ac:spMkLst>
        </pc:spChg>
        <pc:spChg chg="add mod">
          <ac:chgData name="Sabine Dorestal" userId="05f26a67690a96c5" providerId="LiveId" clId="{8FFB9E2A-A3BA-4432-9B09-516406908408}" dt="2020-10-17T18:06:27.974" v="1003" actId="26606"/>
          <ac:spMkLst>
            <pc:docMk/>
            <pc:sldMk cId="2713384798" sldId="266"/>
            <ac:spMk id="11" creationId="{D5297DA8-3DB3-458D-92D7-3AEBB4F1CFE3}"/>
          </ac:spMkLst>
        </pc:spChg>
        <pc:spChg chg="add">
          <ac:chgData name="Sabine Dorestal" userId="05f26a67690a96c5" providerId="LiveId" clId="{8FFB9E2A-A3BA-4432-9B09-516406908408}" dt="2020-10-17T18:06:27.974" v="1003" actId="26606"/>
          <ac:spMkLst>
            <pc:docMk/>
            <pc:sldMk cId="2713384798" sldId="266"/>
            <ac:spMk id="16" creationId="{2C61293E-6EBE-43EF-A52C-9BEBFD7679D4}"/>
          </ac:spMkLst>
        </pc:spChg>
        <pc:spChg chg="add">
          <ac:chgData name="Sabine Dorestal" userId="05f26a67690a96c5" providerId="LiveId" clId="{8FFB9E2A-A3BA-4432-9B09-516406908408}" dt="2020-10-17T18:06:27.974" v="1003" actId="26606"/>
          <ac:spMkLst>
            <pc:docMk/>
            <pc:sldMk cId="2713384798" sldId="266"/>
            <ac:spMk id="18" creationId="{3FCFB1DE-0B7E-48CC-BA90-B2AB0889F9D6}"/>
          </ac:spMkLst>
        </pc:spChg>
        <pc:picChg chg="add del mod">
          <ac:chgData name="Sabine Dorestal" userId="05f26a67690a96c5" providerId="LiveId" clId="{8FFB9E2A-A3BA-4432-9B09-516406908408}" dt="2020-10-17T18:04:21.355" v="994" actId="931"/>
          <ac:picMkLst>
            <pc:docMk/>
            <pc:sldMk cId="2713384798" sldId="266"/>
            <ac:picMk id="5" creationId="{7C4EA491-16F6-446B-AE12-53F29301FD32}"/>
          </ac:picMkLst>
        </pc:picChg>
        <pc:picChg chg="add del mod">
          <ac:chgData name="Sabine Dorestal" userId="05f26a67690a96c5" providerId="LiveId" clId="{8FFB9E2A-A3BA-4432-9B09-516406908408}" dt="2020-10-17T18:05:29.153" v="999" actId="931"/>
          <ac:picMkLst>
            <pc:docMk/>
            <pc:sldMk cId="2713384798" sldId="266"/>
            <ac:picMk id="8" creationId="{5C477B52-3D97-4130-A6F1-956F38FE4FBB}"/>
          </ac:picMkLst>
        </pc:picChg>
        <pc:picChg chg="add mod">
          <ac:chgData name="Sabine Dorestal" userId="05f26a67690a96c5" providerId="LiveId" clId="{8FFB9E2A-A3BA-4432-9B09-516406908408}" dt="2020-10-17T18:06:27.974" v="1003" actId="26606"/>
          <ac:picMkLst>
            <pc:docMk/>
            <pc:sldMk cId="2713384798" sldId="266"/>
            <ac:picMk id="10" creationId="{7DA30F29-A999-40BB-A5F5-C52F453AB00C}"/>
          </ac:picMkLst>
        </pc:picChg>
      </pc:sldChg>
      <pc:sldChg chg="addSp modSp new mod setBg modClrScheme chgLayout">
        <pc:chgData name="Sabine Dorestal" userId="05f26a67690a96c5" providerId="LiveId" clId="{8FFB9E2A-A3BA-4432-9B09-516406908408}" dt="2020-10-17T23:10:01.263" v="2288" actId="20577"/>
        <pc:sldMkLst>
          <pc:docMk/>
          <pc:sldMk cId="1216137669" sldId="267"/>
        </pc:sldMkLst>
        <pc:spChg chg="add mod">
          <ac:chgData name="Sabine Dorestal" userId="05f26a67690a96c5" providerId="LiveId" clId="{8FFB9E2A-A3BA-4432-9B09-516406908408}" dt="2020-10-17T22:18:22.740" v="2080" actId="113"/>
          <ac:spMkLst>
            <pc:docMk/>
            <pc:sldMk cId="1216137669" sldId="267"/>
            <ac:spMk id="2" creationId="{B7289FD3-44D2-4123-B925-7AF7FDC8DDE0}"/>
          </ac:spMkLst>
        </pc:spChg>
        <pc:spChg chg="add mod">
          <ac:chgData name="Sabine Dorestal" userId="05f26a67690a96c5" providerId="LiveId" clId="{8FFB9E2A-A3BA-4432-9B09-516406908408}" dt="2020-10-17T23:10:01.263" v="2288" actId="20577"/>
          <ac:spMkLst>
            <pc:docMk/>
            <pc:sldMk cId="1216137669" sldId="267"/>
            <ac:spMk id="3" creationId="{94CC3902-AB35-446F-9F59-346E3B9B4C51}"/>
          </ac:spMkLst>
        </pc:spChg>
        <pc:spChg chg="add mod">
          <ac:chgData name="Sabine Dorestal" userId="05f26a67690a96c5" providerId="LiveId" clId="{8FFB9E2A-A3BA-4432-9B09-516406908408}" dt="2020-10-17T20:12:22.520" v="1289" actId="26606"/>
          <ac:spMkLst>
            <pc:docMk/>
            <pc:sldMk cId="1216137669" sldId="267"/>
            <ac:spMk id="6" creationId="{F3B35C95-6EA1-4AAF-BACF-B258815CE680}"/>
          </ac:spMkLst>
        </pc:spChg>
        <pc:spChg chg="add">
          <ac:chgData name="Sabine Dorestal" userId="05f26a67690a96c5" providerId="LiveId" clId="{8FFB9E2A-A3BA-4432-9B09-516406908408}" dt="2020-10-17T20:12:22.520" v="1289" actId="26606"/>
          <ac:spMkLst>
            <pc:docMk/>
            <pc:sldMk cId="1216137669" sldId="267"/>
            <ac:spMk id="11" creationId="{F13C74B1-5B17-4795-BED0-7140497B445A}"/>
          </ac:spMkLst>
        </pc:spChg>
        <pc:spChg chg="add">
          <ac:chgData name="Sabine Dorestal" userId="05f26a67690a96c5" providerId="LiveId" clId="{8FFB9E2A-A3BA-4432-9B09-516406908408}" dt="2020-10-17T20:12:22.520" v="1289" actId="26606"/>
          <ac:spMkLst>
            <pc:docMk/>
            <pc:sldMk cId="1216137669" sldId="267"/>
            <ac:spMk id="13" creationId="{3FCFB1DE-0B7E-48CC-BA90-B2AB0889F9D6}"/>
          </ac:spMkLst>
        </pc:spChg>
        <pc:picChg chg="add mod">
          <ac:chgData name="Sabine Dorestal" userId="05f26a67690a96c5" providerId="LiveId" clId="{8FFB9E2A-A3BA-4432-9B09-516406908408}" dt="2020-10-17T20:12:22.520" v="1289" actId="26606"/>
          <ac:picMkLst>
            <pc:docMk/>
            <pc:sldMk cId="1216137669" sldId="267"/>
            <ac:picMk id="5" creationId="{859DC8CC-BA42-4E8D-9362-E23AD667FB00}"/>
          </ac:picMkLst>
        </pc:picChg>
      </pc:sldChg>
      <pc:sldChg chg="addSp delSp modSp new mod setBg modClrScheme chgLayout">
        <pc:chgData name="Sabine Dorestal" userId="05f26a67690a96c5" providerId="LiveId" clId="{8FFB9E2A-A3BA-4432-9B09-516406908408}" dt="2020-10-17T22:18:08.996" v="2078" actId="113"/>
        <pc:sldMkLst>
          <pc:docMk/>
          <pc:sldMk cId="3754714110" sldId="268"/>
        </pc:sldMkLst>
        <pc:spChg chg="mod ord">
          <ac:chgData name="Sabine Dorestal" userId="05f26a67690a96c5" providerId="LiveId" clId="{8FFB9E2A-A3BA-4432-9B09-516406908408}" dt="2020-10-17T22:17:55.269" v="2076" actId="113"/>
          <ac:spMkLst>
            <pc:docMk/>
            <pc:sldMk cId="3754714110" sldId="268"/>
            <ac:spMk id="2" creationId="{19D5C16F-CD96-48A3-A5D7-E94ED4DBED99}"/>
          </ac:spMkLst>
        </pc:spChg>
        <pc:spChg chg="mod ord">
          <ac:chgData name="Sabine Dorestal" userId="05f26a67690a96c5" providerId="LiveId" clId="{8FFB9E2A-A3BA-4432-9B09-516406908408}" dt="2020-10-17T22:18:08.996" v="2078" actId="113"/>
          <ac:spMkLst>
            <pc:docMk/>
            <pc:sldMk cId="3754714110" sldId="268"/>
            <ac:spMk id="3" creationId="{678C7A5D-3FE2-4ED6-9B47-C3A9DC8F0C8C}"/>
          </ac:spMkLst>
        </pc:spChg>
        <pc:spChg chg="add del mod">
          <ac:chgData name="Sabine Dorestal" userId="05f26a67690a96c5" providerId="LiveId" clId="{8FFB9E2A-A3BA-4432-9B09-516406908408}" dt="2020-10-17T21:00:52.787" v="1660" actId="931"/>
          <ac:spMkLst>
            <pc:docMk/>
            <pc:sldMk cId="3754714110" sldId="268"/>
            <ac:spMk id="6" creationId="{01B5722D-8D63-4406-8855-D248260C6B14}"/>
          </ac:spMkLst>
        </pc:spChg>
        <pc:spChg chg="add mod">
          <ac:chgData name="Sabine Dorestal" userId="05f26a67690a96c5" providerId="LiveId" clId="{8FFB9E2A-A3BA-4432-9B09-516406908408}" dt="2020-10-17T21:08:10.061" v="1681" actId="26606"/>
          <ac:spMkLst>
            <pc:docMk/>
            <pc:sldMk cId="3754714110" sldId="268"/>
            <ac:spMk id="9" creationId="{9BB57739-0596-481C-890B-243AEF2388B8}"/>
          </ac:spMkLst>
        </pc:spChg>
        <pc:spChg chg="add del">
          <ac:chgData name="Sabine Dorestal" userId="05f26a67690a96c5" providerId="LiveId" clId="{8FFB9E2A-A3BA-4432-9B09-516406908408}" dt="2020-10-17T21:07:18.041" v="1669" actId="26606"/>
          <ac:spMkLst>
            <pc:docMk/>
            <pc:sldMk cId="3754714110" sldId="268"/>
            <ac:spMk id="14" creationId="{EBDD1931-9E86-4402-9A68-33A2D9EFB198}"/>
          </ac:spMkLst>
        </pc:spChg>
        <pc:spChg chg="add del">
          <ac:chgData name="Sabine Dorestal" userId="05f26a67690a96c5" providerId="LiveId" clId="{8FFB9E2A-A3BA-4432-9B09-516406908408}" dt="2020-10-17T21:07:18.041" v="1669" actId="26606"/>
          <ac:spMkLst>
            <pc:docMk/>
            <pc:sldMk cId="3754714110" sldId="268"/>
            <ac:spMk id="16" creationId="{A8908DB7-C3A6-4FCB-9820-CEE02B398C4A}"/>
          </ac:spMkLst>
        </pc:spChg>
        <pc:spChg chg="add del">
          <ac:chgData name="Sabine Dorestal" userId="05f26a67690a96c5" providerId="LiveId" clId="{8FFB9E2A-A3BA-4432-9B09-516406908408}" dt="2020-10-17T21:07:18.041" v="1669" actId="26606"/>
          <ac:spMkLst>
            <pc:docMk/>
            <pc:sldMk cId="3754714110" sldId="268"/>
            <ac:spMk id="18" creationId="{D010E05E-9237-4321-84BB-69C0F22568EE}"/>
          </ac:spMkLst>
        </pc:spChg>
        <pc:spChg chg="add del">
          <ac:chgData name="Sabine Dorestal" userId="05f26a67690a96c5" providerId="LiveId" clId="{8FFB9E2A-A3BA-4432-9B09-516406908408}" dt="2020-10-17T21:07:21.118" v="1671" actId="26606"/>
          <ac:spMkLst>
            <pc:docMk/>
            <pc:sldMk cId="3754714110" sldId="268"/>
            <ac:spMk id="22" creationId="{EBDD1931-9E86-4402-9A68-33A2D9EFB198}"/>
          </ac:spMkLst>
        </pc:spChg>
        <pc:spChg chg="add del">
          <ac:chgData name="Sabine Dorestal" userId="05f26a67690a96c5" providerId="LiveId" clId="{8FFB9E2A-A3BA-4432-9B09-516406908408}" dt="2020-10-17T21:07:21.118" v="1671" actId="26606"/>
          <ac:spMkLst>
            <pc:docMk/>
            <pc:sldMk cId="3754714110" sldId="268"/>
            <ac:spMk id="23" creationId="{45D37F4E-DDB4-456B-97E0-9937730A039F}"/>
          </ac:spMkLst>
        </pc:spChg>
        <pc:spChg chg="add del">
          <ac:chgData name="Sabine Dorestal" userId="05f26a67690a96c5" providerId="LiveId" clId="{8FFB9E2A-A3BA-4432-9B09-516406908408}" dt="2020-10-17T21:07:21.118" v="1671" actId="26606"/>
          <ac:spMkLst>
            <pc:docMk/>
            <pc:sldMk cId="3754714110" sldId="268"/>
            <ac:spMk id="24" creationId="{3CE8AF5E-D374-4CF1-90CC-35CF73B81C3E}"/>
          </ac:spMkLst>
        </pc:spChg>
        <pc:spChg chg="add del">
          <ac:chgData name="Sabine Dorestal" userId="05f26a67690a96c5" providerId="LiveId" clId="{8FFB9E2A-A3BA-4432-9B09-516406908408}" dt="2020-10-17T21:08:10.061" v="1681" actId="26606"/>
          <ac:spMkLst>
            <pc:docMk/>
            <pc:sldMk cId="3754714110" sldId="268"/>
            <ac:spMk id="26" creationId="{EBDD1931-9E86-4402-9A68-33A2D9EFB198}"/>
          </ac:spMkLst>
        </pc:spChg>
        <pc:spChg chg="add del">
          <ac:chgData name="Sabine Dorestal" userId="05f26a67690a96c5" providerId="LiveId" clId="{8FFB9E2A-A3BA-4432-9B09-516406908408}" dt="2020-10-17T21:08:10.061" v="1681" actId="26606"/>
          <ac:spMkLst>
            <pc:docMk/>
            <pc:sldMk cId="3754714110" sldId="268"/>
            <ac:spMk id="27" creationId="{F13C74B1-5B17-4795-BED0-7140497B445A}"/>
          </ac:spMkLst>
        </pc:spChg>
        <pc:spChg chg="add del">
          <ac:chgData name="Sabine Dorestal" userId="05f26a67690a96c5" providerId="LiveId" clId="{8FFB9E2A-A3BA-4432-9B09-516406908408}" dt="2020-10-17T21:08:10.061" v="1681" actId="26606"/>
          <ac:spMkLst>
            <pc:docMk/>
            <pc:sldMk cId="3754714110" sldId="268"/>
            <ac:spMk id="28" creationId="{3FCFB1DE-0B7E-48CC-BA90-B2AB0889F9D6}"/>
          </ac:spMkLst>
        </pc:spChg>
        <pc:spChg chg="add del">
          <ac:chgData name="Sabine Dorestal" userId="05f26a67690a96c5" providerId="LiveId" clId="{8FFB9E2A-A3BA-4432-9B09-516406908408}" dt="2020-10-17T21:08:07.593" v="1678" actId="26606"/>
          <ac:spMkLst>
            <pc:docMk/>
            <pc:sldMk cId="3754714110" sldId="268"/>
            <ac:spMk id="33" creationId="{EBDD1931-9E86-4402-9A68-33A2D9EFB198}"/>
          </ac:spMkLst>
        </pc:spChg>
        <pc:spChg chg="add del">
          <ac:chgData name="Sabine Dorestal" userId="05f26a67690a96c5" providerId="LiveId" clId="{8FFB9E2A-A3BA-4432-9B09-516406908408}" dt="2020-10-17T21:08:07.593" v="1678" actId="26606"/>
          <ac:spMkLst>
            <pc:docMk/>
            <pc:sldMk cId="3754714110" sldId="268"/>
            <ac:spMk id="35" creationId="{B1595A09-E336-4D1B-9B3A-06A2287A54E2}"/>
          </ac:spMkLst>
        </pc:spChg>
        <pc:spChg chg="add del">
          <ac:chgData name="Sabine Dorestal" userId="05f26a67690a96c5" providerId="LiveId" clId="{8FFB9E2A-A3BA-4432-9B09-516406908408}" dt="2020-10-17T21:08:07.593" v="1678" actId="26606"/>
          <ac:spMkLst>
            <pc:docMk/>
            <pc:sldMk cId="3754714110" sldId="268"/>
            <ac:spMk id="37" creationId="{3540989C-C7B8-473B-BF87-6F2DA6A90006}"/>
          </ac:spMkLst>
        </pc:spChg>
        <pc:spChg chg="add del">
          <ac:chgData name="Sabine Dorestal" userId="05f26a67690a96c5" providerId="LiveId" clId="{8FFB9E2A-A3BA-4432-9B09-516406908408}" dt="2020-10-17T21:08:10.030" v="1680" actId="26606"/>
          <ac:spMkLst>
            <pc:docMk/>
            <pc:sldMk cId="3754714110" sldId="268"/>
            <ac:spMk id="39" creationId="{EBDD1931-9E86-4402-9A68-33A2D9EFB198}"/>
          </ac:spMkLst>
        </pc:spChg>
        <pc:spChg chg="add del">
          <ac:chgData name="Sabine Dorestal" userId="05f26a67690a96c5" providerId="LiveId" clId="{8FFB9E2A-A3BA-4432-9B09-516406908408}" dt="2020-10-17T21:08:10.030" v="1680" actId="26606"/>
          <ac:spMkLst>
            <pc:docMk/>
            <pc:sldMk cId="3754714110" sldId="268"/>
            <ac:spMk id="40" creationId="{2C61293E-6EBE-43EF-A52C-9BEBFD7679D4}"/>
          </ac:spMkLst>
        </pc:spChg>
        <pc:spChg chg="add del">
          <ac:chgData name="Sabine Dorestal" userId="05f26a67690a96c5" providerId="LiveId" clId="{8FFB9E2A-A3BA-4432-9B09-516406908408}" dt="2020-10-17T21:08:10.030" v="1680" actId="26606"/>
          <ac:spMkLst>
            <pc:docMk/>
            <pc:sldMk cId="3754714110" sldId="268"/>
            <ac:spMk id="41" creationId="{3FCFB1DE-0B7E-48CC-BA90-B2AB0889F9D6}"/>
          </ac:spMkLst>
        </pc:spChg>
        <pc:spChg chg="add">
          <ac:chgData name="Sabine Dorestal" userId="05f26a67690a96c5" providerId="LiveId" clId="{8FFB9E2A-A3BA-4432-9B09-516406908408}" dt="2020-10-17T21:08:10.061" v="1681" actId="26606"/>
          <ac:spMkLst>
            <pc:docMk/>
            <pc:sldMk cId="3754714110" sldId="268"/>
            <ac:spMk id="43" creationId="{EBDD1931-9E86-4402-9A68-33A2D9EFB198}"/>
          </ac:spMkLst>
        </pc:spChg>
        <pc:spChg chg="add">
          <ac:chgData name="Sabine Dorestal" userId="05f26a67690a96c5" providerId="LiveId" clId="{8FFB9E2A-A3BA-4432-9B09-516406908408}" dt="2020-10-17T21:08:10.061" v="1681" actId="26606"/>
          <ac:spMkLst>
            <pc:docMk/>
            <pc:sldMk cId="3754714110" sldId="268"/>
            <ac:spMk id="44" creationId="{A6D37EE4-EA1B-46EE-A54B-5233C63C9695}"/>
          </ac:spMkLst>
        </pc:spChg>
        <pc:spChg chg="add">
          <ac:chgData name="Sabine Dorestal" userId="05f26a67690a96c5" providerId="LiveId" clId="{8FFB9E2A-A3BA-4432-9B09-516406908408}" dt="2020-10-17T21:08:10.061" v="1681" actId="26606"/>
          <ac:spMkLst>
            <pc:docMk/>
            <pc:sldMk cId="3754714110" sldId="268"/>
            <ac:spMk id="45" creationId="{3EB27620-B0B1-4232-A055-99D3476060CF}"/>
          </ac:spMkLst>
        </pc:spChg>
        <pc:picChg chg="add del mod">
          <ac:chgData name="Sabine Dorestal" userId="05f26a67690a96c5" providerId="LiveId" clId="{8FFB9E2A-A3BA-4432-9B09-516406908408}" dt="2020-10-17T21:00:52.787" v="1660" actId="931"/>
          <ac:picMkLst>
            <pc:docMk/>
            <pc:sldMk cId="3754714110" sldId="268"/>
            <ac:picMk id="5" creationId="{58B4192C-4C3B-4AA0-A07E-335789E6BED7}"/>
          </ac:picMkLst>
        </pc:picChg>
        <pc:picChg chg="add mod">
          <ac:chgData name="Sabine Dorestal" userId="05f26a67690a96c5" providerId="LiveId" clId="{8FFB9E2A-A3BA-4432-9B09-516406908408}" dt="2020-10-17T21:08:10.061" v="1681" actId="26606"/>
          <ac:picMkLst>
            <pc:docMk/>
            <pc:sldMk cId="3754714110" sldId="268"/>
            <ac:picMk id="8" creationId="{6DF0B746-713B-4278-8280-A7C841140107}"/>
          </ac:picMkLst>
        </pc:picChg>
        <pc:inkChg chg="add del">
          <ac:chgData name="Sabine Dorestal" userId="05f26a67690a96c5" providerId="LiveId" clId="{8FFB9E2A-A3BA-4432-9B09-516406908408}" dt="2020-10-17T21:07:18.041" v="1669" actId="26606"/>
          <ac:inkMkLst>
            <pc:docMk/>
            <pc:sldMk cId="3754714110" sldId="268"/>
            <ac:inkMk id="20" creationId="{070477C5-0410-4E4F-97A1-F84C2465C187}"/>
          </ac:inkMkLst>
        </pc:inkChg>
      </pc:sldChg>
      <pc:sldChg chg="addSp delSp modSp new mod setBg modClrScheme chgLayout">
        <pc:chgData name="Sabine Dorestal" userId="05f26a67690a96c5" providerId="LiveId" clId="{8FFB9E2A-A3BA-4432-9B09-516406908408}" dt="2020-10-17T22:17:35.216" v="2074" actId="113"/>
        <pc:sldMkLst>
          <pc:docMk/>
          <pc:sldMk cId="866642821" sldId="269"/>
        </pc:sldMkLst>
        <pc:spChg chg="add mod">
          <ac:chgData name="Sabine Dorestal" userId="05f26a67690a96c5" providerId="LiveId" clId="{8FFB9E2A-A3BA-4432-9B09-516406908408}" dt="2020-10-17T22:16:38.574" v="2066" actId="113"/>
          <ac:spMkLst>
            <pc:docMk/>
            <pc:sldMk cId="866642821" sldId="269"/>
            <ac:spMk id="2" creationId="{375B01D7-9305-4CB4-8349-6380DC9BDC6B}"/>
          </ac:spMkLst>
        </pc:spChg>
        <pc:spChg chg="add del mod">
          <ac:chgData name="Sabine Dorestal" userId="05f26a67690a96c5" providerId="LiveId" clId="{8FFB9E2A-A3BA-4432-9B09-516406908408}" dt="2020-10-17T21:52:13.911" v="1972" actId="26606"/>
          <ac:spMkLst>
            <pc:docMk/>
            <pc:sldMk cId="866642821" sldId="269"/>
            <ac:spMk id="3" creationId="{D020CBE6-70F3-4EC1-87A3-B27DA90301BF}"/>
          </ac:spMkLst>
        </pc:spChg>
        <pc:spChg chg="add">
          <ac:chgData name="Sabine Dorestal" userId="05f26a67690a96c5" providerId="LiveId" clId="{8FFB9E2A-A3BA-4432-9B09-516406908408}" dt="2020-10-17T21:52:13.911" v="1972" actId="26606"/>
          <ac:spMkLst>
            <pc:docMk/>
            <pc:sldMk cId="866642821" sldId="269"/>
            <ac:spMk id="9" creationId="{2E442304-DDBD-4F7B-8017-36BCC863FB40}"/>
          </ac:spMkLst>
        </pc:spChg>
        <pc:spChg chg="add">
          <ac:chgData name="Sabine Dorestal" userId="05f26a67690a96c5" providerId="LiveId" clId="{8FFB9E2A-A3BA-4432-9B09-516406908408}" dt="2020-10-17T21:52:13.911" v="1972" actId="26606"/>
          <ac:spMkLst>
            <pc:docMk/>
            <pc:sldMk cId="866642821" sldId="269"/>
            <ac:spMk id="11" creationId="{535742DD-1B16-4E9D-B715-0D74B4574A68}"/>
          </ac:spMkLst>
        </pc:spChg>
        <pc:graphicFrameChg chg="add mod">
          <ac:chgData name="Sabine Dorestal" userId="05f26a67690a96c5" providerId="LiveId" clId="{8FFB9E2A-A3BA-4432-9B09-516406908408}" dt="2020-10-17T22:17:35.216" v="2074" actId="113"/>
          <ac:graphicFrameMkLst>
            <pc:docMk/>
            <pc:sldMk cId="866642821" sldId="269"/>
            <ac:graphicFrameMk id="5" creationId="{CC734F39-CD58-47BA-99D3-ABE961820D0D}"/>
          </ac:graphicFrameMkLst>
        </pc:graphicFrameChg>
      </pc:sldChg>
      <pc:sldChg chg="addSp delSp modSp new mod setBg modClrScheme setClrOvrMap delDesignElem chgLayout">
        <pc:chgData name="Sabine Dorestal" userId="05f26a67690a96c5" providerId="LiveId" clId="{8FFB9E2A-A3BA-4432-9B09-516406908408}" dt="2020-10-17T23:55:06.234" v="2609" actId="26606"/>
        <pc:sldMkLst>
          <pc:docMk/>
          <pc:sldMk cId="1764128980" sldId="270"/>
        </pc:sldMkLst>
        <pc:spChg chg="add mod ord">
          <ac:chgData name="Sabine Dorestal" userId="05f26a67690a96c5" providerId="LiveId" clId="{8FFB9E2A-A3BA-4432-9B09-516406908408}" dt="2020-10-17T23:55:06.234" v="2609" actId="26606"/>
          <ac:spMkLst>
            <pc:docMk/>
            <pc:sldMk cId="1764128980" sldId="270"/>
            <ac:spMk id="2" creationId="{4E1494C2-1C19-48B3-AA2C-22F688327CE4}"/>
          </ac:spMkLst>
        </pc:spChg>
        <pc:spChg chg="add mod">
          <ac:chgData name="Sabine Dorestal" userId="05f26a67690a96c5" providerId="LiveId" clId="{8FFB9E2A-A3BA-4432-9B09-516406908408}" dt="2020-10-17T23:53:54.325" v="2590" actId="26606"/>
          <ac:spMkLst>
            <pc:docMk/>
            <pc:sldMk cId="1764128980" sldId="270"/>
            <ac:spMk id="5" creationId="{23FFBD2C-0363-4FCC-96A1-2687E4A54FA9}"/>
          </ac:spMkLst>
        </pc:spChg>
        <pc:spChg chg="add del mod ord">
          <ac:chgData name="Sabine Dorestal" userId="05f26a67690a96c5" providerId="LiveId" clId="{8FFB9E2A-A3BA-4432-9B09-516406908408}" dt="2020-10-17T23:54:19.074" v="2604" actId="700"/>
          <ac:spMkLst>
            <pc:docMk/>
            <pc:sldMk cId="1764128980" sldId="270"/>
            <ac:spMk id="6" creationId="{5A2C513B-0351-4BB8-A5E9-97B1C697DF00}"/>
          </ac:spMkLst>
        </pc:spChg>
        <pc:spChg chg="add">
          <ac:chgData name="Sabine Dorestal" userId="05f26a67690a96c5" providerId="LiveId" clId="{8FFB9E2A-A3BA-4432-9B09-516406908408}" dt="2020-10-17T23:55:06.234" v="2609" actId="26606"/>
          <ac:spMkLst>
            <pc:docMk/>
            <pc:sldMk cId="1764128980" sldId="270"/>
            <ac:spMk id="7" creationId="{DA381740-063A-41A4-836D-85D14980EEF0}"/>
          </ac:spMkLst>
        </pc:spChg>
        <pc:spChg chg="add">
          <ac:chgData name="Sabine Dorestal" userId="05f26a67690a96c5" providerId="LiveId" clId="{8FFB9E2A-A3BA-4432-9B09-516406908408}" dt="2020-10-17T23:55:06.234" v="2609" actId="26606"/>
          <ac:spMkLst>
            <pc:docMk/>
            <pc:sldMk cId="1764128980" sldId="270"/>
            <ac:spMk id="8" creationId="{657F69E0-C4B0-4BEC-A689-4F8D877F05D4}"/>
          </ac:spMkLst>
        </pc:spChg>
        <pc:spChg chg="add">
          <ac:chgData name="Sabine Dorestal" userId="05f26a67690a96c5" providerId="LiveId" clId="{8FFB9E2A-A3BA-4432-9B09-516406908408}" dt="2020-10-17T23:55:06.234" v="2609" actId="26606"/>
          <ac:spMkLst>
            <pc:docMk/>
            <pc:sldMk cId="1764128980" sldId="270"/>
            <ac:spMk id="9" creationId="{8F51725E-A483-43B2-A6F2-C44F502FE033}"/>
          </ac:spMkLst>
        </pc:spChg>
        <pc:spChg chg="add del">
          <ac:chgData name="Sabine Dorestal" userId="05f26a67690a96c5" providerId="LiveId" clId="{8FFB9E2A-A3BA-4432-9B09-516406908408}" dt="2020-10-17T22:07:34.571" v="1997" actId="26606"/>
          <ac:spMkLst>
            <pc:docMk/>
            <pc:sldMk cId="1764128980" sldId="270"/>
            <ac:spMk id="10" creationId="{DA381740-063A-41A4-836D-85D14980EEF0}"/>
          </ac:spMkLst>
        </pc:spChg>
        <pc:spChg chg="add del">
          <ac:chgData name="Sabine Dorestal" userId="05f26a67690a96c5" providerId="LiveId" clId="{8FFB9E2A-A3BA-4432-9B09-516406908408}" dt="2020-10-17T23:53:18.243" v="2574" actId="26606"/>
          <ac:spMkLst>
            <pc:docMk/>
            <pc:sldMk cId="1764128980" sldId="270"/>
            <ac:spMk id="11" creationId="{F13C74B1-5B17-4795-BED0-7140497B445A}"/>
          </ac:spMkLst>
        </pc:spChg>
        <pc:spChg chg="add del">
          <ac:chgData name="Sabine Dorestal" userId="05f26a67690a96c5" providerId="LiveId" clId="{8FFB9E2A-A3BA-4432-9B09-516406908408}" dt="2020-10-17T22:07:34.571" v="1997" actId="26606"/>
          <ac:spMkLst>
            <pc:docMk/>
            <pc:sldMk cId="1764128980" sldId="270"/>
            <ac:spMk id="12" creationId="{CFA5B9DB-0BF9-4260-A97B-936524F9668F}"/>
          </ac:spMkLst>
        </pc:spChg>
        <pc:spChg chg="add del">
          <ac:chgData name="Sabine Dorestal" userId="05f26a67690a96c5" providerId="LiveId" clId="{8FFB9E2A-A3BA-4432-9B09-516406908408}" dt="2020-10-17T23:53:18.243" v="2574" actId="26606"/>
          <ac:spMkLst>
            <pc:docMk/>
            <pc:sldMk cId="1764128980" sldId="270"/>
            <ac:spMk id="13" creationId="{3FCFB1DE-0B7E-48CC-BA90-B2AB0889F9D6}"/>
          </ac:spMkLst>
        </pc:spChg>
        <pc:spChg chg="add del">
          <ac:chgData name="Sabine Dorestal" userId="05f26a67690a96c5" providerId="LiveId" clId="{8FFB9E2A-A3BA-4432-9B09-516406908408}" dt="2020-10-17T22:07:34.571" v="1997" actId="26606"/>
          <ac:spMkLst>
            <pc:docMk/>
            <pc:sldMk cId="1764128980" sldId="270"/>
            <ac:spMk id="14" creationId="{59824785-89B4-4433-955A-F2C847B1534D}"/>
          </ac:spMkLst>
        </pc:spChg>
        <pc:spChg chg="add del">
          <ac:chgData name="Sabine Dorestal" userId="05f26a67690a96c5" providerId="LiveId" clId="{8FFB9E2A-A3BA-4432-9B09-516406908408}" dt="2020-10-17T23:53:26.424" v="2576" actId="26606"/>
          <ac:spMkLst>
            <pc:docMk/>
            <pc:sldMk cId="1764128980" sldId="270"/>
            <ac:spMk id="15" creationId="{1A9F7B4E-B03D-4F64-BE33-00D074458D45}"/>
          </ac:spMkLst>
        </pc:spChg>
        <pc:spChg chg="add del">
          <ac:chgData name="Sabine Dorestal" userId="05f26a67690a96c5" providerId="LiveId" clId="{8FFB9E2A-A3BA-4432-9B09-516406908408}" dt="2020-10-17T22:07:34.571" v="1997" actId="26606"/>
          <ac:spMkLst>
            <pc:docMk/>
            <pc:sldMk cId="1764128980" sldId="270"/>
            <ac:spMk id="16" creationId="{CB2E64D6-3AEB-4AFF-9475-E210F85E0AA7}"/>
          </ac:spMkLst>
        </pc:spChg>
        <pc:spChg chg="add del">
          <ac:chgData name="Sabine Dorestal" userId="05f26a67690a96c5" providerId="LiveId" clId="{8FFB9E2A-A3BA-4432-9B09-516406908408}" dt="2020-10-17T23:53:26.424" v="2576" actId="26606"/>
          <ac:spMkLst>
            <pc:docMk/>
            <pc:sldMk cId="1764128980" sldId="270"/>
            <ac:spMk id="17" creationId="{1CA8A97F-67F0-4D5F-A850-0C30727D1CE3}"/>
          </ac:spMkLst>
        </pc:spChg>
        <pc:spChg chg="add del">
          <ac:chgData name="Sabine Dorestal" userId="05f26a67690a96c5" providerId="LiveId" clId="{8FFB9E2A-A3BA-4432-9B09-516406908408}" dt="2020-10-17T22:07:40.821" v="1999" actId="26606"/>
          <ac:spMkLst>
            <pc:docMk/>
            <pc:sldMk cId="1764128980" sldId="270"/>
            <ac:spMk id="18" creationId="{DA381740-063A-41A4-836D-85D14980EEF0}"/>
          </ac:spMkLst>
        </pc:spChg>
        <pc:spChg chg="add del">
          <ac:chgData name="Sabine Dorestal" userId="05f26a67690a96c5" providerId="LiveId" clId="{8FFB9E2A-A3BA-4432-9B09-516406908408}" dt="2020-10-17T22:07:40.821" v="1999" actId="26606"/>
          <ac:spMkLst>
            <pc:docMk/>
            <pc:sldMk cId="1764128980" sldId="270"/>
            <ac:spMk id="19" creationId="{5683D043-25BB-4AC9-8130-641179672614}"/>
          </ac:spMkLst>
        </pc:spChg>
        <pc:spChg chg="add del">
          <ac:chgData name="Sabine Dorestal" userId="05f26a67690a96c5" providerId="LiveId" clId="{8FFB9E2A-A3BA-4432-9B09-516406908408}" dt="2020-10-17T22:07:40.821" v="1999" actId="26606"/>
          <ac:spMkLst>
            <pc:docMk/>
            <pc:sldMk cId="1764128980" sldId="270"/>
            <ac:spMk id="20" creationId="{AA61CCAC-6875-474C-8E9E-F57ABF078C2B}"/>
          </ac:spMkLst>
        </pc:spChg>
        <pc:spChg chg="add del">
          <ac:chgData name="Sabine Dorestal" userId="05f26a67690a96c5" providerId="LiveId" clId="{8FFB9E2A-A3BA-4432-9B09-516406908408}" dt="2020-10-17T23:53:33.698" v="2578" actId="26606"/>
          <ac:spMkLst>
            <pc:docMk/>
            <pc:sldMk cId="1764128980" sldId="270"/>
            <ac:spMk id="21" creationId="{A9D2268A-D939-4E78-91B6-6C7E46406788}"/>
          </ac:spMkLst>
        </pc:spChg>
        <pc:spChg chg="add del">
          <ac:chgData name="Sabine Dorestal" userId="05f26a67690a96c5" providerId="LiveId" clId="{8FFB9E2A-A3BA-4432-9B09-516406908408}" dt="2020-10-17T22:07:44.753" v="2001" actId="26606"/>
          <ac:spMkLst>
            <pc:docMk/>
            <pc:sldMk cId="1764128980" sldId="270"/>
            <ac:spMk id="22" creationId="{DA381740-063A-41A4-836D-85D14980EEF0}"/>
          </ac:spMkLst>
        </pc:spChg>
        <pc:spChg chg="add del">
          <ac:chgData name="Sabine Dorestal" userId="05f26a67690a96c5" providerId="LiveId" clId="{8FFB9E2A-A3BA-4432-9B09-516406908408}" dt="2020-10-17T22:07:44.753" v="2001" actId="26606"/>
          <ac:spMkLst>
            <pc:docMk/>
            <pc:sldMk cId="1764128980" sldId="270"/>
            <ac:spMk id="23" creationId="{AA61CCAC-6875-474C-8E9E-F57ABF078C2B}"/>
          </ac:spMkLst>
        </pc:spChg>
        <pc:spChg chg="add del">
          <ac:chgData name="Sabine Dorestal" userId="05f26a67690a96c5" providerId="LiveId" clId="{8FFB9E2A-A3BA-4432-9B09-516406908408}" dt="2020-10-17T22:07:44.753" v="2001" actId="26606"/>
          <ac:spMkLst>
            <pc:docMk/>
            <pc:sldMk cId="1764128980" sldId="270"/>
            <ac:spMk id="24" creationId="{5683D043-25BB-4AC9-8130-641179672614}"/>
          </ac:spMkLst>
        </pc:spChg>
        <pc:spChg chg="add del">
          <ac:chgData name="Sabine Dorestal" userId="05f26a67690a96c5" providerId="LiveId" clId="{8FFB9E2A-A3BA-4432-9B09-516406908408}" dt="2020-10-17T23:53:33.698" v="2578" actId="26606"/>
          <ac:spMkLst>
            <pc:docMk/>
            <pc:sldMk cId="1764128980" sldId="270"/>
            <ac:spMk id="25" creationId="{E0C43A58-225D-452D-8185-0D89D1EED861}"/>
          </ac:spMkLst>
        </pc:spChg>
        <pc:spChg chg="add del">
          <ac:chgData name="Sabine Dorestal" userId="05f26a67690a96c5" providerId="LiveId" clId="{8FFB9E2A-A3BA-4432-9B09-516406908408}" dt="2020-10-17T22:07:47.017" v="2003" actId="26606"/>
          <ac:spMkLst>
            <pc:docMk/>
            <pc:sldMk cId="1764128980" sldId="270"/>
            <ac:spMk id="26" creationId="{DA381740-063A-41A4-836D-85D14980EEF0}"/>
          </ac:spMkLst>
        </pc:spChg>
        <pc:spChg chg="add del">
          <ac:chgData name="Sabine Dorestal" userId="05f26a67690a96c5" providerId="LiveId" clId="{8FFB9E2A-A3BA-4432-9B09-516406908408}" dt="2020-10-17T22:07:47.017" v="2003" actId="26606"/>
          <ac:spMkLst>
            <pc:docMk/>
            <pc:sldMk cId="1764128980" sldId="270"/>
            <ac:spMk id="27" creationId="{798FE0E0-D95D-46EF-A375-475D4DB0ED45}"/>
          </ac:spMkLst>
        </pc:spChg>
        <pc:spChg chg="add del">
          <ac:chgData name="Sabine Dorestal" userId="05f26a67690a96c5" providerId="LiveId" clId="{8FFB9E2A-A3BA-4432-9B09-516406908408}" dt="2020-10-17T22:07:47.017" v="2003" actId="26606"/>
          <ac:spMkLst>
            <pc:docMk/>
            <pc:sldMk cId="1764128980" sldId="270"/>
            <ac:spMk id="28" creationId="{D503E11D-D7FB-44ED-80F1-8CDAD7A9A4BE}"/>
          </ac:spMkLst>
        </pc:spChg>
        <pc:spChg chg="add del">
          <ac:chgData name="Sabine Dorestal" userId="05f26a67690a96c5" providerId="LiveId" clId="{8FFB9E2A-A3BA-4432-9B09-516406908408}" dt="2020-10-17T22:07:47.017" v="2003" actId="26606"/>
          <ac:spMkLst>
            <pc:docMk/>
            <pc:sldMk cId="1764128980" sldId="270"/>
            <ac:spMk id="29" creationId="{2D82A42F-AEBE-4065-9792-036A904D8564}"/>
          </ac:spMkLst>
        </pc:spChg>
        <pc:spChg chg="add del">
          <ac:chgData name="Sabine Dorestal" userId="05f26a67690a96c5" providerId="LiveId" clId="{8FFB9E2A-A3BA-4432-9B09-516406908408}" dt="2020-10-17T23:53:38.811" v="2580" actId="26606"/>
          <ac:spMkLst>
            <pc:docMk/>
            <pc:sldMk cId="1764128980" sldId="270"/>
            <ac:spMk id="30" creationId="{A6D37EE4-EA1B-46EE-A54B-5233C63C9695}"/>
          </ac:spMkLst>
        </pc:spChg>
        <pc:spChg chg="add del">
          <ac:chgData name="Sabine Dorestal" userId="05f26a67690a96c5" providerId="LiveId" clId="{8FFB9E2A-A3BA-4432-9B09-516406908408}" dt="2020-10-17T22:07:49.235" v="2005" actId="26606"/>
          <ac:spMkLst>
            <pc:docMk/>
            <pc:sldMk cId="1764128980" sldId="270"/>
            <ac:spMk id="31" creationId="{DA381740-063A-41A4-836D-85D14980EEF0}"/>
          </ac:spMkLst>
        </pc:spChg>
        <pc:spChg chg="add del">
          <ac:chgData name="Sabine Dorestal" userId="05f26a67690a96c5" providerId="LiveId" clId="{8FFB9E2A-A3BA-4432-9B09-516406908408}" dt="2020-10-17T22:07:49.235" v="2005" actId="26606"/>
          <ac:spMkLst>
            <pc:docMk/>
            <pc:sldMk cId="1764128980" sldId="270"/>
            <ac:spMk id="32" creationId="{F6375C73-EB3C-45C0-A30D-E4C719F84C78}"/>
          </ac:spMkLst>
        </pc:spChg>
        <pc:spChg chg="add del">
          <ac:chgData name="Sabine Dorestal" userId="05f26a67690a96c5" providerId="LiveId" clId="{8FFB9E2A-A3BA-4432-9B09-516406908408}" dt="2020-10-17T22:07:49.235" v="2005" actId="26606"/>
          <ac:spMkLst>
            <pc:docMk/>
            <pc:sldMk cId="1764128980" sldId="270"/>
            <ac:spMk id="33" creationId="{C9BD4167-80BB-41C6-8923-8BB7C287B3D3}"/>
          </ac:spMkLst>
        </pc:spChg>
        <pc:spChg chg="add del">
          <ac:chgData name="Sabine Dorestal" userId="05f26a67690a96c5" providerId="LiveId" clId="{8FFB9E2A-A3BA-4432-9B09-516406908408}" dt="2020-10-17T23:53:38.811" v="2580" actId="26606"/>
          <ac:spMkLst>
            <pc:docMk/>
            <pc:sldMk cId="1764128980" sldId="270"/>
            <ac:spMk id="34" creationId="{3EB27620-B0B1-4232-A055-99D3476060CF}"/>
          </ac:spMkLst>
        </pc:spChg>
        <pc:spChg chg="add del">
          <ac:chgData name="Sabine Dorestal" userId="05f26a67690a96c5" providerId="LiveId" clId="{8FFB9E2A-A3BA-4432-9B09-516406908408}" dt="2020-10-17T22:07:51.514" v="2007" actId="26606"/>
          <ac:spMkLst>
            <pc:docMk/>
            <pc:sldMk cId="1764128980" sldId="270"/>
            <ac:spMk id="35" creationId="{DA381740-063A-41A4-836D-85D14980EEF0}"/>
          </ac:spMkLst>
        </pc:spChg>
        <pc:spChg chg="add del">
          <ac:chgData name="Sabine Dorestal" userId="05f26a67690a96c5" providerId="LiveId" clId="{8FFB9E2A-A3BA-4432-9B09-516406908408}" dt="2020-10-17T22:07:51.514" v="2007" actId="26606"/>
          <ac:spMkLst>
            <pc:docMk/>
            <pc:sldMk cId="1764128980" sldId="270"/>
            <ac:spMk id="36" creationId="{D5B012D8-7F27-4758-9AC6-C889B154BD73}"/>
          </ac:spMkLst>
        </pc:spChg>
        <pc:spChg chg="add del">
          <ac:chgData name="Sabine Dorestal" userId="05f26a67690a96c5" providerId="LiveId" clId="{8FFB9E2A-A3BA-4432-9B09-516406908408}" dt="2020-10-17T22:07:51.514" v="2007" actId="26606"/>
          <ac:spMkLst>
            <pc:docMk/>
            <pc:sldMk cId="1764128980" sldId="270"/>
            <ac:spMk id="37" creationId="{4063B759-00FC-46D1-9898-8E8625268FAF}"/>
          </ac:spMkLst>
        </pc:spChg>
        <pc:spChg chg="add del">
          <ac:chgData name="Sabine Dorestal" userId="05f26a67690a96c5" providerId="LiveId" clId="{8FFB9E2A-A3BA-4432-9B09-516406908408}" dt="2020-10-17T23:53:41.957" v="2582" actId="26606"/>
          <ac:spMkLst>
            <pc:docMk/>
            <pc:sldMk cId="1764128980" sldId="270"/>
            <ac:spMk id="38" creationId="{2C61293E-6EBE-43EF-A52C-9BEBFD7679D4}"/>
          </ac:spMkLst>
        </pc:spChg>
        <pc:spChg chg="add del">
          <ac:chgData name="Sabine Dorestal" userId="05f26a67690a96c5" providerId="LiveId" clId="{8FFB9E2A-A3BA-4432-9B09-516406908408}" dt="2020-10-17T22:07:53.811" v="2009" actId="26606"/>
          <ac:spMkLst>
            <pc:docMk/>
            <pc:sldMk cId="1764128980" sldId="270"/>
            <ac:spMk id="39" creationId="{DA381740-063A-41A4-836D-85D14980EEF0}"/>
          </ac:spMkLst>
        </pc:spChg>
        <pc:spChg chg="add del">
          <ac:chgData name="Sabine Dorestal" userId="05f26a67690a96c5" providerId="LiveId" clId="{8FFB9E2A-A3BA-4432-9B09-516406908408}" dt="2020-10-17T22:07:53.811" v="2009" actId="26606"/>
          <ac:spMkLst>
            <pc:docMk/>
            <pc:sldMk cId="1764128980" sldId="270"/>
            <ac:spMk id="40" creationId="{4063B759-00FC-46D1-9898-8E8625268FAF}"/>
          </ac:spMkLst>
        </pc:spChg>
        <pc:spChg chg="add del">
          <ac:chgData name="Sabine Dorestal" userId="05f26a67690a96c5" providerId="LiveId" clId="{8FFB9E2A-A3BA-4432-9B09-516406908408}" dt="2020-10-17T22:07:53.811" v="2009" actId="26606"/>
          <ac:spMkLst>
            <pc:docMk/>
            <pc:sldMk cId="1764128980" sldId="270"/>
            <ac:spMk id="41" creationId="{D5B012D8-7F27-4758-9AC6-C889B154BD73}"/>
          </ac:spMkLst>
        </pc:spChg>
        <pc:spChg chg="add del">
          <ac:chgData name="Sabine Dorestal" userId="05f26a67690a96c5" providerId="LiveId" clId="{8FFB9E2A-A3BA-4432-9B09-516406908408}" dt="2020-10-17T23:53:41.957" v="2582" actId="26606"/>
          <ac:spMkLst>
            <pc:docMk/>
            <pc:sldMk cId="1764128980" sldId="270"/>
            <ac:spMk id="42" creationId="{8D5AAC53-3624-41C3-A6B5-1DA97F2901B1}"/>
          </ac:spMkLst>
        </pc:spChg>
        <pc:spChg chg="add del">
          <ac:chgData name="Sabine Dorestal" userId="05f26a67690a96c5" providerId="LiveId" clId="{8FFB9E2A-A3BA-4432-9B09-516406908408}" dt="2020-10-17T22:07:55.980" v="2011" actId="26606"/>
          <ac:spMkLst>
            <pc:docMk/>
            <pc:sldMk cId="1764128980" sldId="270"/>
            <ac:spMk id="43" creationId="{DA381740-063A-41A4-836D-85D14980EEF0}"/>
          </ac:spMkLst>
        </pc:spChg>
        <pc:spChg chg="add del">
          <ac:chgData name="Sabine Dorestal" userId="05f26a67690a96c5" providerId="LiveId" clId="{8FFB9E2A-A3BA-4432-9B09-516406908408}" dt="2020-10-17T22:07:55.980" v="2011" actId="26606"/>
          <ac:spMkLst>
            <pc:docMk/>
            <pc:sldMk cId="1764128980" sldId="270"/>
            <ac:spMk id="44" creationId="{665DBBEF-238B-476B-96AB-8AAC3224ECEA}"/>
          </ac:spMkLst>
        </pc:spChg>
        <pc:spChg chg="add del">
          <ac:chgData name="Sabine Dorestal" userId="05f26a67690a96c5" providerId="LiveId" clId="{8FFB9E2A-A3BA-4432-9B09-516406908408}" dt="2020-10-17T22:07:55.980" v="2011" actId="26606"/>
          <ac:spMkLst>
            <pc:docMk/>
            <pc:sldMk cId="1764128980" sldId="270"/>
            <ac:spMk id="45" creationId="{3FCFB1DE-0B7E-48CC-BA90-B2AB0889F9D6}"/>
          </ac:spMkLst>
        </pc:spChg>
        <pc:spChg chg="add del">
          <ac:chgData name="Sabine Dorestal" userId="05f26a67690a96c5" providerId="LiveId" clId="{8FFB9E2A-A3BA-4432-9B09-516406908408}" dt="2020-10-17T23:53:41.957" v="2582" actId="26606"/>
          <ac:spMkLst>
            <pc:docMk/>
            <pc:sldMk cId="1764128980" sldId="270"/>
            <ac:spMk id="46" creationId="{3FCFB1DE-0B7E-48CC-BA90-B2AB0889F9D6}"/>
          </ac:spMkLst>
        </pc:spChg>
        <pc:spChg chg="add del">
          <ac:chgData name="Sabine Dorestal" userId="05f26a67690a96c5" providerId="LiveId" clId="{8FFB9E2A-A3BA-4432-9B09-516406908408}" dt="2020-10-17T23:45:44.492" v="2332" actId="700"/>
          <ac:spMkLst>
            <pc:docMk/>
            <pc:sldMk cId="1764128980" sldId="270"/>
            <ac:spMk id="47" creationId="{DA381740-063A-41A4-836D-85D14980EEF0}"/>
          </ac:spMkLst>
        </pc:spChg>
        <pc:spChg chg="add del">
          <ac:chgData name="Sabine Dorestal" userId="05f26a67690a96c5" providerId="LiveId" clId="{8FFB9E2A-A3BA-4432-9B09-516406908408}" dt="2020-10-17T23:45:44.492" v="2332" actId="700"/>
          <ac:spMkLst>
            <pc:docMk/>
            <pc:sldMk cId="1764128980" sldId="270"/>
            <ac:spMk id="48" creationId="{007891EC-4501-44ED-A8C8-B11B6DB767AB}"/>
          </ac:spMkLst>
        </pc:spChg>
        <pc:spChg chg="add del">
          <ac:chgData name="Sabine Dorestal" userId="05f26a67690a96c5" providerId="LiveId" clId="{8FFB9E2A-A3BA-4432-9B09-516406908408}" dt="2020-10-17T23:53:45.091" v="2584" actId="26606"/>
          <ac:spMkLst>
            <pc:docMk/>
            <pc:sldMk cId="1764128980" sldId="270"/>
            <ac:spMk id="50" creationId="{A9D2268A-D939-4E78-91B6-6C7E46406788}"/>
          </ac:spMkLst>
        </pc:spChg>
        <pc:spChg chg="add del">
          <ac:chgData name="Sabine Dorestal" userId="05f26a67690a96c5" providerId="LiveId" clId="{8FFB9E2A-A3BA-4432-9B09-516406908408}" dt="2020-10-17T23:53:45.091" v="2584" actId="26606"/>
          <ac:spMkLst>
            <pc:docMk/>
            <pc:sldMk cId="1764128980" sldId="270"/>
            <ac:spMk id="51" creationId="{E0C43A58-225D-452D-8185-0D89D1EED861}"/>
          </ac:spMkLst>
        </pc:spChg>
        <pc:spChg chg="add">
          <ac:chgData name="Sabine Dorestal" userId="05f26a67690a96c5" providerId="LiveId" clId="{8FFB9E2A-A3BA-4432-9B09-516406908408}" dt="2020-10-17T23:55:06.234" v="2609" actId="26606"/>
          <ac:spMkLst>
            <pc:docMk/>
            <pc:sldMk cId="1764128980" sldId="270"/>
            <ac:spMk id="52" creationId="{9F6380B4-6A1C-481E-8408-B4E6C75B9B81}"/>
          </ac:spMkLst>
        </pc:spChg>
        <pc:spChg chg="add del">
          <ac:chgData name="Sabine Dorestal" userId="05f26a67690a96c5" providerId="LiveId" clId="{8FFB9E2A-A3BA-4432-9B09-516406908408}" dt="2020-10-17T23:53:46.869" v="2586" actId="26606"/>
          <ac:spMkLst>
            <pc:docMk/>
            <pc:sldMk cId="1764128980" sldId="270"/>
            <ac:spMk id="53" creationId="{1A9F7B4E-B03D-4F64-BE33-00D074458D45}"/>
          </ac:spMkLst>
        </pc:spChg>
        <pc:spChg chg="add del">
          <ac:chgData name="Sabine Dorestal" userId="05f26a67690a96c5" providerId="LiveId" clId="{8FFB9E2A-A3BA-4432-9B09-516406908408}" dt="2020-10-17T23:53:46.869" v="2586" actId="26606"/>
          <ac:spMkLst>
            <pc:docMk/>
            <pc:sldMk cId="1764128980" sldId="270"/>
            <ac:spMk id="54" creationId="{1CA8A97F-67F0-4D5F-A850-0C30727D1CE3}"/>
          </ac:spMkLst>
        </pc:spChg>
        <pc:spChg chg="add del">
          <ac:chgData name="Sabine Dorestal" userId="05f26a67690a96c5" providerId="LiveId" clId="{8FFB9E2A-A3BA-4432-9B09-516406908408}" dt="2020-10-17T23:53:49.795" v="2588" actId="26606"/>
          <ac:spMkLst>
            <pc:docMk/>
            <pc:sldMk cId="1764128980" sldId="270"/>
            <ac:spMk id="56" creationId="{B1595A09-E336-4D1B-9B3A-06A2287A54E2}"/>
          </ac:spMkLst>
        </pc:spChg>
        <pc:spChg chg="add del">
          <ac:chgData name="Sabine Dorestal" userId="05f26a67690a96c5" providerId="LiveId" clId="{8FFB9E2A-A3BA-4432-9B09-516406908408}" dt="2020-10-17T23:53:49.795" v="2588" actId="26606"/>
          <ac:spMkLst>
            <pc:docMk/>
            <pc:sldMk cId="1764128980" sldId="270"/>
            <ac:spMk id="57" creationId="{3540989C-C7B8-473B-BF87-6F2DA6A90006}"/>
          </ac:spMkLst>
        </pc:spChg>
        <pc:spChg chg="add del">
          <ac:chgData name="Sabine Dorestal" userId="05f26a67690a96c5" providerId="LiveId" clId="{8FFB9E2A-A3BA-4432-9B09-516406908408}" dt="2020-10-17T23:53:54.325" v="2590" actId="26606"/>
          <ac:spMkLst>
            <pc:docMk/>
            <pc:sldMk cId="1764128980" sldId="270"/>
            <ac:spMk id="59" creationId="{F13C74B1-5B17-4795-BED0-7140497B445A}"/>
          </ac:spMkLst>
        </pc:spChg>
        <pc:spChg chg="add del">
          <ac:chgData name="Sabine Dorestal" userId="05f26a67690a96c5" providerId="LiveId" clId="{8FFB9E2A-A3BA-4432-9B09-516406908408}" dt="2020-10-17T23:53:54.325" v="2590" actId="26606"/>
          <ac:spMkLst>
            <pc:docMk/>
            <pc:sldMk cId="1764128980" sldId="270"/>
            <ac:spMk id="60" creationId="{3FCFB1DE-0B7E-48CC-BA90-B2AB0889F9D6}"/>
          </ac:spMkLst>
        </pc:spChg>
        <pc:picChg chg="add mod ord">
          <ac:chgData name="Sabine Dorestal" userId="05f26a67690a96c5" providerId="LiveId" clId="{8FFB9E2A-A3BA-4432-9B09-516406908408}" dt="2020-10-17T23:55:06.234" v="2609" actId="26606"/>
          <ac:picMkLst>
            <pc:docMk/>
            <pc:sldMk cId="1764128980" sldId="270"/>
            <ac:picMk id="4" creationId="{9F0F16D0-E6B2-48FB-A82F-6536CA2AE112}"/>
          </ac:picMkLst>
        </pc:picChg>
        <pc:cxnChg chg="add del">
          <ac:chgData name="Sabine Dorestal" userId="05f26a67690a96c5" providerId="LiveId" clId="{8FFB9E2A-A3BA-4432-9B09-516406908408}" dt="2020-10-17T23:45:44.492" v="2332" actId="700"/>
          <ac:cxnSpMkLst>
            <pc:docMk/>
            <pc:sldMk cId="1764128980" sldId="270"/>
            <ac:cxnSpMk id="49" creationId="{34E5597F-CE67-4085-9548-E6A8036DA3BB}"/>
          </ac:cxnSpMkLst>
        </pc:cxnChg>
      </pc:sldChg>
      <pc:sldChg chg="addSp delSp modSp new mod setBg">
        <pc:chgData name="Sabine Dorestal" userId="05f26a67690a96c5" providerId="LiveId" clId="{8FFB9E2A-A3BA-4432-9B09-516406908408}" dt="2020-10-17T22:31:53.659" v="2195" actId="122"/>
        <pc:sldMkLst>
          <pc:docMk/>
          <pc:sldMk cId="787297617" sldId="271"/>
        </pc:sldMkLst>
        <pc:spChg chg="mod ord">
          <ac:chgData name="Sabine Dorestal" userId="05f26a67690a96c5" providerId="LiveId" clId="{8FFB9E2A-A3BA-4432-9B09-516406908408}" dt="2020-10-17T22:31:53.659" v="2195" actId="122"/>
          <ac:spMkLst>
            <pc:docMk/>
            <pc:sldMk cId="787297617" sldId="271"/>
            <ac:spMk id="2" creationId="{4EB8091E-DF63-4F6A-BC22-4064D8B8CFA4}"/>
          </ac:spMkLst>
        </pc:spChg>
        <pc:spChg chg="del">
          <ac:chgData name="Sabine Dorestal" userId="05f26a67690a96c5" providerId="LiveId" clId="{8FFB9E2A-A3BA-4432-9B09-516406908408}" dt="2020-10-17T22:11:37.724" v="2042" actId="931"/>
          <ac:spMkLst>
            <pc:docMk/>
            <pc:sldMk cId="787297617" sldId="271"/>
            <ac:spMk id="3" creationId="{322026EF-452F-431F-BB41-DC5348414B21}"/>
          </ac:spMkLst>
        </pc:spChg>
        <pc:spChg chg="add mod">
          <ac:chgData name="Sabine Dorestal" userId="05f26a67690a96c5" providerId="LiveId" clId="{8FFB9E2A-A3BA-4432-9B09-516406908408}" dt="2020-10-17T22:26:07.365" v="2122" actId="26606"/>
          <ac:spMkLst>
            <pc:docMk/>
            <pc:sldMk cId="787297617" sldId="271"/>
            <ac:spMk id="6" creationId="{B8AC3DEB-2269-4F74-89ED-DCAF01B9B307}"/>
          </ac:spMkLst>
        </pc:spChg>
        <pc:spChg chg="add del">
          <ac:chgData name="Sabine Dorestal" userId="05f26a67690a96c5" providerId="LiveId" clId="{8FFB9E2A-A3BA-4432-9B09-516406908408}" dt="2020-10-17T22:26:07.365" v="2122" actId="26606"/>
          <ac:spMkLst>
            <pc:docMk/>
            <pc:sldMk cId="787297617" sldId="271"/>
            <ac:spMk id="11" creationId="{DA381740-063A-41A4-836D-85D14980EEF0}"/>
          </ac:spMkLst>
        </pc:spChg>
        <pc:spChg chg="add del">
          <ac:chgData name="Sabine Dorestal" userId="05f26a67690a96c5" providerId="LiveId" clId="{8FFB9E2A-A3BA-4432-9B09-516406908408}" dt="2020-10-17T22:26:07.365" v="2122" actId="26606"/>
          <ac:spMkLst>
            <pc:docMk/>
            <pc:sldMk cId="787297617" sldId="271"/>
            <ac:spMk id="13" creationId="{007891EC-4501-44ED-A8C8-B11B6DB767AB}"/>
          </ac:spMkLst>
        </pc:spChg>
        <pc:spChg chg="add mod">
          <ac:chgData name="Sabine Dorestal" userId="05f26a67690a96c5" providerId="LiveId" clId="{8FFB9E2A-A3BA-4432-9B09-516406908408}" dt="2020-10-17T22:31:26.519" v="2191" actId="122"/>
          <ac:spMkLst>
            <pc:docMk/>
            <pc:sldMk cId="787297617" sldId="271"/>
            <ac:spMk id="19" creationId="{CA1795AA-3A02-45E8-ABC1-96F9646EB153}"/>
          </ac:spMkLst>
        </pc:spChg>
        <pc:spChg chg="add del">
          <ac:chgData name="Sabine Dorestal" userId="05f26a67690a96c5" providerId="LiveId" clId="{8FFB9E2A-A3BA-4432-9B09-516406908408}" dt="2020-10-17T22:26:07.334" v="2121" actId="26606"/>
          <ac:spMkLst>
            <pc:docMk/>
            <pc:sldMk cId="787297617" sldId="271"/>
            <ac:spMk id="20" creationId="{DA381740-063A-41A4-836D-85D14980EEF0}"/>
          </ac:spMkLst>
        </pc:spChg>
        <pc:spChg chg="add del">
          <ac:chgData name="Sabine Dorestal" userId="05f26a67690a96c5" providerId="LiveId" clId="{8FFB9E2A-A3BA-4432-9B09-516406908408}" dt="2020-10-17T22:26:07.334" v="2121" actId="26606"/>
          <ac:spMkLst>
            <pc:docMk/>
            <pc:sldMk cId="787297617" sldId="271"/>
            <ac:spMk id="22" creationId="{D2306AB6-9D65-4F8E-9FD7-C3F3A3DE395D}"/>
          </ac:spMkLst>
        </pc:spChg>
        <pc:spChg chg="add del">
          <ac:chgData name="Sabine Dorestal" userId="05f26a67690a96c5" providerId="LiveId" clId="{8FFB9E2A-A3BA-4432-9B09-516406908408}" dt="2020-10-17T22:26:07.334" v="2121" actId="26606"/>
          <ac:spMkLst>
            <pc:docMk/>
            <pc:sldMk cId="787297617" sldId="271"/>
            <ac:spMk id="24" creationId="{284C940E-7A1D-418E-A9E8-C9852CA8EE57}"/>
          </ac:spMkLst>
        </pc:spChg>
        <pc:spChg chg="add del">
          <ac:chgData name="Sabine Dorestal" userId="05f26a67690a96c5" providerId="LiveId" clId="{8FFB9E2A-A3BA-4432-9B09-516406908408}" dt="2020-10-17T22:26:07.334" v="2121" actId="26606"/>
          <ac:spMkLst>
            <pc:docMk/>
            <pc:sldMk cId="787297617" sldId="271"/>
            <ac:spMk id="26" creationId="{72E0F698-EDF5-464C-B466-8D34B8AF17C7}"/>
          </ac:spMkLst>
        </pc:spChg>
        <pc:spChg chg="add del">
          <ac:chgData name="Sabine Dorestal" userId="05f26a67690a96c5" providerId="LiveId" clId="{8FFB9E2A-A3BA-4432-9B09-516406908408}" dt="2020-10-17T22:29:46.199" v="2181" actId="26606"/>
          <ac:spMkLst>
            <pc:docMk/>
            <pc:sldMk cId="787297617" sldId="271"/>
            <ac:spMk id="28" creationId="{B1595A09-E336-4D1B-9B3A-06A2287A54E2}"/>
          </ac:spMkLst>
        </pc:spChg>
        <pc:spChg chg="add del">
          <ac:chgData name="Sabine Dorestal" userId="05f26a67690a96c5" providerId="LiveId" clId="{8FFB9E2A-A3BA-4432-9B09-516406908408}" dt="2020-10-17T22:29:46.199" v="2181" actId="26606"/>
          <ac:spMkLst>
            <pc:docMk/>
            <pc:sldMk cId="787297617" sldId="271"/>
            <ac:spMk id="29" creationId="{3540989C-C7B8-473B-BF87-6F2DA6A90006}"/>
          </ac:spMkLst>
        </pc:spChg>
        <pc:spChg chg="add del">
          <ac:chgData name="Sabine Dorestal" userId="05f26a67690a96c5" providerId="LiveId" clId="{8FFB9E2A-A3BA-4432-9B09-516406908408}" dt="2020-10-17T22:29:15.262" v="2174" actId="26606"/>
          <ac:spMkLst>
            <pc:docMk/>
            <pc:sldMk cId="787297617" sldId="271"/>
            <ac:spMk id="34" creationId="{DA381740-063A-41A4-836D-85D14980EEF0}"/>
          </ac:spMkLst>
        </pc:spChg>
        <pc:spChg chg="add del">
          <ac:chgData name="Sabine Dorestal" userId="05f26a67690a96c5" providerId="LiveId" clId="{8FFB9E2A-A3BA-4432-9B09-516406908408}" dt="2020-10-17T22:29:15.262" v="2174" actId="26606"/>
          <ac:spMkLst>
            <pc:docMk/>
            <pc:sldMk cId="787297617" sldId="271"/>
            <ac:spMk id="36" creationId="{526E0BFB-CDF1-4990-8C11-AC849311E0A8}"/>
          </ac:spMkLst>
        </pc:spChg>
        <pc:spChg chg="add del">
          <ac:chgData name="Sabine Dorestal" userId="05f26a67690a96c5" providerId="LiveId" clId="{8FFB9E2A-A3BA-4432-9B09-516406908408}" dt="2020-10-17T22:29:15.262" v="2174" actId="26606"/>
          <ac:spMkLst>
            <pc:docMk/>
            <pc:sldMk cId="787297617" sldId="271"/>
            <ac:spMk id="38" creationId="{6069A1F8-9BEB-4786-9694-FC48B2D75D21}"/>
          </ac:spMkLst>
        </pc:spChg>
        <pc:spChg chg="add del">
          <ac:chgData name="Sabine Dorestal" userId="05f26a67690a96c5" providerId="LiveId" clId="{8FFB9E2A-A3BA-4432-9B09-516406908408}" dt="2020-10-17T22:29:22.491" v="2176" actId="26606"/>
          <ac:spMkLst>
            <pc:docMk/>
            <pc:sldMk cId="787297617" sldId="271"/>
            <ac:spMk id="40" creationId="{F13C74B1-5B17-4795-BED0-7140497B445A}"/>
          </ac:spMkLst>
        </pc:spChg>
        <pc:spChg chg="add del">
          <ac:chgData name="Sabine Dorestal" userId="05f26a67690a96c5" providerId="LiveId" clId="{8FFB9E2A-A3BA-4432-9B09-516406908408}" dt="2020-10-17T22:29:22.491" v="2176" actId="26606"/>
          <ac:spMkLst>
            <pc:docMk/>
            <pc:sldMk cId="787297617" sldId="271"/>
            <ac:spMk id="41" creationId="{3FCFB1DE-0B7E-48CC-BA90-B2AB0889F9D6}"/>
          </ac:spMkLst>
        </pc:spChg>
        <pc:spChg chg="add del">
          <ac:chgData name="Sabine Dorestal" userId="05f26a67690a96c5" providerId="LiveId" clId="{8FFB9E2A-A3BA-4432-9B09-516406908408}" dt="2020-10-17T22:29:28.692" v="2178" actId="26606"/>
          <ac:spMkLst>
            <pc:docMk/>
            <pc:sldMk cId="787297617" sldId="271"/>
            <ac:spMk id="43" creationId="{DA381740-063A-41A4-836D-85D14980EEF0}"/>
          </ac:spMkLst>
        </pc:spChg>
        <pc:spChg chg="add del">
          <ac:chgData name="Sabine Dorestal" userId="05f26a67690a96c5" providerId="LiveId" clId="{8FFB9E2A-A3BA-4432-9B09-516406908408}" dt="2020-10-17T22:29:28.692" v="2178" actId="26606"/>
          <ac:spMkLst>
            <pc:docMk/>
            <pc:sldMk cId="787297617" sldId="271"/>
            <ac:spMk id="44" creationId="{678CC48C-9275-4EFA-9B84-8E818500B9C1}"/>
          </ac:spMkLst>
        </pc:spChg>
        <pc:spChg chg="add del">
          <ac:chgData name="Sabine Dorestal" userId="05f26a67690a96c5" providerId="LiveId" clId="{8FFB9E2A-A3BA-4432-9B09-516406908408}" dt="2020-10-17T22:29:46.167" v="2180" actId="26606"/>
          <ac:spMkLst>
            <pc:docMk/>
            <pc:sldMk cId="787297617" sldId="271"/>
            <ac:spMk id="46" creationId="{DA381740-063A-41A4-836D-85D14980EEF0}"/>
          </ac:spMkLst>
        </pc:spChg>
        <pc:spChg chg="add del">
          <ac:chgData name="Sabine Dorestal" userId="05f26a67690a96c5" providerId="LiveId" clId="{8FFB9E2A-A3BA-4432-9B09-516406908408}" dt="2020-10-17T22:29:46.167" v="2180" actId="26606"/>
          <ac:spMkLst>
            <pc:docMk/>
            <pc:sldMk cId="787297617" sldId="271"/>
            <ac:spMk id="47" creationId="{526E0BFB-CDF1-4990-8C11-AC849311E0A8}"/>
          </ac:spMkLst>
        </pc:spChg>
        <pc:spChg chg="add del">
          <ac:chgData name="Sabine Dorestal" userId="05f26a67690a96c5" providerId="LiveId" clId="{8FFB9E2A-A3BA-4432-9B09-516406908408}" dt="2020-10-17T22:29:46.167" v="2180" actId="26606"/>
          <ac:spMkLst>
            <pc:docMk/>
            <pc:sldMk cId="787297617" sldId="271"/>
            <ac:spMk id="48" creationId="{6069A1F8-9BEB-4786-9694-FC48B2D75D21}"/>
          </ac:spMkLst>
        </pc:spChg>
        <pc:spChg chg="add">
          <ac:chgData name="Sabine Dorestal" userId="05f26a67690a96c5" providerId="LiveId" clId="{8FFB9E2A-A3BA-4432-9B09-516406908408}" dt="2020-10-17T22:29:46.199" v="2181" actId="26606"/>
          <ac:spMkLst>
            <pc:docMk/>
            <pc:sldMk cId="787297617" sldId="271"/>
            <ac:spMk id="50" creationId="{DA381740-063A-41A4-836D-85D14980EEF0}"/>
          </ac:spMkLst>
        </pc:spChg>
        <pc:spChg chg="add">
          <ac:chgData name="Sabine Dorestal" userId="05f26a67690a96c5" providerId="LiveId" clId="{8FFB9E2A-A3BA-4432-9B09-516406908408}" dt="2020-10-17T22:29:46.199" v="2181" actId="26606"/>
          <ac:spMkLst>
            <pc:docMk/>
            <pc:sldMk cId="787297617" sldId="271"/>
            <ac:spMk id="51" creationId="{D5B012D8-7F27-4758-9AC6-C889B154BD73}"/>
          </ac:spMkLst>
        </pc:spChg>
        <pc:spChg chg="add">
          <ac:chgData name="Sabine Dorestal" userId="05f26a67690a96c5" providerId="LiveId" clId="{8FFB9E2A-A3BA-4432-9B09-516406908408}" dt="2020-10-17T22:29:46.199" v="2181" actId="26606"/>
          <ac:spMkLst>
            <pc:docMk/>
            <pc:sldMk cId="787297617" sldId="271"/>
            <ac:spMk id="52" creationId="{4063B759-00FC-46D1-9898-8E8625268FAF}"/>
          </ac:spMkLst>
        </pc:spChg>
        <pc:picChg chg="add mod ord">
          <ac:chgData name="Sabine Dorestal" userId="05f26a67690a96c5" providerId="LiveId" clId="{8FFB9E2A-A3BA-4432-9B09-516406908408}" dt="2020-10-17T22:29:46.199" v="2181" actId="26606"/>
          <ac:picMkLst>
            <pc:docMk/>
            <pc:sldMk cId="787297617" sldId="271"/>
            <ac:picMk id="5" creationId="{0090D052-88BE-4169-A482-792C351CFF43}"/>
          </ac:picMkLst>
        </pc:picChg>
        <pc:cxnChg chg="add del">
          <ac:chgData name="Sabine Dorestal" userId="05f26a67690a96c5" providerId="LiveId" clId="{8FFB9E2A-A3BA-4432-9B09-516406908408}" dt="2020-10-17T22:26:07.365" v="2122" actId="26606"/>
          <ac:cxnSpMkLst>
            <pc:docMk/>
            <pc:sldMk cId="787297617" sldId="271"/>
            <ac:cxnSpMk id="15" creationId="{34E5597F-CE67-4085-9548-E6A8036DA3BB}"/>
          </ac:cxnSpMkLst>
        </pc:cxnChg>
      </pc:sldChg>
      <pc:sldChg chg="new del">
        <pc:chgData name="Sabine Dorestal" userId="05f26a67690a96c5" providerId="LiveId" clId="{8FFB9E2A-A3BA-4432-9B09-516406908408}" dt="2020-10-17T23:40:57.911" v="2331" actId="47"/>
        <pc:sldMkLst>
          <pc:docMk/>
          <pc:sldMk cId="797839900" sldId="27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F2B98-CE06-45B8-8E76-8647654F8E7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C79015B-472F-4AEA-97A2-E228D5CCD8EA}">
      <dgm:prSet/>
      <dgm:spPr/>
      <dgm:t>
        <a:bodyPr/>
        <a:lstStyle/>
        <a:p>
          <a:r>
            <a:rPr lang="en-US" b="1" dirty="0"/>
            <a:t>I Pledge to myself</a:t>
          </a:r>
        </a:p>
      </dgm:t>
    </dgm:pt>
    <dgm:pt modelId="{501A3B0E-A12E-49F9-8E39-72563783D663}" type="parTrans" cxnId="{D18682A3-5A25-4DDB-AB85-E047548EF6DC}">
      <dgm:prSet/>
      <dgm:spPr/>
      <dgm:t>
        <a:bodyPr/>
        <a:lstStyle/>
        <a:p>
          <a:endParaRPr lang="en-US"/>
        </a:p>
      </dgm:t>
    </dgm:pt>
    <dgm:pt modelId="{E2609197-33F8-4A93-9A87-243827C7FD1D}" type="sibTrans" cxnId="{D18682A3-5A25-4DDB-AB85-E047548EF6DC}">
      <dgm:prSet/>
      <dgm:spPr/>
      <dgm:t>
        <a:bodyPr/>
        <a:lstStyle/>
        <a:p>
          <a:endParaRPr lang="en-US"/>
        </a:p>
      </dgm:t>
    </dgm:pt>
    <dgm:pt modelId="{10C46F20-D506-4DC2-98CF-A9DA62EC6B9D}">
      <dgm:prSet/>
      <dgm:spPr/>
      <dgm:t>
        <a:bodyPr/>
        <a:lstStyle/>
        <a:p>
          <a:r>
            <a:rPr lang="en-US" b="1" dirty="0"/>
            <a:t>On this very day</a:t>
          </a:r>
        </a:p>
      </dgm:t>
    </dgm:pt>
    <dgm:pt modelId="{22EFB143-9EB5-4538-B40C-2661A45CD494}" type="parTrans" cxnId="{5D46981F-086C-4599-8073-2FE525DE79EA}">
      <dgm:prSet/>
      <dgm:spPr/>
      <dgm:t>
        <a:bodyPr/>
        <a:lstStyle/>
        <a:p>
          <a:endParaRPr lang="en-US"/>
        </a:p>
      </dgm:t>
    </dgm:pt>
    <dgm:pt modelId="{FBD30E71-EA24-49D7-8249-F7974329CE67}" type="sibTrans" cxnId="{5D46981F-086C-4599-8073-2FE525DE79EA}">
      <dgm:prSet/>
      <dgm:spPr/>
      <dgm:t>
        <a:bodyPr/>
        <a:lstStyle/>
        <a:p>
          <a:endParaRPr lang="en-US"/>
        </a:p>
      </dgm:t>
    </dgm:pt>
    <dgm:pt modelId="{062615BC-1E5D-4EE1-B71F-2A82DB0CAA39}">
      <dgm:prSet/>
      <dgm:spPr/>
      <dgm:t>
        <a:bodyPr/>
        <a:lstStyle/>
        <a:p>
          <a:r>
            <a:rPr lang="en-US" b="1" dirty="0"/>
            <a:t>To try to be kind, in every way</a:t>
          </a:r>
        </a:p>
      </dgm:t>
    </dgm:pt>
    <dgm:pt modelId="{5926371F-33C5-4E19-B9C7-243C6DCFF635}" type="parTrans" cxnId="{287928F2-1C12-42F9-A661-C3C8ECD9131A}">
      <dgm:prSet/>
      <dgm:spPr/>
      <dgm:t>
        <a:bodyPr/>
        <a:lstStyle/>
        <a:p>
          <a:endParaRPr lang="en-US"/>
        </a:p>
      </dgm:t>
    </dgm:pt>
    <dgm:pt modelId="{B2C3BD0D-15AD-4069-889F-D54EF97D4BAC}" type="sibTrans" cxnId="{287928F2-1C12-42F9-A661-C3C8ECD9131A}">
      <dgm:prSet/>
      <dgm:spPr/>
      <dgm:t>
        <a:bodyPr/>
        <a:lstStyle/>
        <a:p>
          <a:endParaRPr lang="en-US"/>
        </a:p>
      </dgm:t>
    </dgm:pt>
    <dgm:pt modelId="{52D6CAE8-CEF6-44D6-A27A-E0D675A79359}">
      <dgm:prSet/>
      <dgm:spPr/>
      <dgm:t>
        <a:bodyPr/>
        <a:lstStyle/>
        <a:p>
          <a:r>
            <a:rPr lang="en-US" b="1" dirty="0"/>
            <a:t>To every person, big or small</a:t>
          </a:r>
        </a:p>
      </dgm:t>
    </dgm:pt>
    <dgm:pt modelId="{7667A9A4-4238-462F-ADAC-BC72243651AD}" type="parTrans" cxnId="{A5605C53-95E3-401A-BE2F-D2530E0B3E98}">
      <dgm:prSet/>
      <dgm:spPr/>
      <dgm:t>
        <a:bodyPr/>
        <a:lstStyle/>
        <a:p>
          <a:endParaRPr lang="en-US"/>
        </a:p>
      </dgm:t>
    </dgm:pt>
    <dgm:pt modelId="{E7996750-80CB-4173-9FFB-3B7F2BC1165C}" type="sibTrans" cxnId="{A5605C53-95E3-401A-BE2F-D2530E0B3E98}">
      <dgm:prSet/>
      <dgm:spPr/>
      <dgm:t>
        <a:bodyPr/>
        <a:lstStyle/>
        <a:p>
          <a:endParaRPr lang="en-US"/>
        </a:p>
      </dgm:t>
    </dgm:pt>
    <dgm:pt modelId="{77A6C7C0-BBB9-449B-8360-913E595DEB64}">
      <dgm:prSet/>
      <dgm:spPr/>
      <dgm:t>
        <a:bodyPr/>
        <a:lstStyle/>
        <a:p>
          <a:r>
            <a:rPr lang="en-US" b="1" dirty="0"/>
            <a:t>I will help them if they fall</a:t>
          </a:r>
        </a:p>
      </dgm:t>
    </dgm:pt>
    <dgm:pt modelId="{EBFF49F9-088C-499C-8878-83646259CCAF}" type="parTrans" cxnId="{D4B18E85-0F80-4294-A9A4-F593CAF705DD}">
      <dgm:prSet/>
      <dgm:spPr/>
      <dgm:t>
        <a:bodyPr/>
        <a:lstStyle/>
        <a:p>
          <a:endParaRPr lang="en-US"/>
        </a:p>
      </dgm:t>
    </dgm:pt>
    <dgm:pt modelId="{8BD4EB00-B072-43F3-8D28-4A69F64C4F84}" type="sibTrans" cxnId="{D4B18E85-0F80-4294-A9A4-F593CAF705DD}">
      <dgm:prSet/>
      <dgm:spPr/>
      <dgm:t>
        <a:bodyPr/>
        <a:lstStyle/>
        <a:p>
          <a:endParaRPr lang="en-US"/>
        </a:p>
      </dgm:t>
    </dgm:pt>
    <dgm:pt modelId="{1DEE1EBD-48A5-4E29-8B8C-DC34EA522E4F}">
      <dgm:prSet/>
      <dgm:spPr/>
      <dgm:t>
        <a:bodyPr/>
        <a:lstStyle/>
        <a:p>
          <a:r>
            <a:rPr lang="en-US" b="1" dirty="0"/>
            <a:t>When I love myself and others too</a:t>
          </a:r>
        </a:p>
      </dgm:t>
    </dgm:pt>
    <dgm:pt modelId="{E65F7E48-F6CC-49E9-9D3B-CF4250A66DF8}" type="parTrans" cxnId="{F1F5D7B7-EB18-4055-9340-12279DBE385D}">
      <dgm:prSet/>
      <dgm:spPr/>
      <dgm:t>
        <a:bodyPr/>
        <a:lstStyle/>
        <a:p>
          <a:endParaRPr lang="en-US"/>
        </a:p>
      </dgm:t>
    </dgm:pt>
    <dgm:pt modelId="{5C912DFB-FFD8-4CA3-865C-D0A287AD03E8}" type="sibTrans" cxnId="{F1F5D7B7-EB18-4055-9340-12279DBE385D}">
      <dgm:prSet/>
      <dgm:spPr/>
      <dgm:t>
        <a:bodyPr/>
        <a:lstStyle/>
        <a:p>
          <a:endParaRPr lang="en-US"/>
        </a:p>
      </dgm:t>
    </dgm:pt>
    <dgm:pt modelId="{5663D49E-6444-472D-B8CB-234EC0A86A1B}">
      <dgm:prSet/>
      <dgm:spPr/>
      <dgm:t>
        <a:bodyPr/>
        <a:lstStyle/>
        <a:p>
          <a:r>
            <a:rPr lang="en-US" b="1" dirty="0"/>
            <a:t>That is the best that I can do</a:t>
          </a:r>
        </a:p>
      </dgm:t>
    </dgm:pt>
    <dgm:pt modelId="{49F6B134-DFB1-465C-B2B4-766803C206C1}" type="parTrans" cxnId="{175ECD34-098C-44C2-8C35-58B7EA057D16}">
      <dgm:prSet/>
      <dgm:spPr/>
      <dgm:t>
        <a:bodyPr/>
        <a:lstStyle/>
        <a:p>
          <a:endParaRPr lang="en-US"/>
        </a:p>
      </dgm:t>
    </dgm:pt>
    <dgm:pt modelId="{0AEEC981-9CB7-47F3-860D-40F05BA873FA}" type="sibTrans" cxnId="{175ECD34-098C-44C2-8C35-58B7EA057D16}">
      <dgm:prSet/>
      <dgm:spPr/>
      <dgm:t>
        <a:bodyPr/>
        <a:lstStyle/>
        <a:p>
          <a:endParaRPr lang="en-US"/>
        </a:p>
      </dgm:t>
    </dgm:pt>
    <dgm:pt modelId="{949B2626-25B4-4F99-97C8-C06BDC2A79CC}" type="pres">
      <dgm:prSet presAssocID="{028F2B98-CE06-45B8-8E76-8647654F8E77}" presName="vert0" presStyleCnt="0">
        <dgm:presLayoutVars>
          <dgm:dir/>
          <dgm:animOne val="branch"/>
          <dgm:animLvl val="lvl"/>
        </dgm:presLayoutVars>
      </dgm:prSet>
      <dgm:spPr/>
    </dgm:pt>
    <dgm:pt modelId="{C8B5C7A1-2C01-4A84-A3AB-76B678F42C03}" type="pres">
      <dgm:prSet presAssocID="{BC79015B-472F-4AEA-97A2-E228D5CCD8EA}" presName="thickLine" presStyleLbl="alignNode1" presStyleIdx="0" presStyleCnt="7"/>
      <dgm:spPr/>
    </dgm:pt>
    <dgm:pt modelId="{996F193B-6FE7-4627-A7A2-6F65988095F0}" type="pres">
      <dgm:prSet presAssocID="{BC79015B-472F-4AEA-97A2-E228D5CCD8EA}" presName="horz1" presStyleCnt="0"/>
      <dgm:spPr/>
    </dgm:pt>
    <dgm:pt modelId="{A6ABCADB-CA58-43FE-B98D-61EE6676995A}" type="pres">
      <dgm:prSet presAssocID="{BC79015B-472F-4AEA-97A2-E228D5CCD8EA}" presName="tx1" presStyleLbl="revTx" presStyleIdx="0" presStyleCnt="7"/>
      <dgm:spPr/>
    </dgm:pt>
    <dgm:pt modelId="{A8C8CB06-853B-4F70-9D1D-BB4D67499748}" type="pres">
      <dgm:prSet presAssocID="{BC79015B-472F-4AEA-97A2-E228D5CCD8EA}" presName="vert1" presStyleCnt="0"/>
      <dgm:spPr/>
    </dgm:pt>
    <dgm:pt modelId="{821BDDD9-BA02-46C6-845D-B96942BD2E29}" type="pres">
      <dgm:prSet presAssocID="{10C46F20-D506-4DC2-98CF-A9DA62EC6B9D}" presName="thickLine" presStyleLbl="alignNode1" presStyleIdx="1" presStyleCnt="7"/>
      <dgm:spPr/>
    </dgm:pt>
    <dgm:pt modelId="{93159881-4387-4C81-A001-FE0E51F7E9E2}" type="pres">
      <dgm:prSet presAssocID="{10C46F20-D506-4DC2-98CF-A9DA62EC6B9D}" presName="horz1" presStyleCnt="0"/>
      <dgm:spPr/>
    </dgm:pt>
    <dgm:pt modelId="{8F6CC6F8-656A-41C1-A28F-9C7EED8C6312}" type="pres">
      <dgm:prSet presAssocID="{10C46F20-D506-4DC2-98CF-A9DA62EC6B9D}" presName="tx1" presStyleLbl="revTx" presStyleIdx="1" presStyleCnt="7"/>
      <dgm:spPr/>
    </dgm:pt>
    <dgm:pt modelId="{9C1AC877-4A55-4BAF-A73A-C75935A8B938}" type="pres">
      <dgm:prSet presAssocID="{10C46F20-D506-4DC2-98CF-A9DA62EC6B9D}" presName="vert1" presStyleCnt="0"/>
      <dgm:spPr/>
    </dgm:pt>
    <dgm:pt modelId="{59199B22-CBFC-4BED-9F0B-44B2CED2E5EF}" type="pres">
      <dgm:prSet presAssocID="{062615BC-1E5D-4EE1-B71F-2A82DB0CAA39}" presName="thickLine" presStyleLbl="alignNode1" presStyleIdx="2" presStyleCnt="7"/>
      <dgm:spPr/>
    </dgm:pt>
    <dgm:pt modelId="{35DCB703-77BE-4EE5-A3EB-A042384490E4}" type="pres">
      <dgm:prSet presAssocID="{062615BC-1E5D-4EE1-B71F-2A82DB0CAA39}" presName="horz1" presStyleCnt="0"/>
      <dgm:spPr/>
    </dgm:pt>
    <dgm:pt modelId="{891A59FA-11B9-4654-8FF2-F0D737D631AB}" type="pres">
      <dgm:prSet presAssocID="{062615BC-1E5D-4EE1-B71F-2A82DB0CAA39}" presName="tx1" presStyleLbl="revTx" presStyleIdx="2" presStyleCnt="7"/>
      <dgm:spPr/>
    </dgm:pt>
    <dgm:pt modelId="{874571D7-AFDF-4A39-B068-A669D7C3EB28}" type="pres">
      <dgm:prSet presAssocID="{062615BC-1E5D-4EE1-B71F-2A82DB0CAA39}" presName="vert1" presStyleCnt="0"/>
      <dgm:spPr/>
    </dgm:pt>
    <dgm:pt modelId="{07949969-488A-4500-B539-98221F03E3A6}" type="pres">
      <dgm:prSet presAssocID="{52D6CAE8-CEF6-44D6-A27A-E0D675A79359}" presName="thickLine" presStyleLbl="alignNode1" presStyleIdx="3" presStyleCnt="7"/>
      <dgm:spPr/>
    </dgm:pt>
    <dgm:pt modelId="{CCDA1FF1-6B45-4FC4-A73E-9090A5559311}" type="pres">
      <dgm:prSet presAssocID="{52D6CAE8-CEF6-44D6-A27A-E0D675A79359}" presName="horz1" presStyleCnt="0"/>
      <dgm:spPr/>
    </dgm:pt>
    <dgm:pt modelId="{CB90FA3B-CA76-4DBF-8CE3-8DB6D74AAFD1}" type="pres">
      <dgm:prSet presAssocID="{52D6CAE8-CEF6-44D6-A27A-E0D675A79359}" presName="tx1" presStyleLbl="revTx" presStyleIdx="3" presStyleCnt="7"/>
      <dgm:spPr/>
    </dgm:pt>
    <dgm:pt modelId="{A582B6E0-ABDF-46A0-87CF-DE02AA45B955}" type="pres">
      <dgm:prSet presAssocID="{52D6CAE8-CEF6-44D6-A27A-E0D675A79359}" presName="vert1" presStyleCnt="0"/>
      <dgm:spPr/>
    </dgm:pt>
    <dgm:pt modelId="{5B0F7554-5598-4421-9798-6225F38FD428}" type="pres">
      <dgm:prSet presAssocID="{77A6C7C0-BBB9-449B-8360-913E595DEB64}" presName="thickLine" presStyleLbl="alignNode1" presStyleIdx="4" presStyleCnt="7"/>
      <dgm:spPr/>
    </dgm:pt>
    <dgm:pt modelId="{183915CD-7F13-49A6-9045-7D0E255859D0}" type="pres">
      <dgm:prSet presAssocID="{77A6C7C0-BBB9-449B-8360-913E595DEB64}" presName="horz1" presStyleCnt="0"/>
      <dgm:spPr/>
    </dgm:pt>
    <dgm:pt modelId="{31401A5E-8755-4A87-97E2-A847735CD19E}" type="pres">
      <dgm:prSet presAssocID="{77A6C7C0-BBB9-449B-8360-913E595DEB64}" presName="tx1" presStyleLbl="revTx" presStyleIdx="4" presStyleCnt="7"/>
      <dgm:spPr/>
    </dgm:pt>
    <dgm:pt modelId="{5FDADC5F-F66B-4D45-9B14-633A9E6FE84E}" type="pres">
      <dgm:prSet presAssocID="{77A6C7C0-BBB9-449B-8360-913E595DEB64}" presName="vert1" presStyleCnt="0"/>
      <dgm:spPr/>
    </dgm:pt>
    <dgm:pt modelId="{00B37433-7C6A-4FA0-B9BA-64C453202274}" type="pres">
      <dgm:prSet presAssocID="{1DEE1EBD-48A5-4E29-8B8C-DC34EA522E4F}" presName="thickLine" presStyleLbl="alignNode1" presStyleIdx="5" presStyleCnt="7"/>
      <dgm:spPr/>
    </dgm:pt>
    <dgm:pt modelId="{80C7ABC8-A5CA-4180-A540-481619ED6EE1}" type="pres">
      <dgm:prSet presAssocID="{1DEE1EBD-48A5-4E29-8B8C-DC34EA522E4F}" presName="horz1" presStyleCnt="0"/>
      <dgm:spPr/>
    </dgm:pt>
    <dgm:pt modelId="{1FA4F113-1CE8-45E3-AA96-E3D29CE09FD1}" type="pres">
      <dgm:prSet presAssocID="{1DEE1EBD-48A5-4E29-8B8C-DC34EA522E4F}" presName="tx1" presStyleLbl="revTx" presStyleIdx="5" presStyleCnt="7"/>
      <dgm:spPr/>
    </dgm:pt>
    <dgm:pt modelId="{D6D6B21C-5D54-42A9-A339-88C954F63A2B}" type="pres">
      <dgm:prSet presAssocID="{1DEE1EBD-48A5-4E29-8B8C-DC34EA522E4F}" presName="vert1" presStyleCnt="0"/>
      <dgm:spPr/>
    </dgm:pt>
    <dgm:pt modelId="{D7FC2E93-4A5D-4F0E-ABB3-10461D12E9CB}" type="pres">
      <dgm:prSet presAssocID="{5663D49E-6444-472D-B8CB-234EC0A86A1B}" presName="thickLine" presStyleLbl="alignNode1" presStyleIdx="6" presStyleCnt="7"/>
      <dgm:spPr/>
    </dgm:pt>
    <dgm:pt modelId="{CEEF884A-EE9E-4588-AA2A-10BD6E72C8C1}" type="pres">
      <dgm:prSet presAssocID="{5663D49E-6444-472D-B8CB-234EC0A86A1B}" presName="horz1" presStyleCnt="0"/>
      <dgm:spPr/>
    </dgm:pt>
    <dgm:pt modelId="{DD79FC62-99DB-4C5D-8F4F-FE1E9D9BD9A0}" type="pres">
      <dgm:prSet presAssocID="{5663D49E-6444-472D-B8CB-234EC0A86A1B}" presName="tx1" presStyleLbl="revTx" presStyleIdx="6" presStyleCnt="7"/>
      <dgm:spPr/>
    </dgm:pt>
    <dgm:pt modelId="{847E0088-EB61-448A-9BBD-98AF75A864A4}" type="pres">
      <dgm:prSet presAssocID="{5663D49E-6444-472D-B8CB-234EC0A86A1B}" presName="vert1" presStyleCnt="0"/>
      <dgm:spPr/>
    </dgm:pt>
  </dgm:ptLst>
  <dgm:cxnLst>
    <dgm:cxn modelId="{FDDC0B1D-4D73-4B4B-AA01-09B55CF9BEB3}" type="presOf" srcId="{1DEE1EBD-48A5-4E29-8B8C-DC34EA522E4F}" destId="{1FA4F113-1CE8-45E3-AA96-E3D29CE09FD1}" srcOrd="0" destOrd="0" presId="urn:microsoft.com/office/officeart/2008/layout/LinedList"/>
    <dgm:cxn modelId="{5D46981F-086C-4599-8073-2FE525DE79EA}" srcId="{028F2B98-CE06-45B8-8E76-8647654F8E77}" destId="{10C46F20-D506-4DC2-98CF-A9DA62EC6B9D}" srcOrd="1" destOrd="0" parTransId="{22EFB143-9EB5-4538-B40C-2661A45CD494}" sibTransId="{FBD30E71-EA24-49D7-8249-F7974329CE67}"/>
    <dgm:cxn modelId="{F3798A24-684D-4A75-A690-AC0676B0E871}" type="presOf" srcId="{52D6CAE8-CEF6-44D6-A27A-E0D675A79359}" destId="{CB90FA3B-CA76-4DBF-8CE3-8DB6D74AAFD1}" srcOrd="0" destOrd="0" presId="urn:microsoft.com/office/officeart/2008/layout/LinedList"/>
    <dgm:cxn modelId="{175ECD34-098C-44C2-8C35-58B7EA057D16}" srcId="{028F2B98-CE06-45B8-8E76-8647654F8E77}" destId="{5663D49E-6444-472D-B8CB-234EC0A86A1B}" srcOrd="6" destOrd="0" parTransId="{49F6B134-DFB1-465C-B2B4-766803C206C1}" sibTransId="{0AEEC981-9CB7-47F3-860D-40F05BA873FA}"/>
    <dgm:cxn modelId="{D0C9543E-CA03-484A-8F99-D265F54EC455}" type="presOf" srcId="{BC79015B-472F-4AEA-97A2-E228D5CCD8EA}" destId="{A6ABCADB-CA58-43FE-B98D-61EE6676995A}" srcOrd="0" destOrd="0" presId="urn:microsoft.com/office/officeart/2008/layout/LinedList"/>
    <dgm:cxn modelId="{DE12274C-6CBE-4106-9128-02293F556217}" type="presOf" srcId="{5663D49E-6444-472D-B8CB-234EC0A86A1B}" destId="{DD79FC62-99DB-4C5D-8F4F-FE1E9D9BD9A0}" srcOrd="0" destOrd="0" presId="urn:microsoft.com/office/officeart/2008/layout/LinedList"/>
    <dgm:cxn modelId="{A5605C53-95E3-401A-BE2F-D2530E0B3E98}" srcId="{028F2B98-CE06-45B8-8E76-8647654F8E77}" destId="{52D6CAE8-CEF6-44D6-A27A-E0D675A79359}" srcOrd="3" destOrd="0" parTransId="{7667A9A4-4238-462F-ADAC-BC72243651AD}" sibTransId="{E7996750-80CB-4173-9FFB-3B7F2BC1165C}"/>
    <dgm:cxn modelId="{D4B18E85-0F80-4294-A9A4-F593CAF705DD}" srcId="{028F2B98-CE06-45B8-8E76-8647654F8E77}" destId="{77A6C7C0-BBB9-449B-8360-913E595DEB64}" srcOrd="4" destOrd="0" parTransId="{EBFF49F9-088C-499C-8878-83646259CCAF}" sibTransId="{8BD4EB00-B072-43F3-8D28-4A69F64C4F84}"/>
    <dgm:cxn modelId="{F74FF191-0E48-4B0E-B7BB-47B06FA4F226}" type="presOf" srcId="{10C46F20-D506-4DC2-98CF-A9DA62EC6B9D}" destId="{8F6CC6F8-656A-41C1-A28F-9C7EED8C6312}" srcOrd="0" destOrd="0" presId="urn:microsoft.com/office/officeart/2008/layout/LinedList"/>
    <dgm:cxn modelId="{D18682A3-5A25-4DDB-AB85-E047548EF6DC}" srcId="{028F2B98-CE06-45B8-8E76-8647654F8E77}" destId="{BC79015B-472F-4AEA-97A2-E228D5CCD8EA}" srcOrd="0" destOrd="0" parTransId="{501A3B0E-A12E-49F9-8E39-72563783D663}" sibTransId="{E2609197-33F8-4A93-9A87-243827C7FD1D}"/>
    <dgm:cxn modelId="{3E1761B6-5A8C-4D03-AF82-D759138F254D}" type="presOf" srcId="{028F2B98-CE06-45B8-8E76-8647654F8E77}" destId="{949B2626-25B4-4F99-97C8-C06BDC2A79CC}" srcOrd="0" destOrd="0" presId="urn:microsoft.com/office/officeart/2008/layout/LinedList"/>
    <dgm:cxn modelId="{F1F5D7B7-EB18-4055-9340-12279DBE385D}" srcId="{028F2B98-CE06-45B8-8E76-8647654F8E77}" destId="{1DEE1EBD-48A5-4E29-8B8C-DC34EA522E4F}" srcOrd="5" destOrd="0" parTransId="{E65F7E48-F6CC-49E9-9D3B-CF4250A66DF8}" sibTransId="{5C912DFB-FFD8-4CA3-865C-D0A287AD03E8}"/>
    <dgm:cxn modelId="{56041CC2-CC94-441D-A504-BDC8C8993297}" type="presOf" srcId="{77A6C7C0-BBB9-449B-8360-913E595DEB64}" destId="{31401A5E-8755-4A87-97E2-A847735CD19E}" srcOrd="0" destOrd="0" presId="urn:microsoft.com/office/officeart/2008/layout/LinedList"/>
    <dgm:cxn modelId="{105D09D8-C9EE-4C57-9A2E-B807D95B7EB2}" type="presOf" srcId="{062615BC-1E5D-4EE1-B71F-2A82DB0CAA39}" destId="{891A59FA-11B9-4654-8FF2-F0D737D631AB}" srcOrd="0" destOrd="0" presId="urn:microsoft.com/office/officeart/2008/layout/LinedList"/>
    <dgm:cxn modelId="{287928F2-1C12-42F9-A661-C3C8ECD9131A}" srcId="{028F2B98-CE06-45B8-8E76-8647654F8E77}" destId="{062615BC-1E5D-4EE1-B71F-2A82DB0CAA39}" srcOrd="2" destOrd="0" parTransId="{5926371F-33C5-4E19-B9C7-243C6DCFF635}" sibTransId="{B2C3BD0D-15AD-4069-889F-D54EF97D4BAC}"/>
    <dgm:cxn modelId="{FCD78411-3771-4A8B-9945-E27E701AED27}" type="presParOf" srcId="{949B2626-25B4-4F99-97C8-C06BDC2A79CC}" destId="{C8B5C7A1-2C01-4A84-A3AB-76B678F42C03}" srcOrd="0" destOrd="0" presId="urn:microsoft.com/office/officeart/2008/layout/LinedList"/>
    <dgm:cxn modelId="{24A72C2C-4CF5-4F5B-B611-1A75DBB4F4EF}" type="presParOf" srcId="{949B2626-25B4-4F99-97C8-C06BDC2A79CC}" destId="{996F193B-6FE7-4627-A7A2-6F65988095F0}" srcOrd="1" destOrd="0" presId="urn:microsoft.com/office/officeart/2008/layout/LinedList"/>
    <dgm:cxn modelId="{0C8800DB-F708-4963-A861-92ACC200588E}" type="presParOf" srcId="{996F193B-6FE7-4627-A7A2-6F65988095F0}" destId="{A6ABCADB-CA58-43FE-B98D-61EE6676995A}" srcOrd="0" destOrd="0" presId="urn:microsoft.com/office/officeart/2008/layout/LinedList"/>
    <dgm:cxn modelId="{68451D23-D66D-435C-9B72-C752322D10D0}" type="presParOf" srcId="{996F193B-6FE7-4627-A7A2-6F65988095F0}" destId="{A8C8CB06-853B-4F70-9D1D-BB4D67499748}" srcOrd="1" destOrd="0" presId="urn:microsoft.com/office/officeart/2008/layout/LinedList"/>
    <dgm:cxn modelId="{7E67B718-19DA-4AAF-BB6E-D41BE9FAA188}" type="presParOf" srcId="{949B2626-25B4-4F99-97C8-C06BDC2A79CC}" destId="{821BDDD9-BA02-46C6-845D-B96942BD2E29}" srcOrd="2" destOrd="0" presId="urn:microsoft.com/office/officeart/2008/layout/LinedList"/>
    <dgm:cxn modelId="{F87F9CFC-3FB5-407C-97E4-0065DEC401D6}" type="presParOf" srcId="{949B2626-25B4-4F99-97C8-C06BDC2A79CC}" destId="{93159881-4387-4C81-A001-FE0E51F7E9E2}" srcOrd="3" destOrd="0" presId="urn:microsoft.com/office/officeart/2008/layout/LinedList"/>
    <dgm:cxn modelId="{B4E45A15-F45A-422B-895A-C25CD015D098}" type="presParOf" srcId="{93159881-4387-4C81-A001-FE0E51F7E9E2}" destId="{8F6CC6F8-656A-41C1-A28F-9C7EED8C6312}" srcOrd="0" destOrd="0" presId="urn:microsoft.com/office/officeart/2008/layout/LinedList"/>
    <dgm:cxn modelId="{DFBAEC43-A9F9-41C1-822F-3E9CB4A8D7C1}" type="presParOf" srcId="{93159881-4387-4C81-A001-FE0E51F7E9E2}" destId="{9C1AC877-4A55-4BAF-A73A-C75935A8B938}" srcOrd="1" destOrd="0" presId="urn:microsoft.com/office/officeart/2008/layout/LinedList"/>
    <dgm:cxn modelId="{1D8E779C-6A12-43B8-B295-C2741DDD0B38}" type="presParOf" srcId="{949B2626-25B4-4F99-97C8-C06BDC2A79CC}" destId="{59199B22-CBFC-4BED-9F0B-44B2CED2E5EF}" srcOrd="4" destOrd="0" presId="urn:microsoft.com/office/officeart/2008/layout/LinedList"/>
    <dgm:cxn modelId="{4FB077D1-6621-4303-A684-86D4995C14A7}" type="presParOf" srcId="{949B2626-25B4-4F99-97C8-C06BDC2A79CC}" destId="{35DCB703-77BE-4EE5-A3EB-A042384490E4}" srcOrd="5" destOrd="0" presId="urn:microsoft.com/office/officeart/2008/layout/LinedList"/>
    <dgm:cxn modelId="{2CA3B1D7-F472-4DED-A6BD-2065793781DB}" type="presParOf" srcId="{35DCB703-77BE-4EE5-A3EB-A042384490E4}" destId="{891A59FA-11B9-4654-8FF2-F0D737D631AB}" srcOrd="0" destOrd="0" presId="urn:microsoft.com/office/officeart/2008/layout/LinedList"/>
    <dgm:cxn modelId="{0B4351F4-8817-4FF4-8F59-F7F249AABD45}" type="presParOf" srcId="{35DCB703-77BE-4EE5-A3EB-A042384490E4}" destId="{874571D7-AFDF-4A39-B068-A669D7C3EB28}" srcOrd="1" destOrd="0" presId="urn:microsoft.com/office/officeart/2008/layout/LinedList"/>
    <dgm:cxn modelId="{80471FCF-7830-4017-B028-4B49ABFAD30B}" type="presParOf" srcId="{949B2626-25B4-4F99-97C8-C06BDC2A79CC}" destId="{07949969-488A-4500-B539-98221F03E3A6}" srcOrd="6" destOrd="0" presId="urn:microsoft.com/office/officeart/2008/layout/LinedList"/>
    <dgm:cxn modelId="{8B66EB7F-D844-4F18-B954-72545676B903}" type="presParOf" srcId="{949B2626-25B4-4F99-97C8-C06BDC2A79CC}" destId="{CCDA1FF1-6B45-4FC4-A73E-9090A5559311}" srcOrd="7" destOrd="0" presId="urn:microsoft.com/office/officeart/2008/layout/LinedList"/>
    <dgm:cxn modelId="{ABD57596-073F-4C2A-AF57-7C61CDC68B02}" type="presParOf" srcId="{CCDA1FF1-6B45-4FC4-A73E-9090A5559311}" destId="{CB90FA3B-CA76-4DBF-8CE3-8DB6D74AAFD1}" srcOrd="0" destOrd="0" presId="urn:microsoft.com/office/officeart/2008/layout/LinedList"/>
    <dgm:cxn modelId="{65238126-92D1-4DE9-BE1E-29F3EE3BA39E}" type="presParOf" srcId="{CCDA1FF1-6B45-4FC4-A73E-9090A5559311}" destId="{A582B6E0-ABDF-46A0-87CF-DE02AA45B955}" srcOrd="1" destOrd="0" presId="urn:microsoft.com/office/officeart/2008/layout/LinedList"/>
    <dgm:cxn modelId="{C749A0C1-0736-44C5-8E3C-FA2654C2D4A7}" type="presParOf" srcId="{949B2626-25B4-4F99-97C8-C06BDC2A79CC}" destId="{5B0F7554-5598-4421-9798-6225F38FD428}" srcOrd="8" destOrd="0" presId="urn:microsoft.com/office/officeart/2008/layout/LinedList"/>
    <dgm:cxn modelId="{FCE5826F-5E05-4271-8FDF-AE9DC68CDFC0}" type="presParOf" srcId="{949B2626-25B4-4F99-97C8-C06BDC2A79CC}" destId="{183915CD-7F13-49A6-9045-7D0E255859D0}" srcOrd="9" destOrd="0" presId="urn:microsoft.com/office/officeart/2008/layout/LinedList"/>
    <dgm:cxn modelId="{F6332750-3925-4B81-870C-221C75F95A89}" type="presParOf" srcId="{183915CD-7F13-49A6-9045-7D0E255859D0}" destId="{31401A5E-8755-4A87-97E2-A847735CD19E}" srcOrd="0" destOrd="0" presId="urn:microsoft.com/office/officeart/2008/layout/LinedList"/>
    <dgm:cxn modelId="{06442AC4-C256-4438-933F-41884A119A4C}" type="presParOf" srcId="{183915CD-7F13-49A6-9045-7D0E255859D0}" destId="{5FDADC5F-F66B-4D45-9B14-633A9E6FE84E}" srcOrd="1" destOrd="0" presId="urn:microsoft.com/office/officeart/2008/layout/LinedList"/>
    <dgm:cxn modelId="{C51710D1-E287-485F-99AD-3A3EDA0DA8EA}" type="presParOf" srcId="{949B2626-25B4-4F99-97C8-C06BDC2A79CC}" destId="{00B37433-7C6A-4FA0-B9BA-64C453202274}" srcOrd="10" destOrd="0" presId="urn:microsoft.com/office/officeart/2008/layout/LinedList"/>
    <dgm:cxn modelId="{23224563-19ED-4971-8383-A8DD0CE1A601}" type="presParOf" srcId="{949B2626-25B4-4F99-97C8-C06BDC2A79CC}" destId="{80C7ABC8-A5CA-4180-A540-481619ED6EE1}" srcOrd="11" destOrd="0" presId="urn:microsoft.com/office/officeart/2008/layout/LinedList"/>
    <dgm:cxn modelId="{B49854A3-B610-4EAC-A613-53178CB69682}" type="presParOf" srcId="{80C7ABC8-A5CA-4180-A540-481619ED6EE1}" destId="{1FA4F113-1CE8-45E3-AA96-E3D29CE09FD1}" srcOrd="0" destOrd="0" presId="urn:microsoft.com/office/officeart/2008/layout/LinedList"/>
    <dgm:cxn modelId="{D13FDB0C-CDED-42A9-9668-0394852B6A64}" type="presParOf" srcId="{80C7ABC8-A5CA-4180-A540-481619ED6EE1}" destId="{D6D6B21C-5D54-42A9-A339-88C954F63A2B}" srcOrd="1" destOrd="0" presId="urn:microsoft.com/office/officeart/2008/layout/LinedList"/>
    <dgm:cxn modelId="{02905B28-C4C8-4318-BA35-CE2FC1E539B2}" type="presParOf" srcId="{949B2626-25B4-4F99-97C8-C06BDC2A79CC}" destId="{D7FC2E93-4A5D-4F0E-ABB3-10461D12E9CB}" srcOrd="12" destOrd="0" presId="urn:microsoft.com/office/officeart/2008/layout/LinedList"/>
    <dgm:cxn modelId="{85682698-574F-4DD7-8175-1063281E7A2C}" type="presParOf" srcId="{949B2626-25B4-4F99-97C8-C06BDC2A79CC}" destId="{CEEF884A-EE9E-4588-AA2A-10BD6E72C8C1}" srcOrd="13" destOrd="0" presId="urn:microsoft.com/office/officeart/2008/layout/LinedList"/>
    <dgm:cxn modelId="{CF81F869-9936-4306-99D5-834C0A5BC19B}" type="presParOf" srcId="{CEEF884A-EE9E-4588-AA2A-10BD6E72C8C1}" destId="{DD79FC62-99DB-4C5D-8F4F-FE1E9D9BD9A0}" srcOrd="0" destOrd="0" presId="urn:microsoft.com/office/officeart/2008/layout/LinedList"/>
    <dgm:cxn modelId="{DF3C06F4-62F6-4C18-A43A-D773C9E2E809}" type="presParOf" srcId="{CEEF884A-EE9E-4588-AA2A-10BD6E72C8C1}" destId="{847E0088-EB61-448A-9BBD-98AF75A864A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5C7A1-2C01-4A84-A3AB-76B678F42C03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BCADB-CA58-43FE-B98D-61EE6676995A}">
      <dsp:nvSpPr>
        <dsp:cNvPr id="0" name=""/>
        <dsp:cNvSpPr/>
      </dsp:nvSpPr>
      <dsp:spPr>
        <a:xfrm>
          <a:off x="0" y="675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I Pledge to myself</a:t>
          </a:r>
        </a:p>
      </dsp:txBody>
      <dsp:txXfrm>
        <a:off x="0" y="675"/>
        <a:ext cx="6900512" cy="790684"/>
      </dsp:txXfrm>
    </dsp:sp>
    <dsp:sp modelId="{821BDDD9-BA02-46C6-845D-B96942BD2E29}">
      <dsp:nvSpPr>
        <dsp:cNvPr id="0" name=""/>
        <dsp:cNvSpPr/>
      </dsp:nvSpPr>
      <dsp:spPr>
        <a:xfrm>
          <a:off x="0" y="791359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CC6F8-656A-41C1-A28F-9C7EED8C6312}">
      <dsp:nvSpPr>
        <dsp:cNvPr id="0" name=""/>
        <dsp:cNvSpPr/>
      </dsp:nvSpPr>
      <dsp:spPr>
        <a:xfrm>
          <a:off x="0" y="791359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On this very day</a:t>
          </a:r>
        </a:p>
      </dsp:txBody>
      <dsp:txXfrm>
        <a:off x="0" y="791359"/>
        <a:ext cx="6900512" cy="790684"/>
      </dsp:txXfrm>
    </dsp:sp>
    <dsp:sp modelId="{59199B22-CBFC-4BED-9F0B-44B2CED2E5EF}">
      <dsp:nvSpPr>
        <dsp:cNvPr id="0" name=""/>
        <dsp:cNvSpPr/>
      </dsp:nvSpPr>
      <dsp:spPr>
        <a:xfrm>
          <a:off x="0" y="1582044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A59FA-11B9-4654-8FF2-F0D737D631AB}">
      <dsp:nvSpPr>
        <dsp:cNvPr id="0" name=""/>
        <dsp:cNvSpPr/>
      </dsp:nvSpPr>
      <dsp:spPr>
        <a:xfrm>
          <a:off x="0" y="1582044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To try to be kind, in every way</a:t>
          </a:r>
        </a:p>
      </dsp:txBody>
      <dsp:txXfrm>
        <a:off x="0" y="1582044"/>
        <a:ext cx="6900512" cy="790684"/>
      </dsp:txXfrm>
    </dsp:sp>
    <dsp:sp modelId="{07949969-488A-4500-B539-98221F03E3A6}">
      <dsp:nvSpPr>
        <dsp:cNvPr id="0" name=""/>
        <dsp:cNvSpPr/>
      </dsp:nvSpPr>
      <dsp:spPr>
        <a:xfrm>
          <a:off x="0" y="2372728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90FA3B-CA76-4DBF-8CE3-8DB6D74AAFD1}">
      <dsp:nvSpPr>
        <dsp:cNvPr id="0" name=""/>
        <dsp:cNvSpPr/>
      </dsp:nvSpPr>
      <dsp:spPr>
        <a:xfrm>
          <a:off x="0" y="2372728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To every person, big or small</a:t>
          </a:r>
        </a:p>
      </dsp:txBody>
      <dsp:txXfrm>
        <a:off x="0" y="2372728"/>
        <a:ext cx="6900512" cy="790684"/>
      </dsp:txXfrm>
    </dsp:sp>
    <dsp:sp modelId="{5B0F7554-5598-4421-9798-6225F38FD428}">
      <dsp:nvSpPr>
        <dsp:cNvPr id="0" name=""/>
        <dsp:cNvSpPr/>
      </dsp:nvSpPr>
      <dsp:spPr>
        <a:xfrm>
          <a:off x="0" y="3163412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01A5E-8755-4A87-97E2-A847735CD19E}">
      <dsp:nvSpPr>
        <dsp:cNvPr id="0" name=""/>
        <dsp:cNvSpPr/>
      </dsp:nvSpPr>
      <dsp:spPr>
        <a:xfrm>
          <a:off x="0" y="3163412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I will help them if they fall</a:t>
          </a:r>
        </a:p>
      </dsp:txBody>
      <dsp:txXfrm>
        <a:off x="0" y="3163412"/>
        <a:ext cx="6900512" cy="790684"/>
      </dsp:txXfrm>
    </dsp:sp>
    <dsp:sp modelId="{00B37433-7C6A-4FA0-B9BA-64C453202274}">
      <dsp:nvSpPr>
        <dsp:cNvPr id="0" name=""/>
        <dsp:cNvSpPr/>
      </dsp:nvSpPr>
      <dsp:spPr>
        <a:xfrm>
          <a:off x="0" y="3954096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A4F113-1CE8-45E3-AA96-E3D29CE09FD1}">
      <dsp:nvSpPr>
        <dsp:cNvPr id="0" name=""/>
        <dsp:cNvSpPr/>
      </dsp:nvSpPr>
      <dsp:spPr>
        <a:xfrm>
          <a:off x="0" y="3954096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When I love myself and others too</a:t>
          </a:r>
        </a:p>
      </dsp:txBody>
      <dsp:txXfrm>
        <a:off x="0" y="3954096"/>
        <a:ext cx="6900512" cy="790684"/>
      </dsp:txXfrm>
    </dsp:sp>
    <dsp:sp modelId="{D7FC2E93-4A5D-4F0E-ABB3-10461D12E9CB}">
      <dsp:nvSpPr>
        <dsp:cNvPr id="0" name=""/>
        <dsp:cNvSpPr/>
      </dsp:nvSpPr>
      <dsp:spPr>
        <a:xfrm>
          <a:off x="0" y="47447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9FC62-99DB-4C5D-8F4F-FE1E9D9BD9A0}">
      <dsp:nvSpPr>
        <dsp:cNvPr id="0" name=""/>
        <dsp:cNvSpPr/>
      </dsp:nvSpPr>
      <dsp:spPr>
        <a:xfrm>
          <a:off x="0" y="4744781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/>
            <a:t>That is the best that I can do</a:t>
          </a:r>
        </a:p>
      </dsp:txBody>
      <dsp:txXfrm>
        <a:off x="0" y="4744781"/>
        <a:ext cx="6900512" cy="790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7:33:36.8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4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2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4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01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85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15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8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8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10/17/2020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53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friends-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egardingnannies.com/tag/cincynanny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irst_Book_of_Samuel_Chapter_20-1_(Bible_Illustrations_by_Sweet_Media).jpg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orthstarmoving.com/blog/2012/green-crafts-for-kids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ute-pictures.blogspot.com/2013/02/baby-kids-similing-playing-with-pets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rchofthefaith.com/news.php?extend.305.1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boy-girl-friends-hello-greetings-42838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usicayotrosingredientes.blogspot.com/2014/09/la-escala-musical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glishsafalleida.blogspot.com/2014/09/welcome-back-to-school-we-are-in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pkitten.blogspot.com/2014/02/wednesday-whimsies_12.html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reativecommons.org/licenses/by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teachkinderkids.blogspot.com/2011/09/f-is-for-friends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istsresource.org/studies/society/public-health/abstinence-pledge-teen-pregnancy-sexually-transmitted-diseas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odinallthings.com/2013/12/21/discerning-advent-nativity/theteacher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7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DA1CAF-1532-4D2C-B55D-39E3972E2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r>
              <a:rPr lang="en-US" sz="7400" dirty="0"/>
              <a:t>Friends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145847-B587-4D34-966E-0EEE6C3F4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r>
              <a:rPr lang="en-US" sz="3600" dirty="0"/>
              <a:t>Adventurer Awards Day</a:t>
            </a:r>
          </a:p>
          <a:p>
            <a:r>
              <a:rPr lang="en-US" sz="3600" dirty="0"/>
              <a:t>October 18, 2020</a:t>
            </a:r>
          </a:p>
        </p:txBody>
      </p:sp>
      <p:sp>
        <p:nvSpPr>
          <p:cNvPr id="83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FD9981"/>
          </a:solidFill>
          <a:ln w="38100" cap="rnd">
            <a:solidFill>
              <a:srgbClr val="FD998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E6D890D-7807-4BD1-97A1-FD48C46899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75" r="7651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0C338F7-5565-4348-B48C-DC5C6F5B416B}"/>
              </a:ext>
            </a:extLst>
          </p:cNvPr>
          <p:cNvSpPr txBox="1"/>
          <p:nvPr/>
        </p:nvSpPr>
        <p:spPr>
          <a:xfrm>
            <a:off x="10781036" y="6657945"/>
            <a:ext cx="141096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pngall.com/friends-p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93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289FD3-44D2-4123-B925-7AF7FDC8D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9600" b="1" dirty="0">
                <a:latin typeface="+mn-lt"/>
              </a:rPr>
              <a:t>Bible Texts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BC985E"/>
          </a:solidFill>
          <a:ln w="38100" cap="rnd">
            <a:solidFill>
              <a:srgbClr val="BC985E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C3902-AB35-446F-9F59-346E3B9B4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5400" b="1" dirty="0"/>
              <a:t>John 11:5,11 </a:t>
            </a:r>
          </a:p>
          <a:p>
            <a:r>
              <a:rPr lang="en-US" sz="5400" b="1" dirty="0"/>
              <a:t>Matthew 10:2-4</a:t>
            </a:r>
          </a:p>
        </p:txBody>
      </p:sp>
      <p:pic>
        <p:nvPicPr>
          <p:cNvPr id="5" name="Picture 4" descr="A picture containing person, child, child, indoor&#10;&#10;Description automatically generated">
            <a:extLst>
              <a:ext uri="{FF2B5EF4-FFF2-40B4-BE49-F238E27FC236}">
                <a16:creationId xmlns:a16="http://schemas.microsoft.com/office/drawing/2014/main" id="{859DC8CC-BA42-4E8D-9362-E23AD667FB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395" r="1565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B35C95-6EA1-4AAF-BACF-B258815CE680}"/>
              </a:ext>
            </a:extLst>
          </p:cNvPr>
          <p:cNvSpPr txBox="1"/>
          <p:nvPr/>
        </p:nvSpPr>
        <p:spPr>
          <a:xfrm>
            <a:off x="10776228" y="6657945"/>
            <a:ext cx="141577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regardingnannies.com/tag/cincynanny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37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4" name="Rectangle 34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D5C16F-CD96-48A3-A5D7-E94ED4DBED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34585" y="703293"/>
            <a:ext cx="4584921" cy="194981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1" dirty="0">
                <a:latin typeface="+mn-lt"/>
              </a:rPr>
              <a:t>Match the Friends from the Bible</a:t>
            </a:r>
            <a:br>
              <a:rPr lang="en-US" sz="4400" dirty="0">
                <a:latin typeface="+mn-lt"/>
              </a:rPr>
            </a:br>
            <a:endParaRPr lang="en-US" sz="4400" dirty="0">
              <a:latin typeface="+mn-lt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DF0B746-713B-4278-8280-A7C8411401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1238" b="-3"/>
          <a:stretch/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45" name="Rectangle 6">
            <a:extLst>
              <a:ext uri="{FF2B5EF4-FFF2-40B4-BE49-F238E27FC236}">
                <a16:creationId xmlns:a16="http://schemas.microsoft.com/office/drawing/2014/main" id="{3EB27620-B0B1-4232-A055-99D347606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3815" y="289514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EAEE64"/>
          </a:solidFill>
          <a:ln w="38100" cap="rnd">
            <a:solidFill>
              <a:srgbClr val="EAEE6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C7A5D-3FE2-4ED6-9B47-C3A9DC8F0C8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34585" y="3164618"/>
            <a:ext cx="4584921" cy="30214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/>
              <a:t>______</a:t>
            </a:r>
            <a:r>
              <a:rPr lang="en-US" sz="3000" dirty="0"/>
              <a:t> </a:t>
            </a:r>
            <a:r>
              <a:rPr lang="en-US" sz="3000" b="1" dirty="0"/>
              <a:t>1. David		A. Elisha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/>
              <a:t>______ 2. Paul		B. Jesus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/>
              <a:t>______ 3. Elijah		C. Jonathan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/>
              <a:t>______ 4. Ruth		D. Silas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/>
              <a:t>______ 5. Lazarus 		E. Naomi	</a:t>
            </a:r>
          </a:p>
          <a:p>
            <a:pPr>
              <a:lnSpc>
                <a:spcPct val="100000"/>
              </a:lnSpc>
            </a:pPr>
            <a:endParaRPr lang="en-US" sz="3000" dirty="0"/>
          </a:p>
          <a:p>
            <a:pPr>
              <a:lnSpc>
                <a:spcPct val="100000"/>
              </a:lnSpc>
            </a:pPr>
            <a:endParaRPr lang="en-US" sz="3000" dirty="0"/>
          </a:p>
          <a:p>
            <a:pPr marL="0">
              <a:lnSpc>
                <a:spcPct val="100000"/>
              </a:lnSpc>
            </a:pPr>
            <a:endParaRPr lang="en-US" sz="3000" dirty="0"/>
          </a:p>
          <a:p>
            <a:pPr>
              <a:lnSpc>
                <a:spcPct val="100000"/>
              </a:lnSpc>
            </a:pPr>
            <a:endParaRPr lang="en-US" sz="3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B57739-0596-481C-890B-243AEF2388B8}"/>
              </a:ext>
            </a:extLst>
          </p:cNvPr>
          <p:cNvSpPr txBox="1"/>
          <p:nvPr/>
        </p:nvSpPr>
        <p:spPr>
          <a:xfrm>
            <a:off x="10784242" y="6657945"/>
            <a:ext cx="140775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ommons.wikimedia.org/wiki/File:First_Book_of_Samuel_Chapter_20-1_(Bible_Illustrations_by_Sweet_Media)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714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8" name="Rectangle 11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many items on the counter&#10;&#10;Description automatically generated">
            <a:extLst>
              <a:ext uri="{FF2B5EF4-FFF2-40B4-BE49-F238E27FC236}">
                <a16:creationId xmlns:a16="http://schemas.microsoft.com/office/drawing/2014/main" id="{9F0F16D0-E6B2-48FB-A82F-6536CA2AE1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93" r="994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id="{8F51725E-A483-43B2-A6F2-C44F502FE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494C2-1C19-48B3-AA2C-22F688327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0800" b="1" dirty="0">
                <a:solidFill>
                  <a:schemeClr val="bg1"/>
                </a:solidFill>
              </a:rPr>
              <a:t>Craft time!</a:t>
            </a:r>
          </a:p>
        </p:txBody>
      </p:sp>
      <p:sp>
        <p:nvSpPr>
          <p:cNvPr id="52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FBD2C-0363-4FCC-96A1-2687E4A54FA9}"/>
              </a:ext>
            </a:extLst>
          </p:cNvPr>
          <p:cNvSpPr txBox="1"/>
          <p:nvPr/>
        </p:nvSpPr>
        <p:spPr>
          <a:xfrm>
            <a:off x="10864551" y="6657945"/>
            <a:ext cx="13244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northstarmoving.com/blog/2012/green-crafts-for-kid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28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5B01D7-9305-4CB4-8349-6380DC9BD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9600" b="1" dirty="0">
                <a:latin typeface="+mn-lt"/>
              </a:rPr>
              <a:t>The Pledge of Kindness</a:t>
            </a: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4925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734F39-CD58-47BA-99D3-ABE961820D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25993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6642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Content Placeholder 4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0090D052-88BE-4169-A482-792C351CFF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017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51" name="Rectangle 35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B8091E-DF63-4F6A-BC22-4064D8B8C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56" y="643467"/>
            <a:ext cx="3548705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Closing Prayer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CA1795AA-3A02-45E8-ABC1-96F9646EB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4346918"/>
            <a:ext cx="3548705" cy="1867614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bg1"/>
                </a:solidFill>
              </a:rPr>
              <a:t>Thank you for being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1"/>
                </a:solidFill>
              </a:rPr>
              <a:t> our friends!!!!</a:t>
            </a:r>
          </a:p>
        </p:txBody>
      </p:sp>
      <p:sp>
        <p:nvSpPr>
          <p:cNvPr id="52" name="Rectangle 37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262626">
                  <a:alpha val="24000"/>
                </a:srgbClr>
              </a:gs>
              <a:gs pos="85000">
                <a:srgbClr val="262626">
                  <a:alpha val="45000"/>
                </a:srgb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AC3DEB-2269-4F74-89ED-DCAF01B9B307}"/>
              </a:ext>
            </a:extLst>
          </p:cNvPr>
          <p:cNvSpPr txBox="1"/>
          <p:nvPr/>
        </p:nvSpPr>
        <p:spPr>
          <a:xfrm>
            <a:off x="10867599" y="6657945"/>
            <a:ext cx="13244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ute-pictures.blogspot.com/2013/02/baby-kids-similing-playing-with-pet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29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CF610-D7B1-4490-8752-860D8A081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/>
              <a:t>Prayer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E8C295"/>
          </a:solidFill>
          <a:ln w="38100" cap="rnd">
            <a:solidFill>
              <a:srgbClr val="E8C29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young child in a blue shirt&#10;&#10;Description automatically generated">
            <a:extLst>
              <a:ext uri="{FF2B5EF4-FFF2-40B4-BE49-F238E27FC236}">
                <a16:creationId xmlns:a16="http://schemas.microsoft.com/office/drawing/2014/main" id="{F62C369D-4C8D-4B64-9A03-282B857F5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52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A6FB77-4576-4F38-92FA-A98801CD40A9}"/>
              </a:ext>
            </a:extLst>
          </p:cNvPr>
          <p:cNvSpPr txBox="1"/>
          <p:nvPr/>
        </p:nvSpPr>
        <p:spPr>
          <a:xfrm>
            <a:off x="10697681" y="6657945"/>
            <a:ext cx="149431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torchofthefaith.com/news.php?extend.305.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176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D010E05E-9237-4321-84BB-69C0F2256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999492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FFEB4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DB6713-A4AD-4627-844D-6E90E5A85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163" y="1762169"/>
            <a:ext cx="4073110" cy="3122092"/>
          </a:xfrm>
        </p:spPr>
        <p:txBody>
          <a:bodyPr anchor="ctr">
            <a:normAutofit/>
          </a:bodyPr>
          <a:lstStyle/>
          <a:p>
            <a:pPr algn="ctr"/>
            <a:r>
              <a:rPr lang="en-US" sz="5100" dirty="0">
                <a:solidFill>
                  <a:srgbClr val="FFFFFF"/>
                </a:solidFill>
              </a:rPr>
              <a:t>Welcome</a:t>
            </a:r>
            <a:br>
              <a:rPr lang="en-US" sz="5100" dirty="0">
                <a:solidFill>
                  <a:srgbClr val="FFFFFF"/>
                </a:solidFill>
              </a:rPr>
            </a:br>
            <a:r>
              <a:rPr lang="en-US" sz="5100" dirty="0">
                <a:solidFill>
                  <a:srgbClr val="FFFFFF"/>
                </a:solidFill>
              </a:rPr>
              <a:t>&amp;</a:t>
            </a:r>
            <a:br>
              <a:rPr lang="en-US" sz="5100" dirty="0">
                <a:solidFill>
                  <a:srgbClr val="FFFFFF"/>
                </a:solidFill>
              </a:rPr>
            </a:br>
            <a:r>
              <a:rPr lang="en-US" sz="5100" dirty="0">
                <a:solidFill>
                  <a:srgbClr val="FFFFFF"/>
                </a:solidFill>
              </a:rPr>
              <a:t>Introduction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22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C0430-EBBD-46E4-A5AC-C92304803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437" y="4572001"/>
            <a:ext cx="5397434" cy="2114738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n-US" sz="3600" b="1" dirty="0"/>
              <a:t>Mrs. Venus</a:t>
            </a:r>
          </a:p>
          <a:p>
            <a:pPr marL="0" indent="0" algn="ctr">
              <a:buNone/>
            </a:pPr>
            <a:r>
              <a:rPr lang="en-US" sz="3600" b="1" dirty="0"/>
              <a:t>Ms. Samantha</a:t>
            </a:r>
          </a:p>
          <a:p>
            <a:pPr marL="0" indent="0" algn="ctr">
              <a:buNone/>
            </a:pPr>
            <a:r>
              <a:rPr lang="en-US" sz="3600" b="1" dirty="0"/>
              <a:t>Ms. Sabine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D22EF0C6-0CD4-4C84-8CF7-C0D833997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95999" y="643466"/>
            <a:ext cx="4338619" cy="3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5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933141-F20D-4684-95B4-3306B56F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600" b="1" dirty="0">
                <a:latin typeface="+mn-lt"/>
              </a:rPr>
              <a:t>Welcome Friends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 </a:t>
            </a:r>
            <a:r>
              <a:rPr lang="en-US" sz="3200" b="1" dirty="0">
                <a:latin typeface="+mn-lt"/>
              </a:rPr>
              <a:t>(Sung to London Bridge is Falling Down)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FD800"/>
          </a:solidFill>
          <a:ln w="38100" cap="rnd">
            <a:solidFill>
              <a:srgbClr val="FFD8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0E62B-FC32-4A91-B694-3614BB3B6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Welcome friends and, how are you? </a:t>
            </a:r>
          </a:p>
          <a:p>
            <a:pPr marL="0" indent="0">
              <a:buNone/>
            </a:pPr>
            <a:r>
              <a:rPr lang="en-US" sz="4400" b="1" dirty="0"/>
              <a:t>How are you? How are you?</a:t>
            </a:r>
          </a:p>
          <a:p>
            <a:pPr marL="0" indent="0">
              <a:buNone/>
            </a:pPr>
            <a:r>
              <a:rPr lang="en-US" sz="4400" b="1" dirty="0"/>
              <a:t>Welcome friends and, how are you?</a:t>
            </a:r>
          </a:p>
          <a:p>
            <a:pPr marL="0" indent="0">
              <a:buNone/>
            </a:pPr>
            <a:r>
              <a:rPr lang="en-US" sz="4400" b="1" dirty="0"/>
              <a:t>We are happy! </a:t>
            </a:r>
          </a:p>
        </p:txBody>
      </p:sp>
      <p:pic>
        <p:nvPicPr>
          <p:cNvPr id="10" name="Picture 9" descr="Shape, logo&#10;&#10;Description automatically generated">
            <a:extLst>
              <a:ext uri="{FF2B5EF4-FFF2-40B4-BE49-F238E27FC236}">
                <a16:creationId xmlns:a16="http://schemas.microsoft.com/office/drawing/2014/main" id="{7DA30F29-A999-40BB-A5F5-C52F453AB0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224" r="18447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5297DA8-3DB3-458D-92D7-3AEBB4F1CFE3}"/>
              </a:ext>
            </a:extLst>
          </p:cNvPr>
          <p:cNvSpPr txBox="1"/>
          <p:nvPr/>
        </p:nvSpPr>
        <p:spPr>
          <a:xfrm>
            <a:off x="10697681" y="6657945"/>
            <a:ext cx="149431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musicayotrosingredientes.blogspot.com/2014/09/la-escala-musical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384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2144C-8FEF-4C29-8BB2-1A912D8BBF4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067951"/>
            <a:ext cx="4389120" cy="415028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8000" b="1" dirty="0"/>
              <a:t>Who is a friend?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F534D60-5AF7-4198-B2E8-46C07EE8F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54296" y="865994"/>
            <a:ext cx="6903720" cy="51260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E6DBCE-F5ED-417E-9F4F-AA8EE0E638BE}"/>
              </a:ext>
            </a:extLst>
          </p:cNvPr>
          <p:cNvSpPr txBox="1"/>
          <p:nvPr/>
        </p:nvSpPr>
        <p:spPr>
          <a:xfrm>
            <a:off x="10147053" y="5791951"/>
            <a:ext cx="141096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englishsafalleida.blogspot.com/2014/09/welcome-back-to-school-we-are-in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5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47F4EC-EBC6-49D1-B6EB-CFD1F593E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8000" b="1" dirty="0">
                <a:latin typeface="+mn-lt"/>
              </a:rPr>
              <a:t>Name 3 ways you can make friends?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onnsiteX0" fmla="*/ 0 w 3255095"/>
              <a:gd name="connsiteY0" fmla="*/ 0 h 27432"/>
              <a:gd name="connsiteX1" fmla="*/ 618468 w 3255095"/>
              <a:gd name="connsiteY1" fmla="*/ 0 h 27432"/>
              <a:gd name="connsiteX2" fmla="*/ 1269487 w 3255095"/>
              <a:gd name="connsiteY2" fmla="*/ 0 h 27432"/>
              <a:gd name="connsiteX3" fmla="*/ 1953057 w 3255095"/>
              <a:gd name="connsiteY3" fmla="*/ 0 h 27432"/>
              <a:gd name="connsiteX4" fmla="*/ 2636627 w 3255095"/>
              <a:gd name="connsiteY4" fmla="*/ 0 h 27432"/>
              <a:gd name="connsiteX5" fmla="*/ 3255095 w 3255095"/>
              <a:gd name="connsiteY5" fmla="*/ 0 h 27432"/>
              <a:gd name="connsiteX6" fmla="*/ 3255095 w 3255095"/>
              <a:gd name="connsiteY6" fmla="*/ 27432 h 27432"/>
              <a:gd name="connsiteX7" fmla="*/ 2538974 w 3255095"/>
              <a:gd name="connsiteY7" fmla="*/ 27432 h 27432"/>
              <a:gd name="connsiteX8" fmla="*/ 1822853 w 3255095"/>
              <a:gd name="connsiteY8" fmla="*/ 27432 h 27432"/>
              <a:gd name="connsiteX9" fmla="*/ 1171834 w 3255095"/>
              <a:gd name="connsiteY9" fmla="*/ 27432 h 27432"/>
              <a:gd name="connsiteX10" fmla="*/ 0 w 3255095"/>
              <a:gd name="connsiteY10" fmla="*/ 27432 h 27432"/>
              <a:gd name="connsiteX11" fmla="*/ 0 w 3255095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E5FF14"/>
          </a:solidFill>
          <a:ln w="38100" cap="rnd">
            <a:solidFill>
              <a:srgbClr val="E5FF14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5F07228-030A-45CA-9799-F22301596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54296" y="1079055"/>
            <a:ext cx="7214616" cy="46724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7E0148C-D1FA-456C-A6DB-285B9C576957}"/>
              </a:ext>
            </a:extLst>
          </p:cNvPr>
          <p:cNvSpPr txBox="1"/>
          <p:nvPr/>
        </p:nvSpPr>
        <p:spPr>
          <a:xfrm>
            <a:off x="10544511" y="5551458"/>
            <a:ext cx="13244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ipkitten.blogspot.com/2014/02/wednesday-whimsies_12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20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196267-8F14-49AC-A954-1695F75BD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b="1" dirty="0">
                <a:latin typeface="+mn-lt"/>
              </a:rPr>
              <a:t>Name 4 things you can talk about to be friendly with someone?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BE705C"/>
          </a:solidFill>
          <a:ln w="38100" cap="rnd">
            <a:solidFill>
              <a:srgbClr val="BE705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0E88F6-439F-4090-9F38-038E07D2B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848" r="2068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04A03D-78BB-494D-81BE-3F1951C11E7B}"/>
              </a:ext>
            </a:extLst>
          </p:cNvPr>
          <p:cNvSpPr txBox="1"/>
          <p:nvPr/>
        </p:nvSpPr>
        <p:spPr>
          <a:xfrm>
            <a:off x="10784243" y="6657945"/>
            <a:ext cx="140775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iteachkinderkids.blogspot.com/2011/09/f-is-for-friend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33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78CC48C-9275-4EFA-9B84-8E818500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07141F-840E-4201-B2D4-181F84341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04" y="45537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latin typeface="+mn-lt"/>
              </a:rPr>
              <a:t>What makes you a good friend?</a:t>
            </a:r>
          </a:p>
        </p:txBody>
      </p:sp>
      <p:pic>
        <p:nvPicPr>
          <p:cNvPr id="5" name="Content Placeholder 4" descr="A picture containing person, sitting, young, child&#10;&#10;Description automatically generated">
            <a:extLst>
              <a:ext uri="{FF2B5EF4-FFF2-40B4-BE49-F238E27FC236}">
                <a16:creationId xmlns:a16="http://schemas.microsoft.com/office/drawing/2014/main" id="{9E8DA77C-81BD-4802-9993-6B868AB34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585" b="37042"/>
          <a:stretch/>
        </p:blipFill>
        <p:spPr>
          <a:xfrm>
            <a:off x="20" y="10"/>
            <a:ext cx="12191979" cy="4196972"/>
          </a:xfrm>
          <a:custGeom>
            <a:avLst/>
            <a:gdLst/>
            <a:ahLst/>
            <a:cxnLst/>
            <a:rect l="l" t="t" r="r" b="b"/>
            <a:pathLst>
              <a:path w="12191999" h="4196982">
                <a:moveTo>
                  <a:pt x="0" y="0"/>
                </a:moveTo>
                <a:lnTo>
                  <a:pt x="12191999" y="0"/>
                </a:lnTo>
                <a:lnTo>
                  <a:pt x="12191999" y="4170459"/>
                </a:lnTo>
                <a:lnTo>
                  <a:pt x="11986461" y="4175111"/>
                </a:lnTo>
                <a:cubicBezTo>
                  <a:pt x="11912297" y="4174136"/>
                  <a:pt x="11838168" y="4170508"/>
                  <a:pt x="11764214" y="4164231"/>
                </a:cubicBezTo>
                <a:cubicBezTo>
                  <a:pt x="11656850" y="4156227"/>
                  <a:pt x="11548596" y="4145173"/>
                  <a:pt x="11441995" y="4165502"/>
                </a:cubicBezTo>
                <a:cubicBezTo>
                  <a:pt x="11324975" y="4187991"/>
                  <a:pt x="11208081" y="4188118"/>
                  <a:pt x="11090044" y="4182401"/>
                </a:cubicBezTo>
                <a:cubicBezTo>
                  <a:pt x="10989160" y="4177573"/>
                  <a:pt x="10888657" y="4152161"/>
                  <a:pt x="10787011" y="4178970"/>
                </a:cubicBezTo>
                <a:cubicBezTo>
                  <a:pt x="10776897" y="4180444"/>
                  <a:pt x="10766592" y="4180012"/>
                  <a:pt x="10756643" y="4177700"/>
                </a:cubicBezTo>
                <a:cubicBezTo>
                  <a:pt x="10645468" y="4162326"/>
                  <a:pt x="10533530" y="4174904"/>
                  <a:pt x="10421973" y="4170584"/>
                </a:cubicBezTo>
                <a:cubicBezTo>
                  <a:pt x="10370515" y="4168551"/>
                  <a:pt x="10318040" y="4169695"/>
                  <a:pt x="10267216" y="4164231"/>
                </a:cubicBezTo>
                <a:cubicBezTo>
                  <a:pt x="10150577" y="4151780"/>
                  <a:pt x="10034192" y="4145173"/>
                  <a:pt x="9918824" y="4174523"/>
                </a:cubicBezTo>
                <a:cubicBezTo>
                  <a:pt x="9885153" y="4182439"/>
                  <a:pt x="9850745" y="4186695"/>
                  <a:pt x="9816160" y="4187229"/>
                </a:cubicBezTo>
                <a:cubicBezTo>
                  <a:pt x="9703206" y="4191295"/>
                  <a:pt x="9590632" y="4183544"/>
                  <a:pt x="9478059" y="4177191"/>
                </a:cubicBezTo>
                <a:cubicBezTo>
                  <a:pt x="9399918" y="4172744"/>
                  <a:pt x="9321904" y="4163088"/>
                  <a:pt x="9243637" y="4171220"/>
                </a:cubicBezTo>
                <a:cubicBezTo>
                  <a:pt x="9198150" y="4175921"/>
                  <a:pt x="9152282" y="4175921"/>
                  <a:pt x="9106795" y="4171220"/>
                </a:cubicBezTo>
                <a:cubicBezTo>
                  <a:pt x="9022962" y="4161398"/>
                  <a:pt x="8938380" y="4159568"/>
                  <a:pt x="8854204" y="4165756"/>
                </a:cubicBezTo>
                <a:cubicBezTo>
                  <a:pt x="8728543" y="4176556"/>
                  <a:pt x="8603010" y="4185577"/>
                  <a:pt x="8476969" y="4168424"/>
                </a:cubicBezTo>
                <a:cubicBezTo>
                  <a:pt x="8405486" y="4157192"/>
                  <a:pt x="8332808" y="4155871"/>
                  <a:pt x="8260970" y="4164486"/>
                </a:cubicBezTo>
                <a:cubicBezTo>
                  <a:pt x="8089823" y="4188500"/>
                  <a:pt x="7918295" y="4180749"/>
                  <a:pt x="7746767" y="4170839"/>
                </a:cubicBezTo>
                <a:cubicBezTo>
                  <a:pt x="7632160" y="4164104"/>
                  <a:pt x="7517046" y="4151780"/>
                  <a:pt x="7402693" y="4168043"/>
                </a:cubicBezTo>
                <a:cubicBezTo>
                  <a:pt x="7256831" y="4188372"/>
                  <a:pt x="7110841" y="4181638"/>
                  <a:pt x="6964597" y="4175667"/>
                </a:cubicBezTo>
                <a:cubicBezTo>
                  <a:pt x="6857233" y="4171220"/>
                  <a:pt x="6749742" y="4157751"/>
                  <a:pt x="6642124" y="4174396"/>
                </a:cubicBezTo>
                <a:cubicBezTo>
                  <a:pt x="6631045" y="4175908"/>
                  <a:pt x="6619775" y="4174777"/>
                  <a:pt x="6609216" y="4171093"/>
                </a:cubicBezTo>
                <a:cubicBezTo>
                  <a:pt x="6568379" y="4157650"/>
                  <a:pt x="6524595" y="4155846"/>
                  <a:pt x="6482793" y="4165883"/>
                </a:cubicBezTo>
                <a:cubicBezTo>
                  <a:pt x="6405669" y="4182782"/>
                  <a:pt x="6328672" y="4190151"/>
                  <a:pt x="6250150" y="4174777"/>
                </a:cubicBezTo>
                <a:cubicBezTo>
                  <a:pt x="6217254" y="4167891"/>
                  <a:pt x="6183521" y="4165883"/>
                  <a:pt x="6150028" y="4168806"/>
                </a:cubicBezTo>
                <a:cubicBezTo>
                  <a:pt x="6020175" y="4181766"/>
                  <a:pt x="5890068" y="4176683"/>
                  <a:pt x="5760087" y="4174142"/>
                </a:cubicBezTo>
                <a:cubicBezTo>
                  <a:pt x="5521345" y="4169695"/>
                  <a:pt x="5282477" y="4174142"/>
                  <a:pt x="5044242" y="4151399"/>
                </a:cubicBezTo>
                <a:cubicBezTo>
                  <a:pt x="4979506" y="4145237"/>
                  <a:pt x="4914326" y="4141297"/>
                  <a:pt x="4849272" y="4142076"/>
                </a:cubicBezTo>
                <a:cubicBezTo>
                  <a:pt x="4784218" y="4142854"/>
                  <a:pt x="4719291" y="4148349"/>
                  <a:pt x="4655063" y="4161055"/>
                </a:cubicBezTo>
                <a:cubicBezTo>
                  <a:pt x="4447578" y="4201332"/>
                  <a:pt x="4239457" y="4203874"/>
                  <a:pt x="4029811" y="4187610"/>
                </a:cubicBezTo>
                <a:cubicBezTo>
                  <a:pt x="3943792" y="4180876"/>
                  <a:pt x="3857774" y="4169695"/>
                  <a:pt x="3771375" y="4171855"/>
                </a:cubicBezTo>
                <a:cubicBezTo>
                  <a:pt x="3623225" y="4175794"/>
                  <a:pt x="3474948" y="4167789"/>
                  <a:pt x="3326672" y="4169822"/>
                </a:cubicBezTo>
                <a:cubicBezTo>
                  <a:pt x="3322669" y="4170394"/>
                  <a:pt x="3318578" y="4169860"/>
                  <a:pt x="3314855" y="4168297"/>
                </a:cubicBezTo>
                <a:cubicBezTo>
                  <a:pt x="3278008" y="4143013"/>
                  <a:pt x="3237604" y="4152796"/>
                  <a:pt x="3199487" y="4159403"/>
                </a:cubicBezTo>
                <a:cubicBezTo>
                  <a:pt x="3072810" y="4181384"/>
                  <a:pt x="2946260" y="4192184"/>
                  <a:pt x="2817550" y="4175158"/>
                </a:cubicBezTo>
                <a:cubicBezTo>
                  <a:pt x="2694647" y="4157332"/>
                  <a:pt x="2569990" y="4155109"/>
                  <a:pt x="2446541" y="4168551"/>
                </a:cubicBezTo>
                <a:cubicBezTo>
                  <a:pt x="2276791" y="4188372"/>
                  <a:pt x="2107677" y="4184179"/>
                  <a:pt x="1938308" y="4168551"/>
                </a:cubicBezTo>
                <a:cubicBezTo>
                  <a:pt x="1869570" y="4162199"/>
                  <a:pt x="1799815" y="4151399"/>
                  <a:pt x="1731712" y="4167281"/>
                </a:cubicBezTo>
                <a:cubicBezTo>
                  <a:pt x="1647854" y="4186721"/>
                  <a:pt x="1564250" y="4180368"/>
                  <a:pt x="1480137" y="4176048"/>
                </a:cubicBezTo>
                <a:cubicBezTo>
                  <a:pt x="1373663" y="4170457"/>
                  <a:pt x="1267442" y="4154321"/>
                  <a:pt x="1160586" y="4167027"/>
                </a:cubicBezTo>
                <a:cubicBezTo>
                  <a:pt x="1111161" y="4172871"/>
                  <a:pt x="1062116" y="4182147"/>
                  <a:pt x="1012055" y="4179733"/>
                </a:cubicBezTo>
                <a:cubicBezTo>
                  <a:pt x="873562" y="4173380"/>
                  <a:pt x="735196" y="4165883"/>
                  <a:pt x="596449" y="4167027"/>
                </a:cubicBezTo>
                <a:cubicBezTo>
                  <a:pt x="538383" y="4167408"/>
                  <a:pt x="480699" y="4169314"/>
                  <a:pt x="422887" y="4173507"/>
                </a:cubicBezTo>
                <a:cubicBezTo>
                  <a:pt x="315015" y="4181384"/>
                  <a:pt x="207524" y="4170711"/>
                  <a:pt x="100033" y="4166900"/>
                </a:cubicBezTo>
                <a:lnTo>
                  <a:pt x="0" y="4171381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600205-D884-4159-BB58-0F0AC702C476}"/>
              </a:ext>
            </a:extLst>
          </p:cNvPr>
          <p:cNvSpPr txBox="1"/>
          <p:nvPr/>
        </p:nvSpPr>
        <p:spPr>
          <a:xfrm>
            <a:off x="10776228" y="6657945"/>
            <a:ext cx="141577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journalistsresource.org/studies/society/public-health/abstinence-pledge-teen-pregnancy-sexually-transmitted-diseas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44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F03F35-16F0-4FF9-BAB4-C8EF5AD24D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8800" b="1" dirty="0">
                <a:latin typeface="+mn-lt"/>
              </a:rPr>
              <a:t>Did Jesus have friends?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5C97DA"/>
          </a:solidFill>
          <a:ln w="38100" cap="rnd">
            <a:solidFill>
              <a:srgbClr val="5C97D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A9F27F04-A7DE-4F57-9AFD-1BD684B03C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503" r="2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4C489E-8D83-408C-97EA-CD0BA9FBAB6D}"/>
              </a:ext>
            </a:extLst>
          </p:cNvPr>
          <p:cNvSpPr txBox="1"/>
          <p:nvPr/>
        </p:nvSpPr>
        <p:spPr>
          <a:xfrm>
            <a:off x="10781037" y="6657945"/>
            <a:ext cx="141096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godinallthings.com/2013/12/21/discerning-advent-nativity/theteacher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75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344</Words>
  <Application>Microsoft Office PowerPoint</Application>
  <PresentationFormat>Widescreen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Modern Love</vt:lpstr>
      <vt:lpstr>The Hand</vt:lpstr>
      <vt:lpstr>SketchyVTI</vt:lpstr>
      <vt:lpstr>Friends </vt:lpstr>
      <vt:lpstr>Prayer</vt:lpstr>
      <vt:lpstr>Welcome &amp; Introduction</vt:lpstr>
      <vt:lpstr>Welcome Friends  (Sung to London Bridge is Falling Down)</vt:lpstr>
      <vt:lpstr>PowerPoint Presentation</vt:lpstr>
      <vt:lpstr>Name 3 ways you can make friends?</vt:lpstr>
      <vt:lpstr>Name 4 things you can talk about to be friendly with someone?</vt:lpstr>
      <vt:lpstr>What makes you a good friend?</vt:lpstr>
      <vt:lpstr>Did Jesus have friends?</vt:lpstr>
      <vt:lpstr>Bible Texts</vt:lpstr>
      <vt:lpstr>Match the Friends from the Bible </vt:lpstr>
      <vt:lpstr>Craft time!</vt:lpstr>
      <vt:lpstr>The Pledge of Kindness</vt:lpstr>
      <vt:lpstr>Closing Prayer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 </dc:title>
  <dc:creator>Sabine Dorestal</dc:creator>
  <cp:lastModifiedBy>Sabine Dorestal</cp:lastModifiedBy>
  <cp:revision>1</cp:revision>
  <dcterms:created xsi:type="dcterms:W3CDTF">2020-10-17T23:55:06Z</dcterms:created>
  <dcterms:modified xsi:type="dcterms:W3CDTF">2020-10-18T01:39:52Z</dcterms:modified>
</cp:coreProperties>
</file>