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40"/>
  </p:normalViewPr>
  <p:slideViewPr>
    <p:cSldViewPr snapToGrid="0">
      <p:cViewPr varScale="1">
        <p:scale>
          <a:sx n="107" d="100"/>
          <a:sy n="107" d="100"/>
        </p:scale>
        <p:origin x="7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C06B5-3861-43F0-B29B-1B3967205402}" type="datetimeFigureOut">
              <a:rPr lang="en-US" smtClean="0"/>
              <a:t>2/8/21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95FB7-7E11-4BD6-B20B-6E2EC1599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1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95FB7-7E11-4BD6-B20B-6E2EC15990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1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BY-NC-ND</a:t>
            </a:r>
          </a:p>
          <a:p>
            <a:r>
              <a:rPr lang="en-US" dirty="0"/>
              <a:t>This Photo by Unknown Author is licensed under CC BY-NC-ND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95FB7-7E11-4BD6-B20B-6E2EC15990C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BY-NC-ND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95FB7-7E11-4BD6-B20B-6E2EC15990C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iadzany.blogspot.com/2015/09/help-fill-school-bag-charity-concert-in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idethearts.com/sticksanddrones/context-versus-urtext-part-2-the-first-time-we-met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kwizgiver.com/2011_05_01_archive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ylifeandkids.com/tips-to-organize-your-garage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6115-420E-41CF-B31C-61EA624A0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957" y="249589"/>
            <a:ext cx="7766936" cy="919318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Creative Resource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CCC90-A8AD-4645-8DE9-710B06F2A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5197" y="1090691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87AD7-3B80-4CC7-81DA-1D89FB9416AF}"/>
              </a:ext>
            </a:extLst>
          </p:cNvPr>
          <p:cNvSpPr txBox="1"/>
          <p:nvPr/>
        </p:nvSpPr>
        <p:spPr>
          <a:xfrm>
            <a:off x="1993295" y="4516377"/>
            <a:ext cx="71507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Richard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Hurschman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Guide Coordinator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Chesapeake Conference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29C05-BA3E-4F8C-B5A5-B388BA32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56" y="2423971"/>
            <a:ext cx="2272937" cy="17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7C5E-8DE7-4FA9-A379-FF19439E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FINANCIAL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5C7D-5DEF-401D-9B53-5D516B54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6" y="2160589"/>
            <a:ext cx="10058400" cy="3880773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Funding and Donations</a:t>
            </a:r>
          </a:p>
        </p:txBody>
      </p:sp>
    </p:spTree>
    <p:extLst>
      <p:ext uri="{BB962C8B-B14F-4D97-AF65-F5344CB8AC3E}">
        <p14:creationId xmlns:p14="http://schemas.microsoft.com/office/powerpoint/2010/main" val="251005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EA24-499F-4F19-9E7B-06EF545D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SPACE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9172-6AE0-47C2-A635-841BDF6A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1" y="2160589"/>
            <a:ext cx="11789139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 usage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storage</a:t>
            </a:r>
          </a:p>
        </p:txBody>
      </p:sp>
    </p:spTree>
    <p:extLst>
      <p:ext uri="{BB962C8B-B14F-4D97-AF65-F5344CB8AC3E}">
        <p14:creationId xmlns:p14="http://schemas.microsoft.com/office/powerpoint/2010/main" val="477881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3F594-C27E-45D8-BCE5-319481EA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5A91-54A8-4505-98F8-10A0ABF9E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59" y="2160589"/>
            <a:ext cx="11866444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Supplies, equipment,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surplus</a:t>
            </a:r>
          </a:p>
        </p:txBody>
      </p:sp>
    </p:spTree>
    <p:extLst>
      <p:ext uri="{BB962C8B-B14F-4D97-AF65-F5344CB8AC3E}">
        <p14:creationId xmlns:p14="http://schemas.microsoft.com/office/powerpoint/2010/main" val="3312411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29EA-3D66-4195-B97E-364D1763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OFFICE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8190-4F9F-44F4-BC15-2187E931C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" y="2160589"/>
            <a:ext cx="10058400" cy="3880773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Admin. supplies</a:t>
            </a:r>
          </a:p>
        </p:txBody>
      </p:sp>
    </p:spTree>
    <p:extLst>
      <p:ext uri="{BB962C8B-B14F-4D97-AF65-F5344CB8AC3E}">
        <p14:creationId xmlns:p14="http://schemas.microsoft.com/office/powerpoint/2010/main" val="1619701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FAC38-3641-4345-90FA-9F3E0974F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OUT SESSION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E650C-D7E6-4E4F-B975-8E640582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5" y="2160589"/>
            <a:ext cx="10221239" cy="565833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other resources can you think of that I did not mention?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0F0DCAB-963B-4E41-B651-877108E84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3962" y="2726422"/>
            <a:ext cx="8246612" cy="387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28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C8FE-450B-45B8-B53F-55646BE2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GOOD STEWARDS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96C6B-7058-406E-958D-337A4B2B4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160589"/>
            <a:ext cx="11821886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 4:10, “As every man hath received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gift, even so minister the same one to another, 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good stewards of the manifold grace of God.” </a:t>
            </a:r>
          </a:p>
        </p:txBody>
      </p:sp>
    </p:spTree>
    <p:extLst>
      <p:ext uri="{BB962C8B-B14F-4D97-AF65-F5344CB8AC3E}">
        <p14:creationId xmlns:p14="http://schemas.microsoft.com/office/powerpoint/2010/main" val="48571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3A5A-4E95-48EF-81D3-D9E7B17C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G. EMERGENCIES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665E0-FAD5-416D-9B4F-5B3F7ADE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0" y="2160589"/>
            <a:ext cx="11625943" cy="3880773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did not see that coming!!!</a:t>
            </a:r>
          </a:p>
        </p:txBody>
      </p:sp>
    </p:spTree>
    <p:extLst>
      <p:ext uri="{BB962C8B-B14F-4D97-AF65-F5344CB8AC3E}">
        <p14:creationId xmlns:p14="http://schemas.microsoft.com/office/powerpoint/2010/main" val="1843194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4D81-5E11-4EBA-81DD-3AD56660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CD558-EF28-433A-914F-2B4305783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" y="2160589"/>
            <a:ext cx="9130311" cy="3880773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Creative Gathering</a:t>
            </a:r>
          </a:p>
        </p:txBody>
      </p:sp>
    </p:spTree>
    <p:extLst>
      <p:ext uri="{BB962C8B-B14F-4D97-AF65-F5344CB8AC3E}">
        <p14:creationId xmlns:p14="http://schemas.microsoft.com/office/powerpoint/2010/main" val="2033964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77D8-D77D-4BA3-A586-175013E2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PLACES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BE7F-67ED-4094-B2CE-8C0065FD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" y="2160589"/>
            <a:ext cx="12061371" cy="38807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the best local and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online stores and sources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73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EEC3-9939-4A39-B088-99B371F6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A10AA-E16F-4FFF-8022-E4C081913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" y="2160589"/>
            <a:ext cx="9130311" cy="3880773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your finders</a:t>
            </a:r>
          </a:p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Know your holders</a:t>
            </a:r>
          </a:p>
        </p:txBody>
      </p:sp>
    </p:spTree>
    <p:extLst>
      <p:ext uri="{BB962C8B-B14F-4D97-AF65-F5344CB8AC3E}">
        <p14:creationId xmlns:p14="http://schemas.microsoft.com/office/powerpoint/2010/main" val="642221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9806-8547-4C85-8582-556B0F7D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4CAD8-78D9-4391-92AF-58AE4AD0E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6" y="2160589"/>
            <a:ext cx="11866979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help identify, understand, develop,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and organize resources for the Master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Guide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40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08AA-95F6-4093-A579-4118A9FB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Break out Session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67CA-B0D7-4AD7-A9CA-910011E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2160590"/>
            <a:ext cx="11338560" cy="163697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other gathering ideas do you have?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F67862D-B461-4EAB-97BC-1995D3B02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2899954"/>
            <a:ext cx="3840480" cy="3636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559-C082-42C7-98D4-E0B697311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84436" y="2899955"/>
            <a:ext cx="4572009" cy="363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45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6ECB-F776-4160-824A-6F81F95B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1DD64-5901-40E3-BF49-BFD0DC92D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2160589"/>
            <a:ext cx="9117248" cy="388077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Organizing resources for use</a:t>
            </a:r>
          </a:p>
        </p:txBody>
      </p:sp>
    </p:spTree>
    <p:extLst>
      <p:ext uri="{BB962C8B-B14F-4D97-AF65-F5344CB8AC3E}">
        <p14:creationId xmlns:p14="http://schemas.microsoft.com/office/powerpoint/2010/main" val="1364689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C1D7-1AD9-4E00-8E38-728A0F5B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WRITTEN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FCCA0-F0F8-4B15-A725-BCB86502B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" y="2160589"/>
            <a:ext cx="9130311" cy="388077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Paper or electronic</a:t>
            </a:r>
          </a:p>
        </p:txBody>
      </p:sp>
    </p:spTree>
    <p:extLst>
      <p:ext uri="{BB962C8B-B14F-4D97-AF65-F5344CB8AC3E}">
        <p14:creationId xmlns:p14="http://schemas.microsoft.com/office/powerpoint/2010/main" val="2455194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3A3F-D657-49DD-ADA7-29443AFA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837CC-8EFC-4C78-9FC0-1B7D5CF0B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" y="2160589"/>
            <a:ext cx="9130311" cy="3880773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Implementing</a:t>
            </a:r>
          </a:p>
        </p:txBody>
      </p:sp>
    </p:spTree>
    <p:extLst>
      <p:ext uri="{BB962C8B-B14F-4D97-AF65-F5344CB8AC3E}">
        <p14:creationId xmlns:p14="http://schemas.microsoft.com/office/powerpoint/2010/main" val="645857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287A-2AF9-459F-99DA-792F4CA1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MULTI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E63F6-837D-4ACD-B0B3-3CF5F17DC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" y="2160589"/>
            <a:ext cx="9130311" cy="3880773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Splitting</a:t>
            </a:r>
          </a:p>
        </p:txBody>
      </p:sp>
    </p:spTree>
    <p:extLst>
      <p:ext uri="{BB962C8B-B14F-4D97-AF65-F5344CB8AC3E}">
        <p14:creationId xmlns:p14="http://schemas.microsoft.com/office/powerpoint/2010/main" val="1455657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9A39-006F-4F5D-BA6A-543BB20B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616197" cy="1320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AGAIN AND AGAIN!!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982EB-8461-4AC1-BF78-4F5F0F816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" y="2160589"/>
            <a:ext cx="11874137" cy="3880773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Reuse and Repurposing</a:t>
            </a:r>
          </a:p>
        </p:txBody>
      </p:sp>
    </p:spTree>
    <p:extLst>
      <p:ext uri="{BB962C8B-B14F-4D97-AF65-F5344CB8AC3E}">
        <p14:creationId xmlns:p14="http://schemas.microsoft.com/office/powerpoint/2010/main" val="1625390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6FE5-E6B9-42CE-9429-5C65D46A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Out Session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9FAF1-362C-47E3-8B77-20761057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2160589"/>
            <a:ext cx="9182562" cy="884615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other organization methods do you use?</a:t>
            </a:r>
          </a:p>
        </p:txBody>
      </p:sp>
      <p:pic>
        <p:nvPicPr>
          <p:cNvPr id="11" name="Picture 10" descr="A picture containing altar&#10;&#10;Description automatically generated">
            <a:extLst>
              <a:ext uri="{FF2B5EF4-FFF2-40B4-BE49-F238E27FC236}">
                <a16:creationId xmlns:a16="http://schemas.microsoft.com/office/drawing/2014/main" id="{E8C70786-5A03-4A56-8A47-AC1122EB7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7334" y="2769325"/>
            <a:ext cx="7486952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75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90E6-0BEE-4107-A318-9C13EFDF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EXTRA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9E5B9-823A-4E1A-8189-2A45940FE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" y="2160589"/>
            <a:ext cx="9104185" cy="388077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to do with leftovers </a:t>
            </a:r>
          </a:p>
        </p:txBody>
      </p:sp>
    </p:spTree>
    <p:extLst>
      <p:ext uri="{BB962C8B-B14F-4D97-AF65-F5344CB8AC3E}">
        <p14:creationId xmlns:p14="http://schemas.microsoft.com/office/powerpoint/2010/main" val="35945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CDFA-7EF2-4FC0-B02A-7A37DA74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C362-D477-441C-834A-4A1B3114E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5" y="2160589"/>
            <a:ext cx="11853917" cy="3880773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Basic Rules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This is an active participation discussion,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my </a:t>
            </a:r>
          </a:p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voice is the loudest!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begin and end with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EF08-2811-4EDC-92C0-14790D12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C92C2-A60C-4E6E-A2D6-3D59DA196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" y="2160589"/>
            <a:ext cx="9148742" cy="3880773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Why are we really here?</a:t>
            </a:r>
          </a:p>
        </p:txBody>
      </p:sp>
    </p:spTree>
    <p:extLst>
      <p:ext uri="{BB962C8B-B14F-4D97-AF65-F5344CB8AC3E}">
        <p14:creationId xmlns:p14="http://schemas.microsoft.com/office/powerpoint/2010/main" val="1204452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578D9-87E5-4BBB-8C3B-1C060728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491410" cy="1419616"/>
          </a:xfrm>
        </p:spPr>
        <p:txBody>
          <a:bodyPr>
            <a:normAutofit fontScale="9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TO BE A SERVANT OF GOD.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63AA-C70F-4B65-BE70-1F41853A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5" y="2160589"/>
            <a:ext cx="11788603" cy="38807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Galatians 4:7, “Wherefore thou art no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more a servant, but a son; and if a son,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then an heir of God through Christ.”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69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7C30-8087-48FF-B246-2637FE54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6338C-31F3-4C8C-8600-F7533388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1" y="2160589"/>
            <a:ext cx="11841391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provide you with advanced skills, tools,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and techniques that will maximize your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leadership and instructional talents</a:t>
            </a:r>
          </a:p>
        </p:txBody>
      </p:sp>
    </p:spTree>
    <p:extLst>
      <p:ext uri="{BB962C8B-B14F-4D97-AF65-F5344CB8AC3E}">
        <p14:creationId xmlns:p14="http://schemas.microsoft.com/office/powerpoint/2010/main" val="3794805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1C6D-5AB9-4C8A-823D-049B2526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314368" cy="13208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 EXPOSING YOU TO IDEAS AND CONCEPTS TO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BUILD YOUR CONFIDENCE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AC007-1C46-4742-9B61-F5E5163A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5" y="2160589"/>
            <a:ext cx="11853917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Proverbs 14:26, “In the fear of the 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strong confidence: and his children shall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have a place of refuge.”</a:t>
            </a:r>
          </a:p>
        </p:txBody>
      </p:sp>
    </p:spTree>
    <p:extLst>
      <p:ext uri="{BB962C8B-B14F-4D97-AF65-F5344CB8AC3E}">
        <p14:creationId xmlns:p14="http://schemas.microsoft.com/office/powerpoint/2010/main" val="1558392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4C28-2019-4691-9043-031BB31F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D100C-F7E1-4953-AFCB-AC3B05CB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" y="2160589"/>
            <a:ext cx="9148742" cy="3880773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 are resources?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49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3E3F-EBA0-4B6E-A13C-6B2CEBE1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1DAC-B34C-4D26-B07E-EFAC4F9E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6" y="2160589"/>
            <a:ext cx="11814728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Staff, Support, Church,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and Family</a:t>
            </a:r>
          </a:p>
        </p:txBody>
      </p:sp>
    </p:spTree>
    <p:extLst>
      <p:ext uri="{BB962C8B-B14F-4D97-AF65-F5344CB8AC3E}">
        <p14:creationId xmlns:p14="http://schemas.microsoft.com/office/powerpoint/2010/main" val="2357149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4111</TotalTime>
  <Words>448</Words>
  <Application>Microsoft Macintosh PowerPoint</Application>
  <PresentationFormat>Widescreen</PresentationFormat>
  <Paragraphs>83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 3</vt:lpstr>
      <vt:lpstr>Facet</vt:lpstr>
      <vt:lpstr> Creative Resource</vt:lpstr>
      <vt:lpstr>GOAL</vt:lpstr>
      <vt:lpstr>SECTION 1</vt:lpstr>
      <vt:lpstr>SECTION 2</vt:lpstr>
      <vt:lpstr>A. TO BE A SERVANT OF GOD. </vt:lpstr>
      <vt:lpstr>B. TRAINING </vt:lpstr>
      <vt:lpstr>C.  EXPOSING YOU TO IDEAS AND CONCEPTS TO      BUILD YOUR CONFIDENCE </vt:lpstr>
      <vt:lpstr>SECTION 3</vt:lpstr>
      <vt:lpstr>A. PEOPLE</vt:lpstr>
      <vt:lpstr>B. FINANCIAL </vt:lpstr>
      <vt:lpstr>C. SPACE </vt:lpstr>
      <vt:lpstr>D. ITEMS</vt:lpstr>
      <vt:lpstr>E. OFFICE </vt:lpstr>
      <vt:lpstr>BREAK OUT SESSION 1</vt:lpstr>
      <vt:lpstr>F. GOOD STEWARDS</vt:lpstr>
      <vt:lpstr>G. EMERGENCIES</vt:lpstr>
      <vt:lpstr>SECTION 4</vt:lpstr>
      <vt:lpstr>A. PLACES </vt:lpstr>
      <vt:lpstr>B. PEOPLE</vt:lpstr>
      <vt:lpstr>Break out Session 2</vt:lpstr>
      <vt:lpstr>SECTION 5</vt:lpstr>
      <vt:lpstr>A. WRITTEN </vt:lpstr>
      <vt:lpstr>B. ACTION</vt:lpstr>
      <vt:lpstr>C. MULTI USE</vt:lpstr>
      <vt:lpstr>D. AGAIN AND AGAIN!!</vt:lpstr>
      <vt:lpstr>Break Out Session 3</vt:lpstr>
      <vt:lpstr>E. EXTRA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Resources</dc:title>
  <dc:creator>Richard Hurschman</dc:creator>
  <cp:lastModifiedBy>Carl Rodriguez</cp:lastModifiedBy>
  <cp:revision>21</cp:revision>
  <dcterms:created xsi:type="dcterms:W3CDTF">2018-09-02T17:56:43Z</dcterms:created>
  <dcterms:modified xsi:type="dcterms:W3CDTF">2021-02-08T19:03:02Z</dcterms:modified>
</cp:coreProperties>
</file>