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9.png" ContentType="image/png"/>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wmf" ContentType="image/x-wmf"/>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jpeg" ContentType="image/jpeg"/>
  <Override PartName="/ppt/media/image39.jpeg" ContentType="image/jpeg"/>
  <Override PartName="/ppt/media/image40.png" ContentType="image/png"/>
  <Override PartName="/ppt/media/image41.png" ContentType="image/png"/>
  <Override PartName="/ppt/media/image42.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x="9144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33" name="PlaceHolder 2"/>
          <p:cNvSpPr>
            <a:spLocks noGrp="1"/>
          </p:cNvSpPr>
          <p:nvPr>
            <p:ph type="body"/>
          </p:nvPr>
        </p:nvSpPr>
        <p:spPr>
          <a:xfrm>
            <a:off x="699120" y="224820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34" name="PlaceHolder 3"/>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36"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37"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38"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39" name="PlaceHolder 5"/>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41" name="PlaceHolder 2"/>
          <p:cNvSpPr>
            <a:spLocks noGrp="1"/>
          </p:cNvSpPr>
          <p:nvPr>
            <p:ph type="body"/>
          </p:nvPr>
        </p:nvSpPr>
        <p:spPr>
          <a:xfrm>
            <a:off x="69912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42" name="PlaceHolder 3"/>
          <p:cNvSpPr>
            <a:spLocks noGrp="1"/>
          </p:cNvSpPr>
          <p:nvPr>
            <p:ph type="body"/>
          </p:nvPr>
        </p:nvSpPr>
        <p:spPr>
          <a:xfrm>
            <a:off x="3317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43" name="PlaceHolder 4"/>
          <p:cNvSpPr>
            <a:spLocks noGrp="1"/>
          </p:cNvSpPr>
          <p:nvPr>
            <p:ph type="body"/>
          </p:nvPr>
        </p:nvSpPr>
        <p:spPr>
          <a:xfrm>
            <a:off x="5936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44" name="PlaceHolder 5"/>
          <p:cNvSpPr>
            <a:spLocks noGrp="1"/>
          </p:cNvSpPr>
          <p:nvPr>
            <p:ph type="body"/>
          </p:nvPr>
        </p:nvSpPr>
        <p:spPr>
          <a:xfrm>
            <a:off x="69912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45" name="PlaceHolder 6"/>
          <p:cNvSpPr>
            <a:spLocks noGrp="1"/>
          </p:cNvSpPr>
          <p:nvPr>
            <p:ph type="body"/>
          </p:nvPr>
        </p:nvSpPr>
        <p:spPr>
          <a:xfrm>
            <a:off x="3317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46" name="PlaceHolder 7"/>
          <p:cNvSpPr>
            <a:spLocks noGrp="1"/>
          </p:cNvSpPr>
          <p:nvPr>
            <p:ph type="body"/>
          </p:nvPr>
        </p:nvSpPr>
        <p:spPr>
          <a:xfrm>
            <a:off x="5936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58" name="PlaceHolder 2"/>
          <p:cNvSpPr>
            <a:spLocks noGrp="1"/>
          </p:cNvSpPr>
          <p:nvPr>
            <p:ph type="subTitle"/>
          </p:nvPr>
        </p:nvSpPr>
        <p:spPr>
          <a:xfrm>
            <a:off x="699120" y="2248200"/>
            <a:ext cx="7745040" cy="3877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60" name="PlaceHolder 2"/>
          <p:cNvSpPr>
            <a:spLocks noGrp="1"/>
          </p:cNvSpPr>
          <p:nvPr>
            <p:ph type="body"/>
          </p:nvPr>
        </p:nvSpPr>
        <p:spPr>
          <a:xfrm>
            <a:off x="699120" y="2248200"/>
            <a:ext cx="774504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62"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63"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4"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5" name="PlaceHolder 1"/>
          <p:cNvSpPr>
            <a:spLocks noGrp="1"/>
          </p:cNvSpPr>
          <p:nvPr>
            <p:ph type="subTitle"/>
          </p:nvPr>
        </p:nvSpPr>
        <p:spPr>
          <a:xfrm>
            <a:off x="688320" y="570240"/>
            <a:ext cx="7755840" cy="4885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67"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68"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69"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2" name="PlaceHolder 2"/>
          <p:cNvSpPr>
            <a:spLocks noGrp="1"/>
          </p:cNvSpPr>
          <p:nvPr>
            <p:ph type="subTitle"/>
          </p:nvPr>
        </p:nvSpPr>
        <p:spPr>
          <a:xfrm>
            <a:off x="699120" y="2248200"/>
            <a:ext cx="7745040" cy="3877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71"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72"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73" name="PlaceHolder 4"/>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75"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76"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77" name="PlaceHolder 4"/>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79" name="PlaceHolder 2"/>
          <p:cNvSpPr>
            <a:spLocks noGrp="1"/>
          </p:cNvSpPr>
          <p:nvPr>
            <p:ph type="body"/>
          </p:nvPr>
        </p:nvSpPr>
        <p:spPr>
          <a:xfrm>
            <a:off x="699120" y="224820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80" name="PlaceHolder 3"/>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82"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83"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84"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85" name="PlaceHolder 5"/>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87" name="PlaceHolder 2"/>
          <p:cNvSpPr>
            <a:spLocks noGrp="1"/>
          </p:cNvSpPr>
          <p:nvPr>
            <p:ph type="body"/>
          </p:nvPr>
        </p:nvSpPr>
        <p:spPr>
          <a:xfrm>
            <a:off x="69912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88" name="PlaceHolder 3"/>
          <p:cNvSpPr>
            <a:spLocks noGrp="1"/>
          </p:cNvSpPr>
          <p:nvPr>
            <p:ph type="body"/>
          </p:nvPr>
        </p:nvSpPr>
        <p:spPr>
          <a:xfrm>
            <a:off x="3317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89" name="PlaceHolder 4"/>
          <p:cNvSpPr>
            <a:spLocks noGrp="1"/>
          </p:cNvSpPr>
          <p:nvPr>
            <p:ph type="body"/>
          </p:nvPr>
        </p:nvSpPr>
        <p:spPr>
          <a:xfrm>
            <a:off x="5936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90" name="PlaceHolder 5"/>
          <p:cNvSpPr>
            <a:spLocks noGrp="1"/>
          </p:cNvSpPr>
          <p:nvPr>
            <p:ph type="body"/>
          </p:nvPr>
        </p:nvSpPr>
        <p:spPr>
          <a:xfrm>
            <a:off x="69912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91" name="PlaceHolder 6"/>
          <p:cNvSpPr>
            <a:spLocks noGrp="1"/>
          </p:cNvSpPr>
          <p:nvPr>
            <p:ph type="body"/>
          </p:nvPr>
        </p:nvSpPr>
        <p:spPr>
          <a:xfrm>
            <a:off x="3317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92" name="PlaceHolder 7"/>
          <p:cNvSpPr>
            <a:spLocks noGrp="1"/>
          </p:cNvSpPr>
          <p:nvPr>
            <p:ph type="body"/>
          </p:nvPr>
        </p:nvSpPr>
        <p:spPr>
          <a:xfrm>
            <a:off x="5936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00" name="PlaceHolder 2"/>
          <p:cNvSpPr>
            <a:spLocks noGrp="1"/>
          </p:cNvSpPr>
          <p:nvPr>
            <p:ph type="subTitle"/>
          </p:nvPr>
        </p:nvSpPr>
        <p:spPr>
          <a:xfrm>
            <a:off x="699120" y="2248200"/>
            <a:ext cx="7745040" cy="3877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02" name="PlaceHolder 2"/>
          <p:cNvSpPr>
            <a:spLocks noGrp="1"/>
          </p:cNvSpPr>
          <p:nvPr>
            <p:ph type="body"/>
          </p:nvPr>
        </p:nvSpPr>
        <p:spPr>
          <a:xfrm>
            <a:off x="699120" y="2248200"/>
            <a:ext cx="774504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04"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05"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4" name="PlaceHolder 2"/>
          <p:cNvSpPr>
            <a:spLocks noGrp="1"/>
          </p:cNvSpPr>
          <p:nvPr>
            <p:ph type="body"/>
          </p:nvPr>
        </p:nvSpPr>
        <p:spPr>
          <a:xfrm>
            <a:off x="699120" y="2248200"/>
            <a:ext cx="774504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688320" y="570240"/>
            <a:ext cx="7755840" cy="4885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09"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10"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11"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13"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14"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15" name="PlaceHolder 4"/>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17"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18"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19" name="PlaceHolder 4"/>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21" name="PlaceHolder 2"/>
          <p:cNvSpPr>
            <a:spLocks noGrp="1"/>
          </p:cNvSpPr>
          <p:nvPr>
            <p:ph type="body"/>
          </p:nvPr>
        </p:nvSpPr>
        <p:spPr>
          <a:xfrm>
            <a:off x="699120" y="224820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22" name="PlaceHolder 3"/>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24"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25"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26"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27" name="PlaceHolder 5"/>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29" name="PlaceHolder 2"/>
          <p:cNvSpPr>
            <a:spLocks noGrp="1"/>
          </p:cNvSpPr>
          <p:nvPr>
            <p:ph type="body"/>
          </p:nvPr>
        </p:nvSpPr>
        <p:spPr>
          <a:xfrm>
            <a:off x="69912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30" name="PlaceHolder 3"/>
          <p:cNvSpPr>
            <a:spLocks noGrp="1"/>
          </p:cNvSpPr>
          <p:nvPr>
            <p:ph type="body"/>
          </p:nvPr>
        </p:nvSpPr>
        <p:spPr>
          <a:xfrm>
            <a:off x="3317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31" name="PlaceHolder 4"/>
          <p:cNvSpPr>
            <a:spLocks noGrp="1"/>
          </p:cNvSpPr>
          <p:nvPr>
            <p:ph type="body"/>
          </p:nvPr>
        </p:nvSpPr>
        <p:spPr>
          <a:xfrm>
            <a:off x="5936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32" name="PlaceHolder 5"/>
          <p:cNvSpPr>
            <a:spLocks noGrp="1"/>
          </p:cNvSpPr>
          <p:nvPr>
            <p:ph type="body"/>
          </p:nvPr>
        </p:nvSpPr>
        <p:spPr>
          <a:xfrm>
            <a:off x="69912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33" name="PlaceHolder 6"/>
          <p:cNvSpPr>
            <a:spLocks noGrp="1"/>
          </p:cNvSpPr>
          <p:nvPr>
            <p:ph type="body"/>
          </p:nvPr>
        </p:nvSpPr>
        <p:spPr>
          <a:xfrm>
            <a:off x="3317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34" name="PlaceHolder 7"/>
          <p:cNvSpPr>
            <a:spLocks noGrp="1"/>
          </p:cNvSpPr>
          <p:nvPr>
            <p:ph type="body"/>
          </p:nvPr>
        </p:nvSpPr>
        <p:spPr>
          <a:xfrm>
            <a:off x="5936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5"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46" name="PlaceHolder 2"/>
          <p:cNvSpPr>
            <a:spLocks noGrp="1"/>
          </p:cNvSpPr>
          <p:nvPr>
            <p:ph type="subTitle"/>
          </p:nvPr>
        </p:nvSpPr>
        <p:spPr>
          <a:xfrm>
            <a:off x="699120" y="2248200"/>
            <a:ext cx="7745040" cy="3877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48" name="PlaceHolder 2"/>
          <p:cNvSpPr>
            <a:spLocks noGrp="1"/>
          </p:cNvSpPr>
          <p:nvPr>
            <p:ph type="body"/>
          </p:nvPr>
        </p:nvSpPr>
        <p:spPr>
          <a:xfrm>
            <a:off x="699120" y="2248200"/>
            <a:ext cx="774504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6"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50"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51"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2"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3" name="PlaceHolder 1"/>
          <p:cNvSpPr>
            <a:spLocks noGrp="1"/>
          </p:cNvSpPr>
          <p:nvPr>
            <p:ph type="subTitle"/>
          </p:nvPr>
        </p:nvSpPr>
        <p:spPr>
          <a:xfrm>
            <a:off x="688320" y="570240"/>
            <a:ext cx="7755840" cy="4885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55"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56"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57"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59"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60"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61" name="PlaceHolder 4"/>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63"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64"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65" name="PlaceHolder 4"/>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67" name="PlaceHolder 2"/>
          <p:cNvSpPr>
            <a:spLocks noGrp="1"/>
          </p:cNvSpPr>
          <p:nvPr>
            <p:ph type="body"/>
          </p:nvPr>
        </p:nvSpPr>
        <p:spPr>
          <a:xfrm>
            <a:off x="699120" y="224820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68" name="PlaceHolder 3"/>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70"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1"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2"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3" name="PlaceHolder 5"/>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175" name="PlaceHolder 2"/>
          <p:cNvSpPr>
            <a:spLocks noGrp="1"/>
          </p:cNvSpPr>
          <p:nvPr>
            <p:ph type="body"/>
          </p:nvPr>
        </p:nvSpPr>
        <p:spPr>
          <a:xfrm>
            <a:off x="69912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6" name="PlaceHolder 3"/>
          <p:cNvSpPr>
            <a:spLocks noGrp="1"/>
          </p:cNvSpPr>
          <p:nvPr>
            <p:ph type="body"/>
          </p:nvPr>
        </p:nvSpPr>
        <p:spPr>
          <a:xfrm>
            <a:off x="3317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7" name="PlaceHolder 4"/>
          <p:cNvSpPr>
            <a:spLocks noGrp="1"/>
          </p:cNvSpPr>
          <p:nvPr>
            <p:ph type="body"/>
          </p:nvPr>
        </p:nvSpPr>
        <p:spPr>
          <a:xfrm>
            <a:off x="5936760" y="224820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8" name="PlaceHolder 5"/>
          <p:cNvSpPr>
            <a:spLocks noGrp="1"/>
          </p:cNvSpPr>
          <p:nvPr>
            <p:ph type="body"/>
          </p:nvPr>
        </p:nvSpPr>
        <p:spPr>
          <a:xfrm>
            <a:off x="69912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79" name="PlaceHolder 6"/>
          <p:cNvSpPr>
            <a:spLocks noGrp="1"/>
          </p:cNvSpPr>
          <p:nvPr>
            <p:ph type="body"/>
          </p:nvPr>
        </p:nvSpPr>
        <p:spPr>
          <a:xfrm>
            <a:off x="3317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180" name="PlaceHolder 7"/>
          <p:cNvSpPr>
            <a:spLocks noGrp="1"/>
          </p:cNvSpPr>
          <p:nvPr>
            <p:ph type="body"/>
          </p:nvPr>
        </p:nvSpPr>
        <p:spPr>
          <a:xfrm>
            <a:off x="5936760" y="4273560"/>
            <a:ext cx="249372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688320" y="570240"/>
            <a:ext cx="7755840" cy="48855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21"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22" name="PlaceHolder 3"/>
          <p:cNvSpPr>
            <a:spLocks noGrp="1"/>
          </p:cNvSpPr>
          <p:nvPr>
            <p:ph type="body"/>
          </p:nvPr>
        </p:nvSpPr>
        <p:spPr>
          <a:xfrm>
            <a:off x="466776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23" name="PlaceHolder 4"/>
          <p:cNvSpPr>
            <a:spLocks noGrp="1"/>
          </p:cNvSpPr>
          <p:nvPr>
            <p:ph type="body"/>
          </p:nvPr>
        </p:nvSpPr>
        <p:spPr>
          <a:xfrm>
            <a:off x="69912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25" name="PlaceHolder 2"/>
          <p:cNvSpPr>
            <a:spLocks noGrp="1"/>
          </p:cNvSpPr>
          <p:nvPr>
            <p:ph type="body"/>
          </p:nvPr>
        </p:nvSpPr>
        <p:spPr>
          <a:xfrm>
            <a:off x="699120" y="2248200"/>
            <a:ext cx="3779280" cy="387756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26"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27" name="PlaceHolder 4"/>
          <p:cNvSpPr>
            <a:spLocks noGrp="1"/>
          </p:cNvSpPr>
          <p:nvPr>
            <p:ph type="body"/>
          </p:nvPr>
        </p:nvSpPr>
        <p:spPr>
          <a:xfrm>
            <a:off x="4667760" y="427356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8320" y="570240"/>
            <a:ext cx="7755840" cy="1053720"/>
          </a:xfrm>
          <a:prstGeom prst="rect">
            <a:avLst/>
          </a:prstGeom>
        </p:spPr>
        <p:txBody>
          <a:bodyPr lIns="0" rIns="0" tIns="0" bIns="0" anchor="ctr">
            <a:spAutoFit/>
          </a:bodyPr>
          <a:p>
            <a:endParaRPr b="0" lang="en-US" sz="1800" spc="-1" strike="noStrike">
              <a:solidFill>
                <a:srgbClr val="000000"/>
              </a:solidFill>
              <a:latin typeface="Book Antiqua"/>
            </a:endParaRPr>
          </a:p>
        </p:txBody>
      </p:sp>
      <p:sp>
        <p:nvSpPr>
          <p:cNvPr id="29" name="PlaceHolder 2"/>
          <p:cNvSpPr>
            <a:spLocks noGrp="1"/>
          </p:cNvSpPr>
          <p:nvPr>
            <p:ph type="body"/>
          </p:nvPr>
        </p:nvSpPr>
        <p:spPr>
          <a:xfrm>
            <a:off x="69912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30" name="PlaceHolder 3"/>
          <p:cNvSpPr>
            <a:spLocks noGrp="1"/>
          </p:cNvSpPr>
          <p:nvPr>
            <p:ph type="body"/>
          </p:nvPr>
        </p:nvSpPr>
        <p:spPr>
          <a:xfrm>
            <a:off x="4667760" y="2248200"/>
            <a:ext cx="3779280" cy="1849320"/>
          </a:xfrm>
          <a:prstGeom prst="rect">
            <a:avLst/>
          </a:prstGeom>
        </p:spPr>
        <p:txBody>
          <a:bodyPr lIns="0" rIns="0" tIns="0" bIns="0">
            <a:normAutofit/>
          </a:bodyPr>
          <a:p>
            <a:endParaRPr b="0" lang="en-US" sz="2400" spc="-1" strike="noStrike">
              <a:solidFill>
                <a:srgbClr val="262626"/>
              </a:solidFill>
              <a:latin typeface="Book Antiqua"/>
            </a:endParaRPr>
          </a:p>
        </p:txBody>
      </p:sp>
      <p:sp>
        <p:nvSpPr>
          <p:cNvPr id="31" name="PlaceHolder 4"/>
          <p:cNvSpPr>
            <a:spLocks noGrp="1"/>
          </p:cNvSpPr>
          <p:nvPr>
            <p:ph type="body"/>
          </p:nvPr>
        </p:nvSpPr>
        <p:spPr>
          <a:xfrm>
            <a:off x="699120" y="4273560"/>
            <a:ext cx="7745040" cy="1849320"/>
          </a:xfrm>
          <a:prstGeom prst="rect">
            <a:avLst/>
          </a:prstGeom>
        </p:spPr>
        <p:txBody>
          <a:bodyPr lIns="0" rIns="0" tIns="0" bIns="0">
            <a:normAutofit/>
          </a:bodyPr>
          <a:p>
            <a:endParaRPr b="0" lang="en-US" sz="2400" spc="-1" strike="noStrike">
              <a:solidFill>
                <a:srgbClr val="262626"/>
              </a:solidFill>
              <a:latin typeface="Book Antiqu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5.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CustomShape 1" hidden="1"/>
          <p:cNvSpPr/>
          <p:nvPr/>
        </p:nvSpPr>
        <p:spPr>
          <a:xfrm>
            <a:off x="0" y="0"/>
            <a:ext cx="9143640" cy="6857640"/>
          </a:xfrm>
          <a:prstGeom prst="rect">
            <a:avLst/>
          </a:prstGeom>
          <a:gradFill rotWithShape="0">
            <a:gsLst>
              <a:gs pos="83000">
                <a:schemeClr val="bg1">
                  <a:alpha val="11000"/>
                </a:schemeClr>
              </a:gs>
              <a:gs pos="100000">
                <a:schemeClr val="bg2">
                  <a:lumMod val="75000"/>
                  <a:alpha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1" name="Picture 6" descr=""/>
          <p:cNvPicPr/>
          <p:nvPr/>
        </p:nvPicPr>
        <p:blipFill>
          <a:blip r:embed="rId3"/>
          <a:stretch/>
        </p:blipFill>
        <p:spPr>
          <a:xfrm>
            <a:off x="0" y="0"/>
            <a:ext cx="9143640" cy="6857640"/>
          </a:xfrm>
          <a:prstGeom prst="rect">
            <a:avLst/>
          </a:prstGeom>
          <a:ln>
            <a:noFill/>
          </a:ln>
        </p:spPr>
      </p:pic>
      <p:sp>
        <p:nvSpPr>
          <p:cNvPr id="2" name="PlaceHolder 2"/>
          <p:cNvSpPr>
            <a:spLocks noGrp="1"/>
          </p:cNvSpPr>
          <p:nvPr>
            <p:ph type="dt"/>
          </p:nvPr>
        </p:nvSpPr>
        <p:spPr>
          <a:xfrm>
            <a:off x="360360" y="6161400"/>
            <a:ext cx="2133360" cy="364680"/>
          </a:xfrm>
          <a:prstGeom prst="rect">
            <a:avLst/>
          </a:prstGeom>
        </p:spPr>
        <p:txBody>
          <a:bodyPr anchor="ctr">
            <a:noAutofit/>
          </a:bodyPr>
          <a:p>
            <a:pPr>
              <a:lnSpc>
                <a:spcPct val="100000"/>
              </a:lnSpc>
            </a:pPr>
            <a:fld id="{70C62FC5-D9F2-42CC-B769-9C94BF535B06}" type="datetime">
              <a:rPr b="0" lang="en-US" sz="1200" spc="-1" strike="noStrike">
                <a:solidFill>
                  <a:srgbClr val="ece9c6"/>
                </a:solidFill>
                <a:latin typeface="Book Antiqua"/>
              </a:rPr>
              <a:t>3/13/21</a:t>
            </a:fld>
            <a:endParaRPr b="0" lang="en-US" sz="1200" spc="-1" strike="noStrike">
              <a:latin typeface="Times New Roman"/>
            </a:endParaRPr>
          </a:p>
        </p:txBody>
      </p:sp>
      <p:sp>
        <p:nvSpPr>
          <p:cNvPr id="3" name="PlaceHolder 3"/>
          <p:cNvSpPr>
            <a:spLocks noGrp="1"/>
          </p:cNvSpPr>
          <p:nvPr>
            <p:ph type="ftr"/>
          </p:nvPr>
        </p:nvSpPr>
        <p:spPr>
          <a:xfrm>
            <a:off x="3124080" y="6161400"/>
            <a:ext cx="2895120" cy="364680"/>
          </a:xfrm>
          <a:prstGeom prst="rect">
            <a:avLst/>
          </a:prstGeom>
        </p:spPr>
        <p:txBody>
          <a:bodyPr anchor="ctr">
            <a:noAutofit/>
          </a:bodyPr>
          <a:p>
            <a:endParaRPr b="0" lang="en-US" sz="2400" spc="-1" strike="noStrike">
              <a:latin typeface="Times New Roman"/>
            </a:endParaRPr>
          </a:p>
        </p:txBody>
      </p:sp>
      <p:sp>
        <p:nvSpPr>
          <p:cNvPr id="4" name="PlaceHolder 4"/>
          <p:cNvSpPr>
            <a:spLocks noGrp="1"/>
          </p:cNvSpPr>
          <p:nvPr>
            <p:ph type="sldNum"/>
          </p:nvPr>
        </p:nvSpPr>
        <p:spPr>
          <a:xfrm>
            <a:off x="6639120" y="6161400"/>
            <a:ext cx="2133360" cy="364680"/>
          </a:xfrm>
          <a:prstGeom prst="rect">
            <a:avLst/>
          </a:prstGeom>
        </p:spPr>
        <p:txBody>
          <a:bodyPr anchor="ctr">
            <a:noAutofit/>
          </a:bodyPr>
          <a:p>
            <a:pPr algn="r">
              <a:lnSpc>
                <a:spcPct val="100000"/>
              </a:lnSpc>
            </a:pPr>
            <a:fld id="{B9887B7B-1A48-401A-BA61-35EBB3DC9783}" type="slidenum">
              <a:rPr b="0" lang="en-US" sz="1200" spc="-1" strike="noStrike">
                <a:solidFill>
                  <a:srgbClr val="ece9c6"/>
                </a:solidFill>
                <a:latin typeface="Book Antiqua"/>
              </a:rPr>
              <a:t>&lt;number&gt;</a:t>
            </a:fld>
            <a:endParaRPr b="0" lang="en-US" sz="1200" spc="-1" strike="noStrike">
              <a:latin typeface="Times New Roman"/>
            </a:endParaRPr>
          </a:p>
        </p:txBody>
      </p:sp>
      <p:grpSp>
        <p:nvGrpSpPr>
          <p:cNvPr id="5" name="Group 5"/>
          <p:cNvGrpSpPr/>
          <p:nvPr/>
        </p:nvGrpSpPr>
        <p:grpSpPr>
          <a:xfrm>
            <a:off x="1193760" y="2887560"/>
            <a:ext cx="6779160" cy="913320"/>
            <a:chOff x="1193760" y="2887560"/>
            <a:chExt cx="6779160" cy="913320"/>
          </a:xfrm>
        </p:grpSpPr>
        <p:sp>
          <p:nvSpPr>
            <p:cNvPr id="6" name="CustomShape 6"/>
            <p:cNvSpPr/>
            <p:nvPr/>
          </p:nvSpPr>
          <p:spPr>
            <a:xfrm>
              <a:off x="4173480" y="2887560"/>
              <a:ext cx="866880" cy="913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5400" spc="-1" strike="noStrike">
                  <a:solidFill>
                    <a:srgbClr val="e1dca5"/>
                  </a:solidFill>
                  <a:latin typeface="Wingdings"/>
                </a:rPr>
                <a:t></a:t>
              </a:r>
              <a:endParaRPr b="0" lang="en-US" sz="5400" spc="-1" strike="noStrike">
                <a:latin typeface="Arial"/>
              </a:endParaRPr>
            </a:p>
          </p:txBody>
        </p:sp>
        <p:sp>
          <p:nvSpPr>
            <p:cNvPr id="7" name="Line 7"/>
            <p:cNvSpPr/>
            <p:nvPr/>
          </p:nvSpPr>
          <p:spPr>
            <a:xfrm flipH="1" flipV="1">
              <a:off x="1193760" y="3431520"/>
              <a:ext cx="3119760" cy="1440"/>
            </a:xfrm>
            <a:prstGeom prst="line">
              <a:avLst/>
            </a:prstGeom>
            <a:ln>
              <a:solidFill>
                <a:schemeClr val="tx2">
                  <a:lumMod val="90000"/>
                </a:schemeClr>
              </a:solidFill>
              <a:round/>
            </a:ln>
          </p:spPr>
          <p:style>
            <a:lnRef idx="1">
              <a:schemeClr val="accent1"/>
            </a:lnRef>
            <a:fillRef idx="0">
              <a:schemeClr val="accent1"/>
            </a:fillRef>
            <a:effectRef idx="0">
              <a:schemeClr val="accent1"/>
            </a:effectRef>
            <a:fontRef idx="minor"/>
          </p:style>
        </p:sp>
        <p:sp>
          <p:nvSpPr>
            <p:cNvPr id="8" name="Line 8"/>
            <p:cNvSpPr/>
            <p:nvPr/>
          </p:nvSpPr>
          <p:spPr>
            <a:xfrm flipH="1" flipV="1">
              <a:off x="4853160" y="3429000"/>
              <a:ext cx="3119760" cy="1440"/>
            </a:xfrm>
            <a:prstGeom prst="line">
              <a:avLst/>
            </a:prstGeom>
            <a:ln>
              <a:solidFill>
                <a:schemeClr val="tx2">
                  <a:lumMod val="90000"/>
                </a:schemeClr>
              </a:solidFill>
              <a:round/>
            </a:ln>
          </p:spPr>
          <p:style>
            <a:lnRef idx="1">
              <a:schemeClr val="accent1"/>
            </a:lnRef>
            <a:fillRef idx="0">
              <a:schemeClr val="accent1"/>
            </a:fillRef>
            <a:effectRef idx="0">
              <a:schemeClr val="accent1"/>
            </a:effectRef>
            <a:fontRef idx="minor"/>
          </p:style>
        </p:sp>
      </p:grpSp>
      <p:sp>
        <p:nvSpPr>
          <p:cNvPr id="9" name="PlaceHolder 9"/>
          <p:cNvSpPr>
            <a:spLocks noGrp="1"/>
          </p:cNvSpPr>
          <p:nvPr>
            <p:ph type="title"/>
          </p:nvPr>
        </p:nvSpPr>
        <p:spPr>
          <a:xfrm>
            <a:off x="1183320" y="1387800"/>
            <a:ext cx="6777000" cy="1731600"/>
          </a:xfrm>
          <a:prstGeom prst="rect">
            <a:avLst/>
          </a:prstGeom>
        </p:spPr>
        <p:txBody>
          <a:bodyPr anchor="b">
            <a:noAutofit/>
          </a:bodyPr>
          <a:p>
            <a:pPr algn="ctr">
              <a:lnSpc>
                <a:spcPct val="100000"/>
              </a:lnSpc>
            </a:pPr>
            <a:r>
              <a:rPr b="0" lang="en-US" sz="5400" spc="-1" strike="noStrike">
                <a:solidFill>
                  <a:srgbClr val="ffffff"/>
                </a:solidFill>
                <a:latin typeface="Book Antiqua"/>
              </a:rPr>
              <a:t>Click to edit Master title style</a:t>
            </a:r>
            <a:endParaRPr b="0" lang="en-US" sz="5400" spc="-1" strike="noStrike">
              <a:solidFill>
                <a:srgbClr val="ffffff"/>
              </a:solidFill>
              <a:latin typeface="Book Antiqua"/>
            </a:endParaRPr>
          </a:p>
        </p:txBody>
      </p:sp>
      <p:sp>
        <p:nvSpPr>
          <p:cNvPr id="10" name="PlaceHolder 10"/>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ffffff"/>
                </a:solidFill>
                <a:latin typeface="Book Antiqua"/>
              </a:rPr>
              <a:t>Click to edit the outline text format</a:t>
            </a:r>
            <a:endParaRPr b="0" lang="en-US" sz="2400" spc="-1" strike="noStrike">
              <a:solidFill>
                <a:srgbClr val="ffffff"/>
              </a:solidFill>
              <a:latin typeface="Book Antiqua"/>
            </a:endParaRPr>
          </a:p>
          <a:p>
            <a:pPr lvl="1" marL="864000" indent="-324000">
              <a:spcBef>
                <a:spcPts val="1134"/>
              </a:spcBef>
              <a:buClr>
                <a:srgbClr val="000000"/>
              </a:buClr>
              <a:buSzPct val="75000"/>
              <a:buFont typeface="Symbol" charset="2"/>
              <a:buChar char=""/>
            </a:pPr>
            <a:r>
              <a:rPr b="0" lang="en-US" sz="2000" spc="-1" strike="noStrike">
                <a:solidFill>
                  <a:srgbClr val="ffffff"/>
                </a:solidFill>
                <a:latin typeface="Book Antiqua"/>
              </a:rPr>
              <a:t>Second Outline Level</a:t>
            </a:r>
            <a:endParaRPr b="0" lang="en-US" sz="2000" spc="-1" strike="noStrike">
              <a:solidFill>
                <a:srgbClr val="ffffff"/>
              </a:solidFill>
              <a:latin typeface="Book Antiqua"/>
            </a:endParaRPr>
          </a:p>
          <a:p>
            <a:pPr lvl="2" marL="1296000" indent="-288000">
              <a:spcBef>
                <a:spcPts val="850"/>
              </a:spcBef>
              <a:buClr>
                <a:srgbClr val="000000"/>
              </a:buClr>
              <a:buSzPct val="45000"/>
              <a:buFont typeface="Wingdings" charset="2"/>
              <a:buChar char=""/>
            </a:pPr>
            <a:r>
              <a:rPr b="0" lang="en-US" sz="1800" spc="-1" strike="noStrike">
                <a:solidFill>
                  <a:srgbClr val="ffffff"/>
                </a:solidFill>
                <a:latin typeface="Book Antiqua"/>
              </a:rPr>
              <a:t>Third Outline Level</a:t>
            </a:r>
            <a:endParaRPr b="0" lang="en-US" sz="1800" spc="-1" strike="noStrike">
              <a:solidFill>
                <a:srgbClr val="ffffff"/>
              </a:solidFill>
              <a:latin typeface="Book Antiqua"/>
            </a:endParaRPr>
          </a:p>
          <a:p>
            <a:pPr lvl="3" marL="1728000" indent="-216000">
              <a:spcBef>
                <a:spcPts val="567"/>
              </a:spcBef>
              <a:buClr>
                <a:srgbClr val="000000"/>
              </a:buClr>
              <a:buSzPct val="75000"/>
              <a:buFont typeface="Symbol" charset="2"/>
              <a:buChar char=""/>
            </a:pPr>
            <a:r>
              <a:rPr b="0" lang="en-US" sz="1600" spc="-1" strike="noStrike">
                <a:solidFill>
                  <a:srgbClr val="ffffff"/>
                </a:solidFill>
                <a:latin typeface="Book Antiqua"/>
              </a:rPr>
              <a:t>Fourth Outline Level</a:t>
            </a:r>
            <a:endParaRPr b="0" lang="en-US" sz="1600" spc="-1" strike="noStrike">
              <a:solidFill>
                <a:srgbClr val="ffffff"/>
              </a:solidFill>
              <a:latin typeface="Book Antiqua"/>
            </a:endParaRPr>
          </a:p>
          <a:p>
            <a:pPr lvl="4" marL="2160000" indent="-216000">
              <a:spcBef>
                <a:spcPts val="283"/>
              </a:spcBef>
              <a:buClr>
                <a:srgbClr val="000000"/>
              </a:buClr>
              <a:buSzPct val="45000"/>
              <a:buFont typeface="Wingdings" charset="2"/>
              <a:buChar char=""/>
            </a:pPr>
            <a:r>
              <a:rPr b="0" lang="en-US" sz="2000" spc="-1" strike="noStrike">
                <a:solidFill>
                  <a:srgbClr val="ffffff"/>
                </a:solidFill>
                <a:latin typeface="Book Antiqua"/>
              </a:rPr>
              <a:t>Fifth Outline Level</a:t>
            </a:r>
            <a:endParaRPr b="0" lang="en-US" sz="2000" spc="-1" strike="noStrike">
              <a:solidFill>
                <a:srgbClr val="ffffff"/>
              </a:solidFill>
              <a:latin typeface="Book Antiqua"/>
            </a:endParaRPr>
          </a:p>
          <a:p>
            <a:pPr lvl="5" marL="2592000" indent="-216000">
              <a:spcBef>
                <a:spcPts val="283"/>
              </a:spcBef>
              <a:buClr>
                <a:srgbClr val="000000"/>
              </a:buClr>
              <a:buSzPct val="45000"/>
              <a:buFont typeface="Wingdings" charset="2"/>
              <a:buChar char=""/>
            </a:pPr>
            <a:r>
              <a:rPr b="0" lang="en-US" sz="2000" spc="-1" strike="noStrike">
                <a:solidFill>
                  <a:srgbClr val="ffffff"/>
                </a:solidFill>
                <a:latin typeface="Book Antiqua"/>
              </a:rPr>
              <a:t>Sixth Outline Level</a:t>
            </a:r>
            <a:endParaRPr b="0" lang="en-US" sz="2000" spc="-1" strike="noStrike">
              <a:solidFill>
                <a:srgbClr val="ffffff"/>
              </a:solidFill>
              <a:latin typeface="Book Antiqua"/>
            </a:endParaRPr>
          </a:p>
          <a:p>
            <a:pPr lvl="6" marL="3024000" indent="-216000">
              <a:spcBef>
                <a:spcPts val="283"/>
              </a:spcBef>
              <a:buClr>
                <a:srgbClr val="000000"/>
              </a:buClr>
              <a:buSzPct val="45000"/>
              <a:buFont typeface="Wingdings" charset="2"/>
              <a:buChar char=""/>
            </a:pPr>
            <a:r>
              <a:rPr b="0" lang="en-US" sz="2000" spc="-1" strike="noStrike">
                <a:solidFill>
                  <a:srgbClr val="ffffff"/>
                </a:solidFill>
                <a:latin typeface="Book Antiqua"/>
              </a:rPr>
              <a:t>Seventh Outline Level</a:t>
            </a:r>
            <a:endParaRPr b="0" lang="en-US" sz="2000" spc="-1" strike="noStrike">
              <a:solidFill>
                <a:srgbClr val="ffffff"/>
              </a:solidFill>
              <a:latin typeface="Book Antiqua"/>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47" name="CustomShape 1"/>
          <p:cNvSpPr/>
          <p:nvPr/>
        </p:nvSpPr>
        <p:spPr>
          <a:xfrm>
            <a:off x="0" y="0"/>
            <a:ext cx="9143640" cy="6857640"/>
          </a:xfrm>
          <a:prstGeom prst="rect">
            <a:avLst/>
          </a:prstGeom>
          <a:gradFill rotWithShape="0">
            <a:gsLst>
              <a:gs pos="83000">
                <a:schemeClr val="bg1">
                  <a:alpha val="11000"/>
                </a:schemeClr>
              </a:gs>
              <a:gs pos="100000">
                <a:schemeClr val="bg2">
                  <a:lumMod val="75000"/>
                  <a:alpha val="23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48" name="PlaceHolder 2"/>
          <p:cNvSpPr>
            <a:spLocks noGrp="1"/>
          </p:cNvSpPr>
          <p:nvPr>
            <p:ph type="body"/>
          </p:nvPr>
        </p:nvSpPr>
        <p:spPr>
          <a:xfrm>
            <a:off x="699120" y="2248200"/>
            <a:ext cx="7745040" cy="3877560"/>
          </a:xfrm>
          <a:prstGeom prst="rect">
            <a:avLst/>
          </a:prstGeom>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Click to edit Master text styles</a:t>
            </a:r>
            <a:endParaRPr b="0" lang="en-US" sz="2400" spc="-1" strike="noStrike">
              <a:solidFill>
                <a:srgbClr val="262626"/>
              </a:solidFill>
              <a:latin typeface="Book Antiqua"/>
            </a:endParaRPr>
          </a:p>
          <a:p>
            <a:pPr lvl="1" marL="777240" indent="-365400">
              <a:lnSpc>
                <a:spcPct val="100000"/>
              </a:lnSpc>
              <a:spcBef>
                <a:spcPts val="439"/>
              </a:spcBef>
              <a:buClr>
                <a:srgbClr val="873624"/>
              </a:buClr>
              <a:buFont typeface="Wingdings" charset="2"/>
              <a:buChar char=""/>
            </a:pPr>
            <a:r>
              <a:rPr b="0" lang="en-US" sz="2200" spc="-1" strike="noStrike">
                <a:solidFill>
                  <a:srgbClr val="262626"/>
                </a:solidFill>
                <a:latin typeface="Book Antiqua"/>
              </a:rPr>
              <a:t>Second level</a:t>
            </a:r>
            <a:endParaRPr b="0" lang="en-US" sz="2200" spc="-1" strike="noStrike">
              <a:solidFill>
                <a:srgbClr val="262626"/>
              </a:solidFill>
              <a:latin typeface="Book Antiqua"/>
            </a:endParaRPr>
          </a:p>
          <a:p>
            <a:pPr lvl="2" marL="1143000" indent="-365400">
              <a:lnSpc>
                <a:spcPct val="100000"/>
              </a:lnSpc>
              <a:spcBef>
                <a:spcPts val="400"/>
              </a:spcBef>
              <a:buClr>
                <a:srgbClr val="873624"/>
              </a:buClr>
              <a:buFont typeface="Wingdings" charset="2"/>
              <a:buChar char=""/>
            </a:pPr>
            <a:r>
              <a:rPr b="0" lang="en-US" sz="2000" spc="-1" strike="noStrike">
                <a:solidFill>
                  <a:srgbClr val="262626"/>
                </a:solidFill>
                <a:latin typeface="Book Antiqua"/>
              </a:rPr>
              <a:t>Third level</a:t>
            </a:r>
            <a:endParaRPr b="0" lang="en-US" sz="2000" spc="-1" strike="noStrike">
              <a:solidFill>
                <a:srgbClr val="262626"/>
              </a:solidFill>
              <a:latin typeface="Book Antiqua"/>
            </a:endParaRPr>
          </a:p>
          <a:p>
            <a:pPr lvl="3" marL="1508760" indent="-319680">
              <a:lnSpc>
                <a:spcPct val="100000"/>
              </a:lnSpc>
              <a:spcBef>
                <a:spcPts val="360"/>
              </a:spcBef>
              <a:buClr>
                <a:srgbClr val="873624"/>
              </a:buClr>
              <a:buFont typeface="Wingdings" charset="2"/>
              <a:buChar char=""/>
            </a:pPr>
            <a:r>
              <a:rPr b="0" lang="en-US" sz="1800" spc="-1" strike="noStrike">
                <a:solidFill>
                  <a:srgbClr val="262626"/>
                </a:solidFill>
                <a:latin typeface="Book Antiqua"/>
              </a:rPr>
              <a:t>Fourth level</a:t>
            </a:r>
            <a:endParaRPr b="0" lang="en-US" sz="1800" spc="-1" strike="noStrike">
              <a:solidFill>
                <a:srgbClr val="262626"/>
              </a:solidFill>
              <a:latin typeface="Book Antiqua"/>
            </a:endParaRPr>
          </a:p>
          <a:p>
            <a:pPr lvl="4" marL="1828800" indent="-319680">
              <a:lnSpc>
                <a:spcPct val="100000"/>
              </a:lnSpc>
              <a:spcBef>
                <a:spcPts val="320"/>
              </a:spcBef>
              <a:buClr>
                <a:srgbClr val="873624"/>
              </a:buClr>
              <a:buFont typeface="Wingdings" charset="2"/>
              <a:buChar char=""/>
            </a:pPr>
            <a:r>
              <a:rPr b="0" lang="en-US" sz="1600" spc="-1" strike="noStrike">
                <a:solidFill>
                  <a:srgbClr val="262626"/>
                </a:solidFill>
                <a:latin typeface="Book Antiqua"/>
              </a:rPr>
              <a:t>Fifth level</a:t>
            </a:r>
            <a:endParaRPr b="0" lang="en-US" sz="1600" spc="-1" strike="noStrike">
              <a:solidFill>
                <a:srgbClr val="262626"/>
              </a:solidFill>
              <a:latin typeface="Book Antiqua"/>
            </a:endParaRPr>
          </a:p>
        </p:txBody>
      </p:sp>
      <p:sp>
        <p:nvSpPr>
          <p:cNvPr id="49" name="PlaceHolder 3"/>
          <p:cNvSpPr>
            <a:spLocks noGrp="1"/>
          </p:cNvSpPr>
          <p:nvPr>
            <p:ph type="dt"/>
          </p:nvPr>
        </p:nvSpPr>
        <p:spPr>
          <a:xfrm>
            <a:off x="360360" y="6161400"/>
            <a:ext cx="2133360" cy="364680"/>
          </a:xfrm>
          <a:prstGeom prst="rect">
            <a:avLst/>
          </a:prstGeom>
        </p:spPr>
        <p:txBody>
          <a:bodyPr anchor="ctr">
            <a:noAutofit/>
          </a:bodyPr>
          <a:p>
            <a:pPr>
              <a:lnSpc>
                <a:spcPct val="100000"/>
              </a:lnSpc>
            </a:pPr>
            <a:fld id="{3FDB4F1E-6CF3-4AEC-AC52-6FD6D6F436E8}" type="datetime">
              <a:rPr b="0" lang="en-US" sz="1200" spc="-1" strike="noStrike">
                <a:solidFill>
                  <a:srgbClr val="895d1d"/>
                </a:solidFill>
                <a:latin typeface="Book Antiqua"/>
              </a:rPr>
              <a:t>3/13/21</a:t>
            </a:fld>
            <a:endParaRPr b="0" lang="en-US" sz="1200" spc="-1" strike="noStrike">
              <a:latin typeface="Times New Roman"/>
            </a:endParaRPr>
          </a:p>
        </p:txBody>
      </p:sp>
      <p:sp>
        <p:nvSpPr>
          <p:cNvPr id="50" name="PlaceHolder 4"/>
          <p:cNvSpPr>
            <a:spLocks noGrp="1"/>
          </p:cNvSpPr>
          <p:nvPr>
            <p:ph type="ftr"/>
          </p:nvPr>
        </p:nvSpPr>
        <p:spPr>
          <a:xfrm>
            <a:off x="3124080" y="6161400"/>
            <a:ext cx="2895120" cy="364680"/>
          </a:xfrm>
          <a:prstGeom prst="rect">
            <a:avLst/>
          </a:prstGeom>
        </p:spPr>
        <p:txBody>
          <a:bodyPr anchor="ctr">
            <a:noAutofit/>
          </a:bodyPr>
          <a:p>
            <a:endParaRPr b="0" lang="en-US" sz="2400" spc="-1" strike="noStrike">
              <a:latin typeface="Times New Roman"/>
            </a:endParaRPr>
          </a:p>
        </p:txBody>
      </p:sp>
      <p:sp>
        <p:nvSpPr>
          <p:cNvPr id="51" name="PlaceHolder 5"/>
          <p:cNvSpPr>
            <a:spLocks noGrp="1"/>
          </p:cNvSpPr>
          <p:nvPr>
            <p:ph type="sldNum"/>
          </p:nvPr>
        </p:nvSpPr>
        <p:spPr>
          <a:xfrm>
            <a:off x="6639120" y="6161400"/>
            <a:ext cx="2133360" cy="364680"/>
          </a:xfrm>
          <a:prstGeom prst="rect">
            <a:avLst/>
          </a:prstGeom>
        </p:spPr>
        <p:txBody>
          <a:bodyPr anchor="ctr">
            <a:noAutofit/>
          </a:bodyPr>
          <a:p>
            <a:pPr algn="r">
              <a:lnSpc>
                <a:spcPct val="100000"/>
              </a:lnSpc>
            </a:pPr>
            <a:fld id="{0A44D92B-CB3C-476A-8A7B-DDED26AB3D8E}" type="slidenum">
              <a:rPr b="0" lang="en-US" sz="1200" spc="-1" strike="noStrike">
                <a:solidFill>
                  <a:srgbClr val="895d1d"/>
                </a:solidFill>
                <a:latin typeface="Book Antiqua"/>
              </a:rPr>
              <a:t>1</a:t>
            </a:fld>
            <a:endParaRPr b="0" lang="en-US" sz="1200" spc="-1" strike="noStrike">
              <a:latin typeface="Times New Roman"/>
            </a:endParaRPr>
          </a:p>
        </p:txBody>
      </p:sp>
      <p:sp>
        <p:nvSpPr>
          <p:cNvPr id="52" name="PlaceHolder 6"/>
          <p:cNvSpPr>
            <a:spLocks noGrp="1"/>
          </p:cNvSpPr>
          <p:nvPr>
            <p:ph type="title"/>
          </p:nvPr>
        </p:nvSpPr>
        <p:spPr>
          <a:xfrm>
            <a:off x="688320" y="570240"/>
            <a:ext cx="7755840" cy="1053720"/>
          </a:xfrm>
          <a:prstGeom prst="rect">
            <a:avLst/>
          </a:prstGeom>
        </p:spPr>
        <p:txBody>
          <a:bodyPr anchor="ctr">
            <a:noAutofit/>
          </a:bodyPr>
          <a:p>
            <a:pPr algn="ctr">
              <a:lnSpc>
                <a:spcPct val="100000"/>
              </a:lnSpc>
            </a:pPr>
            <a:r>
              <a:rPr b="0" lang="en-US" sz="5400" spc="-1" strike="noStrike">
                <a:solidFill>
                  <a:srgbClr val="895d1d"/>
                </a:solidFill>
                <a:latin typeface="Book Antiqua"/>
              </a:rPr>
              <a:t>Click to edit Master title style</a:t>
            </a:r>
            <a:endParaRPr b="0" lang="en-US" sz="5400" spc="-1" strike="noStrike">
              <a:solidFill>
                <a:srgbClr val="000000"/>
              </a:solidFill>
              <a:latin typeface="Book Antiqua"/>
            </a:endParaRPr>
          </a:p>
        </p:txBody>
      </p:sp>
      <p:grpSp>
        <p:nvGrpSpPr>
          <p:cNvPr id="53" name="Group 7"/>
          <p:cNvGrpSpPr/>
          <p:nvPr/>
        </p:nvGrpSpPr>
        <p:grpSpPr>
          <a:xfrm>
            <a:off x="1172520" y="1392120"/>
            <a:ext cx="6779160" cy="913320"/>
            <a:chOff x="1172520" y="1392120"/>
            <a:chExt cx="6779160" cy="913320"/>
          </a:xfrm>
        </p:grpSpPr>
        <p:sp>
          <p:nvSpPr>
            <p:cNvPr id="54" name="CustomShape 8"/>
            <p:cNvSpPr/>
            <p:nvPr/>
          </p:nvSpPr>
          <p:spPr>
            <a:xfrm>
              <a:off x="4152240" y="1392120"/>
              <a:ext cx="866880" cy="913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5400" spc="-1" strike="noStrike">
                  <a:solidFill>
                    <a:srgbClr val="dba455"/>
                  </a:solidFill>
                  <a:latin typeface="Wingdings"/>
                </a:rPr>
                <a:t></a:t>
              </a:r>
              <a:endParaRPr b="0" lang="en-US" sz="5400" spc="-1" strike="noStrike">
                <a:latin typeface="Arial"/>
              </a:endParaRPr>
            </a:p>
          </p:txBody>
        </p:sp>
        <p:sp>
          <p:nvSpPr>
            <p:cNvPr id="55" name="Line 9"/>
            <p:cNvSpPr/>
            <p:nvPr/>
          </p:nvSpPr>
          <p:spPr>
            <a:xfrm flipH="1" flipV="1">
              <a:off x="1172520" y="1936080"/>
              <a:ext cx="3119760" cy="1800"/>
            </a:xfrm>
            <a:prstGeom prst="line">
              <a:avLst/>
            </a:prstGeom>
            <a:ln>
              <a:solidFill>
                <a:schemeClr val="tx2">
                  <a:lumMod val="60000"/>
                  <a:lumOff val="40000"/>
                </a:schemeClr>
              </a:solidFill>
              <a:round/>
            </a:ln>
          </p:spPr>
          <p:style>
            <a:lnRef idx="1">
              <a:schemeClr val="accent1"/>
            </a:lnRef>
            <a:fillRef idx="0">
              <a:schemeClr val="accent1"/>
            </a:fillRef>
            <a:effectRef idx="0">
              <a:schemeClr val="accent1"/>
            </a:effectRef>
            <a:fontRef idx="minor"/>
          </p:style>
        </p:sp>
        <p:sp>
          <p:nvSpPr>
            <p:cNvPr id="56" name="Line 10"/>
            <p:cNvSpPr/>
            <p:nvPr/>
          </p:nvSpPr>
          <p:spPr>
            <a:xfrm flipH="1" flipV="1">
              <a:off x="4831920" y="1933200"/>
              <a:ext cx="3119760" cy="1440"/>
            </a:xfrm>
            <a:prstGeom prst="line">
              <a:avLst/>
            </a:prstGeom>
            <a:ln>
              <a:solidFill>
                <a:schemeClr val="tx2">
                  <a:lumMod val="60000"/>
                  <a:lumOff val="40000"/>
                </a:schemeClr>
              </a:solidFill>
              <a:round/>
            </a:ln>
          </p:spPr>
          <p:style>
            <a:lnRef idx="1">
              <a:schemeClr val="accent1"/>
            </a:lnRef>
            <a:fillRef idx="0">
              <a:schemeClr val="accent1"/>
            </a:fillRef>
            <a:effectRef idx="0">
              <a:schemeClr val="accent1"/>
            </a:effectRef>
            <a:fontRef idx="minor"/>
          </p:style>
        </p:sp>
      </p:gr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93" name="CustomShape 1"/>
          <p:cNvSpPr/>
          <p:nvPr/>
        </p:nvSpPr>
        <p:spPr>
          <a:xfrm>
            <a:off x="0" y="0"/>
            <a:ext cx="9143640" cy="6857640"/>
          </a:xfrm>
          <a:prstGeom prst="rect">
            <a:avLst/>
          </a:prstGeom>
          <a:gradFill rotWithShape="0">
            <a:gsLst>
              <a:gs pos="83000">
                <a:schemeClr val="bg1">
                  <a:alpha val="11000"/>
                </a:schemeClr>
              </a:gs>
              <a:gs pos="100000">
                <a:schemeClr val="bg2">
                  <a:lumMod val="75000"/>
                  <a:alpha val="23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94" name="PlaceHolder 2"/>
          <p:cNvSpPr>
            <a:spLocks noGrp="1"/>
          </p:cNvSpPr>
          <p:nvPr>
            <p:ph type="dt"/>
          </p:nvPr>
        </p:nvSpPr>
        <p:spPr>
          <a:xfrm>
            <a:off x="360360" y="6161400"/>
            <a:ext cx="2133360" cy="364680"/>
          </a:xfrm>
          <a:prstGeom prst="rect">
            <a:avLst/>
          </a:prstGeom>
        </p:spPr>
        <p:txBody>
          <a:bodyPr anchor="ctr">
            <a:noAutofit/>
          </a:bodyPr>
          <a:p>
            <a:pPr>
              <a:lnSpc>
                <a:spcPct val="100000"/>
              </a:lnSpc>
            </a:pPr>
            <a:fld id="{A58750B8-40E5-49D4-B7C4-F29180F4640F}" type="datetime">
              <a:rPr b="0" lang="en-US" sz="1200" spc="-1" strike="noStrike">
                <a:solidFill>
                  <a:srgbClr val="895d1d"/>
                </a:solidFill>
                <a:latin typeface="Book Antiqua"/>
              </a:rPr>
              <a:t>3/13/21</a:t>
            </a:fld>
            <a:endParaRPr b="0" lang="en-US" sz="1200" spc="-1" strike="noStrike">
              <a:latin typeface="Times New Roman"/>
            </a:endParaRPr>
          </a:p>
        </p:txBody>
      </p:sp>
      <p:sp>
        <p:nvSpPr>
          <p:cNvPr id="95" name="PlaceHolder 3"/>
          <p:cNvSpPr>
            <a:spLocks noGrp="1"/>
          </p:cNvSpPr>
          <p:nvPr>
            <p:ph type="ftr"/>
          </p:nvPr>
        </p:nvSpPr>
        <p:spPr>
          <a:xfrm>
            <a:off x="3124080" y="6161400"/>
            <a:ext cx="2895120" cy="364680"/>
          </a:xfrm>
          <a:prstGeom prst="rect">
            <a:avLst/>
          </a:prstGeom>
        </p:spPr>
        <p:txBody>
          <a:bodyPr anchor="ctr">
            <a:noAutofit/>
          </a:bodyPr>
          <a:p>
            <a:endParaRPr b="0" lang="en-US" sz="2400" spc="-1" strike="noStrike">
              <a:latin typeface="Times New Roman"/>
            </a:endParaRPr>
          </a:p>
        </p:txBody>
      </p:sp>
      <p:sp>
        <p:nvSpPr>
          <p:cNvPr id="96" name="PlaceHolder 4"/>
          <p:cNvSpPr>
            <a:spLocks noGrp="1"/>
          </p:cNvSpPr>
          <p:nvPr>
            <p:ph type="sldNum"/>
          </p:nvPr>
        </p:nvSpPr>
        <p:spPr>
          <a:xfrm>
            <a:off x="6639120" y="6161400"/>
            <a:ext cx="2133360" cy="364680"/>
          </a:xfrm>
          <a:prstGeom prst="rect">
            <a:avLst/>
          </a:prstGeom>
        </p:spPr>
        <p:txBody>
          <a:bodyPr anchor="ctr">
            <a:noAutofit/>
          </a:bodyPr>
          <a:p>
            <a:pPr algn="r">
              <a:lnSpc>
                <a:spcPct val="100000"/>
              </a:lnSpc>
            </a:pPr>
            <a:fld id="{14D7A68B-BD2B-4521-95B4-8BD63F8FBDE2}" type="slidenum">
              <a:rPr b="0" lang="en-US" sz="1200" spc="-1" strike="noStrike">
                <a:solidFill>
                  <a:srgbClr val="895d1d"/>
                </a:solidFill>
                <a:latin typeface="Book Antiqua"/>
              </a:rPr>
              <a:t>1</a:t>
            </a:fld>
            <a:endParaRPr b="0" lang="en-US" sz="1200" spc="-1" strike="noStrike">
              <a:latin typeface="Times New Roman"/>
            </a:endParaRPr>
          </a:p>
        </p:txBody>
      </p:sp>
      <p:sp>
        <p:nvSpPr>
          <p:cNvPr id="97" name="PlaceHolder 5"/>
          <p:cNvSpPr>
            <a:spLocks noGrp="1"/>
          </p:cNvSpPr>
          <p:nvPr>
            <p:ph type="title"/>
          </p:nvPr>
        </p:nvSpPr>
        <p:spPr>
          <a:xfrm>
            <a:off x="457200" y="273600"/>
            <a:ext cx="8229240" cy="1144800"/>
          </a:xfrm>
          <a:prstGeom prst="rect">
            <a:avLst/>
          </a:prstGeom>
        </p:spPr>
        <p:txBody>
          <a:bodyPr lIns="0" rIns="0" tIns="0" bIns="0" anchor="ctr">
            <a:noAutofit/>
          </a:bodyPr>
          <a:p>
            <a:r>
              <a:rPr b="0" lang="en-US" sz="1800" spc="-1" strike="noStrike">
                <a:solidFill>
                  <a:srgbClr val="000000"/>
                </a:solidFill>
                <a:latin typeface="Book Antiqua"/>
              </a:rPr>
              <a:t>Click to edit the title text format</a:t>
            </a:r>
            <a:endParaRPr b="0" lang="en-US" sz="1800" spc="-1" strike="noStrike">
              <a:solidFill>
                <a:srgbClr val="000000"/>
              </a:solidFill>
              <a:latin typeface="Book Antiqua"/>
            </a:endParaRPr>
          </a:p>
        </p:txBody>
      </p:sp>
      <p:sp>
        <p:nvSpPr>
          <p:cNvPr id="98"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262626"/>
                </a:solidFill>
                <a:latin typeface="Book Antiqua"/>
              </a:rPr>
              <a:t>Click to edit the outline text format</a:t>
            </a:r>
            <a:endParaRPr b="0" lang="en-US" sz="2400" spc="-1" strike="noStrike">
              <a:solidFill>
                <a:srgbClr val="262626"/>
              </a:solidFill>
              <a:latin typeface="Book Antiqua"/>
            </a:endParaRPr>
          </a:p>
          <a:p>
            <a:pPr lvl="1" marL="864000" indent="-324000">
              <a:spcBef>
                <a:spcPts val="1134"/>
              </a:spcBef>
              <a:buClr>
                <a:srgbClr val="000000"/>
              </a:buClr>
              <a:buSzPct val="75000"/>
              <a:buFont typeface="Symbol" charset="2"/>
              <a:buChar char=""/>
            </a:pPr>
            <a:r>
              <a:rPr b="0" lang="en-US" sz="2000" spc="-1" strike="noStrike">
                <a:solidFill>
                  <a:srgbClr val="262626"/>
                </a:solidFill>
                <a:latin typeface="Book Antiqua"/>
              </a:rPr>
              <a:t>Second Outline Level</a:t>
            </a:r>
            <a:endParaRPr b="0" lang="en-US" sz="2000" spc="-1" strike="noStrike">
              <a:solidFill>
                <a:srgbClr val="262626"/>
              </a:solidFill>
              <a:latin typeface="Book Antiqua"/>
            </a:endParaRPr>
          </a:p>
          <a:p>
            <a:pPr lvl="2" marL="1296000" indent="-288000">
              <a:spcBef>
                <a:spcPts val="850"/>
              </a:spcBef>
              <a:buClr>
                <a:srgbClr val="000000"/>
              </a:buClr>
              <a:buSzPct val="45000"/>
              <a:buFont typeface="Wingdings" charset="2"/>
              <a:buChar char=""/>
            </a:pPr>
            <a:r>
              <a:rPr b="0" lang="en-US" sz="1800" spc="-1" strike="noStrike">
                <a:solidFill>
                  <a:srgbClr val="262626"/>
                </a:solidFill>
                <a:latin typeface="Book Antiqua"/>
              </a:rPr>
              <a:t>Third Outline Level</a:t>
            </a:r>
            <a:endParaRPr b="0" lang="en-US" sz="1800" spc="-1" strike="noStrike">
              <a:solidFill>
                <a:srgbClr val="262626"/>
              </a:solidFill>
              <a:latin typeface="Book Antiqua"/>
            </a:endParaRPr>
          </a:p>
          <a:p>
            <a:pPr lvl="3" marL="1728000" indent="-216000">
              <a:spcBef>
                <a:spcPts val="567"/>
              </a:spcBef>
              <a:buClr>
                <a:srgbClr val="000000"/>
              </a:buClr>
              <a:buSzPct val="75000"/>
              <a:buFont typeface="Symbol" charset="2"/>
              <a:buChar char=""/>
            </a:pPr>
            <a:r>
              <a:rPr b="0" lang="en-US" sz="1600" spc="-1" strike="noStrike">
                <a:solidFill>
                  <a:srgbClr val="262626"/>
                </a:solidFill>
                <a:latin typeface="Book Antiqua"/>
              </a:rPr>
              <a:t>Fourth Outline Level</a:t>
            </a:r>
            <a:endParaRPr b="0" lang="en-US" sz="1600" spc="-1" strike="noStrike">
              <a:solidFill>
                <a:srgbClr val="262626"/>
              </a:solidFill>
              <a:latin typeface="Book Antiqua"/>
            </a:endParaRPr>
          </a:p>
          <a:p>
            <a:pPr lvl="4" marL="2160000" indent="-216000">
              <a:spcBef>
                <a:spcPts val="283"/>
              </a:spcBef>
              <a:buClr>
                <a:srgbClr val="000000"/>
              </a:buClr>
              <a:buSzPct val="45000"/>
              <a:buFont typeface="Wingdings" charset="2"/>
              <a:buChar char=""/>
            </a:pPr>
            <a:r>
              <a:rPr b="0" lang="en-US" sz="2000" spc="-1" strike="noStrike">
                <a:solidFill>
                  <a:srgbClr val="262626"/>
                </a:solidFill>
                <a:latin typeface="Book Antiqua"/>
              </a:rPr>
              <a:t>Fifth Outline Level</a:t>
            </a:r>
            <a:endParaRPr b="0" lang="en-US" sz="2000" spc="-1" strike="noStrike">
              <a:solidFill>
                <a:srgbClr val="262626"/>
              </a:solidFill>
              <a:latin typeface="Book Antiqua"/>
            </a:endParaRPr>
          </a:p>
          <a:p>
            <a:pPr lvl="5" marL="2592000" indent="-216000">
              <a:spcBef>
                <a:spcPts val="283"/>
              </a:spcBef>
              <a:buClr>
                <a:srgbClr val="000000"/>
              </a:buClr>
              <a:buSzPct val="45000"/>
              <a:buFont typeface="Wingdings" charset="2"/>
              <a:buChar char=""/>
            </a:pPr>
            <a:r>
              <a:rPr b="0" lang="en-US" sz="2000" spc="-1" strike="noStrike">
                <a:solidFill>
                  <a:srgbClr val="262626"/>
                </a:solidFill>
                <a:latin typeface="Book Antiqua"/>
              </a:rPr>
              <a:t>Sixth Outline Level</a:t>
            </a:r>
            <a:endParaRPr b="0" lang="en-US" sz="2000" spc="-1" strike="noStrike">
              <a:solidFill>
                <a:srgbClr val="262626"/>
              </a:solidFill>
              <a:latin typeface="Book Antiqua"/>
            </a:endParaRPr>
          </a:p>
          <a:p>
            <a:pPr lvl="6" marL="3024000" indent="-216000">
              <a:spcBef>
                <a:spcPts val="283"/>
              </a:spcBef>
              <a:buClr>
                <a:srgbClr val="000000"/>
              </a:buClr>
              <a:buSzPct val="45000"/>
              <a:buFont typeface="Wingdings" charset="2"/>
              <a:buChar char=""/>
            </a:pPr>
            <a:r>
              <a:rPr b="0" lang="en-US" sz="2000" spc="-1" strike="noStrike">
                <a:solidFill>
                  <a:srgbClr val="262626"/>
                </a:solidFill>
                <a:latin typeface="Book Antiqua"/>
              </a:rPr>
              <a:t>Seventh Outline Level</a:t>
            </a:r>
            <a:endParaRPr b="0" lang="en-US" sz="2000" spc="-1" strike="noStrike">
              <a:solidFill>
                <a:srgbClr val="262626"/>
              </a:solidFill>
              <a:latin typeface="Book Antiqua"/>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135" name="CustomShape 1"/>
          <p:cNvSpPr/>
          <p:nvPr/>
        </p:nvSpPr>
        <p:spPr>
          <a:xfrm>
            <a:off x="0" y="0"/>
            <a:ext cx="9143640" cy="6857640"/>
          </a:xfrm>
          <a:prstGeom prst="rect">
            <a:avLst/>
          </a:prstGeom>
          <a:gradFill rotWithShape="0">
            <a:gsLst>
              <a:gs pos="83000">
                <a:schemeClr val="bg1">
                  <a:alpha val="11000"/>
                </a:schemeClr>
              </a:gs>
              <a:gs pos="100000">
                <a:schemeClr val="bg2">
                  <a:lumMod val="75000"/>
                  <a:alpha val="23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136" name="PlaceHolder 2"/>
          <p:cNvSpPr>
            <a:spLocks noGrp="1"/>
          </p:cNvSpPr>
          <p:nvPr>
            <p:ph type="title"/>
          </p:nvPr>
        </p:nvSpPr>
        <p:spPr>
          <a:xfrm>
            <a:off x="688320" y="570240"/>
            <a:ext cx="7755840" cy="1053720"/>
          </a:xfrm>
          <a:prstGeom prst="rect">
            <a:avLst/>
          </a:prstGeom>
        </p:spPr>
        <p:txBody>
          <a:bodyPr anchor="ctr">
            <a:noAutofit/>
          </a:bodyPr>
          <a:p>
            <a:pPr algn="ctr">
              <a:lnSpc>
                <a:spcPct val="100000"/>
              </a:lnSpc>
            </a:pPr>
            <a:r>
              <a:rPr b="0" lang="en-US" sz="5400" spc="-1" strike="noStrike">
                <a:solidFill>
                  <a:srgbClr val="895d1d"/>
                </a:solidFill>
                <a:latin typeface="Book Antiqua"/>
              </a:rPr>
              <a:t>Click to edit Master title style</a:t>
            </a:r>
            <a:endParaRPr b="0" lang="en-US" sz="5400" spc="-1" strike="noStrike">
              <a:solidFill>
                <a:srgbClr val="000000"/>
              </a:solidFill>
              <a:latin typeface="Book Antiqua"/>
            </a:endParaRPr>
          </a:p>
        </p:txBody>
      </p:sp>
      <p:sp>
        <p:nvSpPr>
          <p:cNvPr id="137" name="PlaceHolder 3"/>
          <p:cNvSpPr>
            <a:spLocks noGrp="1"/>
          </p:cNvSpPr>
          <p:nvPr>
            <p:ph type="dt"/>
          </p:nvPr>
        </p:nvSpPr>
        <p:spPr>
          <a:xfrm>
            <a:off x="360360" y="6161400"/>
            <a:ext cx="2133360" cy="364680"/>
          </a:xfrm>
          <a:prstGeom prst="rect">
            <a:avLst/>
          </a:prstGeom>
        </p:spPr>
        <p:txBody>
          <a:bodyPr anchor="ctr">
            <a:noAutofit/>
          </a:bodyPr>
          <a:p>
            <a:pPr>
              <a:lnSpc>
                <a:spcPct val="100000"/>
              </a:lnSpc>
            </a:pPr>
            <a:fld id="{B4A5D68B-0B6B-4F9F-9948-44F996BCDE00}" type="datetime">
              <a:rPr b="0" lang="en-US" sz="1200" spc="-1" strike="noStrike">
                <a:solidFill>
                  <a:srgbClr val="895d1d"/>
                </a:solidFill>
                <a:latin typeface="Book Antiqua"/>
              </a:rPr>
              <a:t>3/13/21</a:t>
            </a:fld>
            <a:endParaRPr b="0" lang="en-US" sz="1200" spc="-1" strike="noStrike">
              <a:latin typeface="Times New Roman"/>
            </a:endParaRPr>
          </a:p>
        </p:txBody>
      </p:sp>
      <p:sp>
        <p:nvSpPr>
          <p:cNvPr id="138" name="PlaceHolder 4"/>
          <p:cNvSpPr>
            <a:spLocks noGrp="1"/>
          </p:cNvSpPr>
          <p:nvPr>
            <p:ph type="ftr"/>
          </p:nvPr>
        </p:nvSpPr>
        <p:spPr>
          <a:xfrm>
            <a:off x="3124080" y="6161400"/>
            <a:ext cx="2895120" cy="364680"/>
          </a:xfrm>
          <a:prstGeom prst="rect">
            <a:avLst/>
          </a:prstGeom>
        </p:spPr>
        <p:txBody>
          <a:bodyPr anchor="ctr">
            <a:noAutofit/>
          </a:bodyPr>
          <a:p>
            <a:endParaRPr b="0" lang="en-US" sz="2400" spc="-1" strike="noStrike">
              <a:latin typeface="Times New Roman"/>
            </a:endParaRPr>
          </a:p>
        </p:txBody>
      </p:sp>
      <p:sp>
        <p:nvSpPr>
          <p:cNvPr id="139" name="PlaceHolder 5"/>
          <p:cNvSpPr>
            <a:spLocks noGrp="1"/>
          </p:cNvSpPr>
          <p:nvPr>
            <p:ph type="sldNum"/>
          </p:nvPr>
        </p:nvSpPr>
        <p:spPr>
          <a:xfrm>
            <a:off x="6639120" y="6161400"/>
            <a:ext cx="2133360" cy="364680"/>
          </a:xfrm>
          <a:prstGeom prst="rect">
            <a:avLst/>
          </a:prstGeom>
        </p:spPr>
        <p:txBody>
          <a:bodyPr anchor="ctr">
            <a:noAutofit/>
          </a:bodyPr>
          <a:p>
            <a:pPr algn="r">
              <a:lnSpc>
                <a:spcPct val="100000"/>
              </a:lnSpc>
            </a:pPr>
            <a:fld id="{E5D5D1D1-44BE-4D41-8A0C-65769574B2CA}" type="slidenum">
              <a:rPr b="0" lang="en-US" sz="1200" spc="-1" strike="noStrike">
                <a:solidFill>
                  <a:srgbClr val="895d1d"/>
                </a:solidFill>
                <a:latin typeface="Book Antiqua"/>
              </a:rPr>
              <a:t>1</a:t>
            </a:fld>
            <a:endParaRPr b="0" lang="en-US" sz="1200" spc="-1" strike="noStrike">
              <a:latin typeface="Times New Roman"/>
            </a:endParaRPr>
          </a:p>
        </p:txBody>
      </p:sp>
      <p:grpSp>
        <p:nvGrpSpPr>
          <p:cNvPr id="140" name="Group 6"/>
          <p:cNvGrpSpPr/>
          <p:nvPr/>
        </p:nvGrpSpPr>
        <p:grpSpPr>
          <a:xfrm>
            <a:off x="1172520" y="1392120"/>
            <a:ext cx="6779160" cy="913320"/>
            <a:chOff x="1172520" y="1392120"/>
            <a:chExt cx="6779160" cy="913320"/>
          </a:xfrm>
        </p:grpSpPr>
        <p:sp>
          <p:nvSpPr>
            <p:cNvPr id="141" name="CustomShape 7"/>
            <p:cNvSpPr/>
            <p:nvPr/>
          </p:nvSpPr>
          <p:spPr>
            <a:xfrm>
              <a:off x="4152240" y="1392120"/>
              <a:ext cx="866880" cy="913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5400" spc="-1" strike="noStrike">
                  <a:solidFill>
                    <a:srgbClr val="dba455"/>
                  </a:solidFill>
                  <a:latin typeface="Wingdings"/>
                </a:rPr>
                <a:t></a:t>
              </a:r>
              <a:endParaRPr b="0" lang="en-US" sz="5400" spc="-1" strike="noStrike">
                <a:latin typeface="Arial"/>
              </a:endParaRPr>
            </a:p>
          </p:txBody>
        </p:sp>
        <p:sp>
          <p:nvSpPr>
            <p:cNvPr id="142" name="Line 8"/>
            <p:cNvSpPr/>
            <p:nvPr/>
          </p:nvSpPr>
          <p:spPr>
            <a:xfrm flipH="1" flipV="1">
              <a:off x="1172520" y="1936080"/>
              <a:ext cx="3119760" cy="1800"/>
            </a:xfrm>
            <a:prstGeom prst="line">
              <a:avLst/>
            </a:prstGeom>
            <a:ln>
              <a:solidFill>
                <a:schemeClr val="tx2">
                  <a:lumMod val="60000"/>
                  <a:lumOff val="40000"/>
                </a:schemeClr>
              </a:solidFill>
              <a:round/>
            </a:ln>
          </p:spPr>
          <p:style>
            <a:lnRef idx="1">
              <a:schemeClr val="accent1"/>
            </a:lnRef>
            <a:fillRef idx="0">
              <a:schemeClr val="accent1"/>
            </a:fillRef>
            <a:effectRef idx="0">
              <a:schemeClr val="accent1"/>
            </a:effectRef>
            <a:fontRef idx="minor"/>
          </p:style>
        </p:sp>
        <p:sp>
          <p:nvSpPr>
            <p:cNvPr id="143" name="Line 9"/>
            <p:cNvSpPr/>
            <p:nvPr/>
          </p:nvSpPr>
          <p:spPr>
            <a:xfrm flipH="1" flipV="1">
              <a:off x="4831920" y="1933200"/>
              <a:ext cx="3119760" cy="1440"/>
            </a:xfrm>
            <a:prstGeom prst="line">
              <a:avLst/>
            </a:prstGeom>
            <a:ln>
              <a:solidFill>
                <a:schemeClr val="tx2">
                  <a:lumMod val="60000"/>
                  <a:lumOff val="40000"/>
                </a:schemeClr>
              </a:solidFill>
              <a:round/>
            </a:ln>
          </p:spPr>
          <p:style>
            <a:lnRef idx="1">
              <a:schemeClr val="accent1"/>
            </a:lnRef>
            <a:fillRef idx="0">
              <a:schemeClr val="accent1"/>
            </a:fillRef>
            <a:effectRef idx="0">
              <a:schemeClr val="accent1"/>
            </a:effectRef>
            <a:fontRef idx="minor"/>
          </p:style>
        </p:sp>
      </p:grpSp>
      <p:sp>
        <p:nvSpPr>
          <p:cNvPr id="144" name="PlaceHolder 10"/>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262626"/>
                </a:solidFill>
                <a:latin typeface="Book Antiqua"/>
              </a:rPr>
              <a:t>Click to edit the outline text format</a:t>
            </a:r>
            <a:endParaRPr b="0" lang="en-US" sz="2400" spc="-1" strike="noStrike">
              <a:solidFill>
                <a:srgbClr val="262626"/>
              </a:solidFill>
              <a:latin typeface="Book Antiqua"/>
            </a:endParaRPr>
          </a:p>
          <a:p>
            <a:pPr lvl="1" marL="864000" indent="-324000">
              <a:spcBef>
                <a:spcPts val="1134"/>
              </a:spcBef>
              <a:buClr>
                <a:srgbClr val="000000"/>
              </a:buClr>
              <a:buSzPct val="75000"/>
              <a:buFont typeface="Symbol" charset="2"/>
              <a:buChar char=""/>
            </a:pPr>
            <a:r>
              <a:rPr b="0" lang="en-US" sz="2000" spc="-1" strike="noStrike">
                <a:solidFill>
                  <a:srgbClr val="262626"/>
                </a:solidFill>
                <a:latin typeface="Book Antiqua"/>
              </a:rPr>
              <a:t>Second Outline Level</a:t>
            </a:r>
            <a:endParaRPr b="0" lang="en-US" sz="2000" spc="-1" strike="noStrike">
              <a:solidFill>
                <a:srgbClr val="262626"/>
              </a:solidFill>
              <a:latin typeface="Book Antiqua"/>
            </a:endParaRPr>
          </a:p>
          <a:p>
            <a:pPr lvl="2" marL="1296000" indent="-288000">
              <a:spcBef>
                <a:spcPts val="850"/>
              </a:spcBef>
              <a:buClr>
                <a:srgbClr val="000000"/>
              </a:buClr>
              <a:buSzPct val="45000"/>
              <a:buFont typeface="Wingdings" charset="2"/>
              <a:buChar char=""/>
            </a:pPr>
            <a:r>
              <a:rPr b="0" lang="en-US" sz="1800" spc="-1" strike="noStrike">
                <a:solidFill>
                  <a:srgbClr val="262626"/>
                </a:solidFill>
                <a:latin typeface="Book Antiqua"/>
              </a:rPr>
              <a:t>Third Outline Level</a:t>
            </a:r>
            <a:endParaRPr b="0" lang="en-US" sz="1800" spc="-1" strike="noStrike">
              <a:solidFill>
                <a:srgbClr val="262626"/>
              </a:solidFill>
              <a:latin typeface="Book Antiqua"/>
            </a:endParaRPr>
          </a:p>
          <a:p>
            <a:pPr lvl="3" marL="1728000" indent="-216000">
              <a:spcBef>
                <a:spcPts val="567"/>
              </a:spcBef>
              <a:buClr>
                <a:srgbClr val="000000"/>
              </a:buClr>
              <a:buSzPct val="75000"/>
              <a:buFont typeface="Symbol" charset="2"/>
              <a:buChar char=""/>
            </a:pPr>
            <a:r>
              <a:rPr b="0" lang="en-US" sz="1600" spc="-1" strike="noStrike">
                <a:solidFill>
                  <a:srgbClr val="262626"/>
                </a:solidFill>
                <a:latin typeface="Book Antiqua"/>
              </a:rPr>
              <a:t>Fourth Outline Level</a:t>
            </a:r>
            <a:endParaRPr b="0" lang="en-US" sz="1600" spc="-1" strike="noStrike">
              <a:solidFill>
                <a:srgbClr val="262626"/>
              </a:solidFill>
              <a:latin typeface="Book Antiqua"/>
            </a:endParaRPr>
          </a:p>
          <a:p>
            <a:pPr lvl="4" marL="2160000" indent="-216000">
              <a:spcBef>
                <a:spcPts val="283"/>
              </a:spcBef>
              <a:buClr>
                <a:srgbClr val="000000"/>
              </a:buClr>
              <a:buSzPct val="45000"/>
              <a:buFont typeface="Wingdings" charset="2"/>
              <a:buChar char=""/>
            </a:pPr>
            <a:r>
              <a:rPr b="0" lang="en-US" sz="2000" spc="-1" strike="noStrike">
                <a:solidFill>
                  <a:srgbClr val="262626"/>
                </a:solidFill>
                <a:latin typeface="Book Antiqua"/>
              </a:rPr>
              <a:t>Fifth Outline Level</a:t>
            </a:r>
            <a:endParaRPr b="0" lang="en-US" sz="2000" spc="-1" strike="noStrike">
              <a:solidFill>
                <a:srgbClr val="262626"/>
              </a:solidFill>
              <a:latin typeface="Book Antiqua"/>
            </a:endParaRPr>
          </a:p>
          <a:p>
            <a:pPr lvl="5" marL="2592000" indent="-216000">
              <a:spcBef>
                <a:spcPts val="283"/>
              </a:spcBef>
              <a:buClr>
                <a:srgbClr val="000000"/>
              </a:buClr>
              <a:buSzPct val="45000"/>
              <a:buFont typeface="Wingdings" charset="2"/>
              <a:buChar char=""/>
            </a:pPr>
            <a:r>
              <a:rPr b="0" lang="en-US" sz="2000" spc="-1" strike="noStrike">
                <a:solidFill>
                  <a:srgbClr val="262626"/>
                </a:solidFill>
                <a:latin typeface="Book Antiqua"/>
              </a:rPr>
              <a:t>Sixth Outline Level</a:t>
            </a:r>
            <a:endParaRPr b="0" lang="en-US" sz="2000" spc="-1" strike="noStrike">
              <a:solidFill>
                <a:srgbClr val="262626"/>
              </a:solidFill>
              <a:latin typeface="Book Antiqua"/>
            </a:endParaRPr>
          </a:p>
          <a:p>
            <a:pPr lvl="6" marL="3024000" indent="-216000">
              <a:spcBef>
                <a:spcPts val="283"/>
              </a:spcBef>
              <a:buClr>
                <a:srgbClr val="000000"/>
              </a:buClr>
              <a:buSzPct val="45000"/>
              <a:buFont typeface="Wingdings" charset="2"/>
              <a:buChar char=""/>
            </a:pPr>
            <a:r>
              <a:rPr b="0" lang="en-US" sz="2000" spc="-1" strike="noStrike">
                <a:solidFill>
                  <a:srgbClr val="262626"/>
                </a:solidFill>
                <a:latin typeface="Book Antiqua"/>
              </a:rPr>
              <a:t>Seventh Outline Level</a:t>
            </a:r>
            <a:endParaRPr b="0" lang="en-US" sz="2000" spc="-1" strike="noStrike">
              <a:solidFill>
                <a:srgbClr val="262626"/>
              </a:solidFill>
              <a:latin typeface="Book Antiqua"/>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4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41.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4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41.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4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4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4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4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4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20.wmf"/><Relationship Id="rId2" Type="http://schemas.openxmlformats.org/officeDocument/2006/relationships/slideLayout" Target="../slideLayouts/slideLayout41.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4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5.xml"/>
</Relationships>
</file>

<file path=ppt/slides/_rels/slide4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41.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1.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41.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41.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41.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1.xml"/>
</Relationships>
</file>

<file path=ppt/slides/_rels/slide70.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slideLayout" Target="../slideLayouts/slideLayout41.xml"/>
</Relationships>
</file>

<file path=ppt/slides/_rels/slide7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slideLayout" Target="../slideLayouts/slideLayout41.xml"/>
</Relationships>
</file>

<file path=ppt/slides/_rels/slide72.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slideLayout" Target="../slideLayouts/slideLayout41.xml"/>
</Relationships>
</file>

<file path=ppt/slides/_rels/slide73.xml.rels><?xml version="1.0" encoding="UTF-8"?>
<Relationships xmlns="http://schemas.openxmlformats.org/package/2006/relationships"><Relationship Id="rId1" Type="http://schemas.openxmlformats.org/officeDocument/2006/relationships/hyperlink" Target="http://www.whiteestate.org/" TargetMode="External"/><Relationship Id="rId2" Type="http://schemas.openxmlformats.org/officeDocument/2006/relationships/hyperlink" Target="https://am.adventistmission.org/videos" TargetMode="External"/><Relationship Id="rId3" Type="http://schemas.openxmlformats.org/officeDocument/2006/relationships/hyperlink" Target="https://am.adventistmission.org/videos" TargetMode="External"/><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4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TextShape 1"/>
          <p:cNvSpPr txBox="1"/>
          <p:nvPr/>
        </p:nvSpPr>
        <p:spPr>
          <a:xfrm>
            <a:off x="1183320" y="1387800"/>
            <a:ext cx="6777000" cy="1731600"/>
          </a:xfrm>
          <a:prstGeom prst="rect">
            <a:avLst/>
          </a:prstGeom>
          <a:noFill/>
          <a:ln>
            <a:noFill/>
          </a:ln>
        </p:spPr>
        <p:txBody>
          <a:bodyPr anchor="b">
            <a:noAutofit/>
          </a:bodyPr>
          <a:p>
            <a:pPr algn="ctr">
              <a:lnSpc>
                <a:spcPct val="100000"/>
              </a:lnSpc>
            </a:pPr>
            <a:r>
              <a:rPr b="0" lang="en-US" sz="5400" spc="-1" strike="noStrike">
                <a:solidFill>
                  <a:srgbClr val="ffffff"/>
                </a:solidFill>
                <a:latin typeface="Book Antiqua"/>
              </a:rPr>
              <a:t>Adventist Pioneer Heritage Honor</a:t>
            </a:r>
            <a:endParaRPr b="0" lang="en-US" sz="5400" spc="-1" strike="noStrike">
              <a:solidFill>
                <a:srgbClr val="ffffff"/>
              </a:solidFill>
              <a:latin typeface="Book Antiqua"/>
            </a:endParaRPr>
          </a:p>
        </p:txBody>
      </p:sp>
      <p:sp>
        <p:nvSpPr>
          <p:cNvPr id="182" name="TextShape 2"/>
          <p:cNvSpPr txBox="1"/>
          <p:nvPr/>
        </p:nvSpPr>
        <p:spPr>
          <a:xfrm>
            <a:off x="1371600" y="3767760"/>
            <a:ext cx="6400440" cy="1752120"/>
          </a:xfrm>
          <a:prstGeom prst="rect">
            <a:avLst/>
          </a:prstGeom>
          <a:noFill/>
          <a:ln>
            <a:noFill/>
          </a:ln>
        </p:spPr>
        <p:txBody>
          <a:bodyPr>
            <a:noAutofit/>
          </a:bodyPr>
          <a:p>
            <a:pPr algn="ctr">
              <a:lnSpc>
                <a:spcPct val="100000"/>
              </a:lnSpc>
              <a:spcBef>
                <a:spcPts val="479"/>
              </a:spcBef>
            </a:pPr>
            <a:r>
              <a:rPr b="0" lang="en-US" sz="2400" spc="-1" strike="noStrike">
                <a:solidFill>
                  <a:srgbClr val="ffffff"/>
                </a:solidFill>
                <a:latin typeface="Book Antiqua"/>
              </a:rPr>
              <a:t>Charlie Koerting</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 studies after the Great Disappointment led to a better understanding of what the sanctuary was and what the cleansing meant.  </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thoughtful Bible student and also a self-sacrificing contributor to the movement.</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 barn in Clifton Springs, NY is an Adventist Historical site</a:t>
            </a:r>
            <a:endParaRPr b="0" lang="en-US" sz="2400" spc="-1" strike="noStrike">
              <a:solidFill>
                <a:srgbClr val="262626"/>
              </a:solidFill>
              <a:latin typeface="Book Antiqua"/>
            </a:endParaRPr>
          </a:p>
        </p:txBody>
      </p:sp>
      <p:sp>
        <p:nvSpPr>
          <p:cNvPr id="199"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Hiram Edson </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63" dur="indefinite" restart="never" nodeType="tmRoot">
          <p:childTnLst>
            <p:seq>
              <p:cTn id="64" dur="indefinite" nodeType="mainSeq">
                <p:childTnLst>
                  <p:par>
                    <p:cTn id="65" fill="hold">
                      <p:stCondLst>
                        <p:cond delay="indefinite"/>
                      </p:stCondLst>
                      <p:childTnLst>
                        <p:par>
                          <p:cTn id="66" fill="hold">
                            <p:stCondLst>
                              <p:cond delay="0"/>
                            </p:stCondLst>
                            <p:childTnLst>
                              <p:par>
                                <p:cTn id="67" nodeType="clickEffect" fill="hold" presetClass="entr" presetID="1">
                                  <p:stCondLst>
                                    <p:cond delay="0"/>
                                  </p:stCondLst>
                                  <p:childTnLst>
                                    <p:set>
                                      <p:cBhvr>
                                        <p:cTn id="68"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nodeType="clickEffect" fill="hold" presetClass="entr" presetID="1">
                                  <p:stCondLst>
                                    <p:cond delay="0"/>
                                  </p:stCondLst>
                                  <p:childTnLst>
                                    <p:set>
                                      <p:cBhvr>
                                        <p:cTn id="72"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nodeType="clickEffect" fill="hold" presetClass="entr" presetID="1">
                                  <p:stCondLst>
                                    <p:cond delay="0"/>
                                  </p:stCondLst>
                                  <p:childTnLst>
                                    <p:set>
                                      <p:cBhvr>
                                        <p:cTn id="76" dur="1" fill="hold">
                                          <p:stCondLst>
                                            <p:cond delay="0"/>
                                          </p:stCondLst>
                                        </p:cTn>
                                        <p:tgtEl>
                                          <p:spTgt spid="198">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Joseph Bates (2d,6f)</a:t>
            </a:r>
            <a:endParaRPr b="0" lang="en-US" sz="5400" spc="-1" strike="noStrike">
              <a:solidFill>
                <a:srgbClr val="000000"/>
              </a:solidFill>
              <a:latin typeface="Book Antiqua"/>
            </a:endParaRPr>
          </a:p>
        </p:txBody>
      </p:sp>
      <p:pic>
        <p:nvPicPr>
          <p:cNvPr id="201" name="Picture 3" descr=""/>
          <p:cNvPicPr/>
          <p:nvPr/>
        </p:nvPicPr>
        <p:blipFill>
          <a:blip r:embed="rId1"/>
          <a:stretch/>
        </p:blipFill>
        <p:spPr>
          <a:xfrm>
            <a:off x="3048120" y="2157480"/>
            <a:ext cx="3276360" cy="462852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Bates was a retired sea captain</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co-founder of the Seventh-day Adventist church, which was incorporated on May 21, 1863</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an early advocate for the Sabbath and the third angels message </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an organizer of the Sabbath conferences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health reformer</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 house in Fairhaven, MA is an Adventist Historic site.</a:t>
            </a:r>
            <a:endParaRPr b="0" lang="en-US" sz="2400" spc="-1" strike="noStrike">
              <a:solidFill>
                <a:srgbClr val="262626"/>
              </a:solidFill>
              <a:latin typeface="Book Antiqua"/>
            </a:endParaRPr>
          </a:p>
        </p:txBody>
      </p:sp>
      <p:sp>
        <p:nvSpPr>
          <p:cNvPr id="203"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Joseph Bates</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77" dur="indefinite" restart="never" nodeType="tmRoot">
          <p:childTnLst>
            <p:seq>
              <p:cTn id="78" dur="indefinite" nodeType="mainSeq">
                <p:childTnLst>
                  <p:par>
                    <p:cTn id="79" fill="hold">
                      <p:stCondLst>
                        <p:cond delay="indefinite"/>
                      </p:stCondLst>
                      <p:childTnLst>
                        <p:par>
                          <p:cTn id="80" fill="hold">
                            <p:stCondLst>
                              <p:cond delay="0"/>
                            </p:stCondLst>
                            <p:childTnLst>
                              <p:par>
                                <p:cTn id="81" nodeType="clickEffect" fill="hold" presetClass="entr" presetID="1">
                                  <p:stCondLst>
                                    <p:cond delay="0"/>
                                  </p:stCondLst>
                                  <p:childTnLst>
                                    <p:set>
                                      <p:cBhvr>
                                        <p:cTn id="82" dur="1" fill="hold">
                                          <p:stCondLst>
                                            <p:cond delay="0"/>
                                          </p:stCondLst>
                                        </p:cTn>
                                        <p:tgtEl>
                                          <p:spTgt spid="202">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nodeType="clickEffect" fill="hold" presetClass="entr" presetID="1">
                                  <p:stCondLst>
                                    <p:cond delay="0"/>
                                  </p:stCondLst>
                                  <p:childTnLst>
                                    <p:set>
                                      <p:cBhvr>
                                        <p:cTn id="86"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nodeType="clickEffect" fill="hold" presetClass="entr" presetID="1">
                                  <p:stCondLst>
                                    <p:cond delay="0"/>
                                  </p:stCondLst>
                                  <p:childTnLst>
                                    <p:set>
                                      <p:cBhvr>
                                        <p:cTn id="90" dur="1" fill="hold">
                                          <p:stCondLst>
                                            <p:cond delay="0"/>
                                          </p:stCondLst>
                                        </p:cTn>
                                        <p:tgtEl>
                                          <p:spTgt spid="202">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nodeType="clickEffect" fill="hold" presetClass="entr" presetID="1">
                                  <p:stCondLst>
                                    <p:cond delay="0"/>
                                  </p:stCondLst>
                                  <p:childTnLst>
                                    <p:set>
                                      <p:cBhvr>
                                        <p:cTn id="94" dur="1" fill="hold">
                                          <p:stCondLst>
                                            <p:cond delay="0"/>
                                          </p:stCondLst>
                                        </p:cTn>
                                        <p:tgtEl>
                                          <p:spTgt spid="202">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nodeType="clickEffect" fill="hold" presetClass="entr" presetID="1">
                                  <p:stCondLst>
                                    <p:cond delay="0"/>
                                  </p:stCondLst>
                                  <p:childTnLst>
                                    <p:set>
                                      <p:cBhvr>
                                        <p:cTn id="98" dur="1" fill="hold">
                                          <p:stCondLst>
                                            <p:cond delay="0"/>
                                          </p:stCondLst>
                                        </p:cTn>
                                        <p:tgtEl>
                                          <p:spTgt spid="202">
                                            <p:txEl>
                                              <p:pRg st="4" end="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nodeType="clickEffect" fill="hold" presetClass="entr" presetID="1">
                                  <p:stCondLst>
                                    <p:cond delay="0"/>
                                  </p:stCondLst>
                                  <p:childTnLst>
                                    <p:set>
                                      <p:cBhvr>
                                        <p:cTn id="102" dur="1" fill="hold">
                                          <p:stCondLst>
                                            <p:cond delay="0"/>
                                          </p:stCondLst>
                                        </p:cTn>
                                        <p:tgtEl>
                                          <p:spTgt spid="202">
                                            <p:txEl>
                                              <p:pRg st="5" end="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extShape 1"/>
          <p:cNvSpPr txBox="1"/>
          <p:nvPr/>
        </p:nvSpPr>
        <p:spPr>
          <a:xfrm>
            <a:off x="0" y="570240"/>
            <a:ext cx="91436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James White (2y,4a, 4c,4f,6m)</a:t>
            </a:r>
            <a:endParaRPr b="0" lang="en-US" sz="5400" spc="-1" strike="noStrike">
              <a:solidFill>
                <a:srgbClr val="000000"/>
              </a:solidFill>
              <a:latin typeface="Book Antiqua"/>
            </a:endParaRPr>
          </a:p>
        </p:txBody>
      </p:sp>
      <p:pic>
        <p:nvPicPr>
          <p:cNvPr id="205" name="Picture 2" descr=""/>
          <p:cNvPicPr/>
          <p:nvPr/>
        </p:nvPicPr>
        <p:blipFill>
          <a:blip r:embed="rId1"/>
          <a:stretch/>
        </p:blipFill>
        <p:spPr>
          <a:xfrm>
            <a:off x="2743200" y="2200320"/>
            <a:ext cx="3809520" cy="465732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699120" y="2248200"/>
            <a:ext cx="7745040" cy="3877560"/>
          </a:xfrm>
          <a:prstGeom prst="rect">
            <a:avLst/>
          </a:prstGeom>
          <a:noFill/>
          <a:ln>
            <a:noFill/>
          </a:ln>
        </p:spPr>
        <p:txBody>
          <a:bodyPr>
            <a:normAutofit fontScale="49000"/>
          </a:bodyPr>
          <a:p>
            <a:pPr>
              <a:lnSpc>
                <a:spcPct val="100000"/>
              </a:lnSpc>
              <a:spcBef>
                <a:spcPts val="479"/>
              </a:spcBef>
            </a:pP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came from the Christian Connection tradition.</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teacher but resigned to become an Adventist preacher.</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married Ellen Harmon in 1846</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co-founder of the Seventh-day Adventist church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borrowed money in 1852 to purchase a Washington Hand press so that he could do the printing of literature and magazines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the founder of the church’s publishing work. First publishing the Present Truth (July 1849) which then became the Advent Review and Sabbath Herald then the Review and Herald and finally the Adventist Review, which were the official papers of the church.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first published the Signs of the Times in California in 1874</a:t>
            </a:r>
            <a:endParaRPr b="0" lang="en-US" sz="2400" spc="-1" strike="noStrike">
              <a:solidFill>
                <a:srgbClr val="262626"/>
              </a:solidFill>
              <a:latin typeface="Book Antiqua"/>
            </a:endParaRPr>
          </a:p>
        </p:txBody>
      </p:sp>
      <p:sp>
        <p:nvSpPr>
          <p:cNvPr id="207"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James White </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103" dur="indefinite" restart="never" nodeType="tmRoot">
          <p:childTnLst>
            <p:seq>
              <p:cTn id="104" dur="indefinite" nodeType="mainSeq">
                <p:childTnLst>
                  <p:par>
                    <p:cTn id="105" fill="hold">
                      <p:stCondLst>
                        <p:cond delay="indefinite"/>
                      </p:stCondLst>
                      <p:childTnLst>
                        <p:par>
                          <p:cTn id="106" fill="hold">
                            <p:stCondLst>
                              <p:cond delay="0"/>
                            </p:stCondLst>
                            <p:childTnLst>
                              <p:par>
                                <p:cTn id="107" nodeType="clickEffect" fill="hold" presetClass="entr" presetID="1">
                                  <p:stCondLst>
                                    <p:cond delay="0"/>
                                  </p:stCondLst>
                                  <p:childTnLst>
                                    <p:set>
                                      <p:cBhvr>
                                        <p:cTn id="108" dur="1" fill="hold">
                                          <p:stCondLst>
                                            <p:cond delay="0"/>
                                          </p:stCondLst>
                                        </p:cTn>
                                        <p:tgtEl>
                                          <p:spTgt spid="206">
                                            <p:txEl>
                                              <p:pRg st="1" end="1"/>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nodeType="clickEffect" fill="hold" presetClass="entr" presetID="1">
                                  <p:stCondLst>
                                    <p:cond delay="0"/>
                                  </p:stCondLst>
                                  <p:childTnLst>
                                    <p:set>
                                      <p:cBhvr>
                                        <p:cTn id="112" dur="1" fill="hold">
                                          <p:stCondLst>
                                            <p:cond delay="0"/>
                                          </p:stCondLst>
                                        </p:cTn>
                                        <p:tgtEl>
                                          <p:spTgt spid="206">
                                            <p:txEl>
                                              <p:pRg st="2" end="2"/>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nodeType="clickEffect" fill="hold" presetClass="entr" presetID="1">
                                  <p:stCondLst>
                                    <p:cond delay="0"/>
                                  </p:stCondLst>
                                  <p:childTnLst>
                                    <p:set>
                                      <p:cBhvr>
                                        <p:cTn id="116" dur="1" fill="hold">
                                          <p:stCondLst>
                                            <p:cond delay="0"/>
                                          </p:stCondLst>
                                        </p:cTn>
                                        <p:tgtEl>
                                          <p:spTgt spid="206">
                                            <p:txEl>
                                              <p:pRg st="3" end="3"/>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nodeType="clickEffect" fill="hold" presetClass="entr" presetID="1">
                                  <p:stCondLst>
                                    <p:cond delay="0"/>
                                  </p:stCondLst>
                                  <p:childTnLst>
                                    <p:set>
                                      <p:cBhvr>
                                        <p:cTn id="120" dur="1" fill="hold">
                                          <p:stCondLst>
                                            <p:cond delay="0"/>
                                          </p:stCondLst>
                                        </p:cTn>
                                        <p:tgtEl>
                                          <p:spTgt spid="206">
                                            <p:txEl>
                                              <p:pRg st="4" end="4"/>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nodeType="clickEffect" fill="hold" presetClass="entr" presetID="1">
                                  <p:stCondLst>
                                    <p:cond delay="0"/>
                                  </p:stCondLst>
                                  <p:childTnLst>
                                    <p:set>
                                      <p:cBhvr>
                                        <p:cTn id="124" dur="1" fill="hold">
                                          <p:stCondLst>
                                            <p:cond delay="0"/>
                                          </p:stCondLst>
                                        </p:cTn>
                                        <p:tgtEl>
                                          <p:spTgt spid="206">
                                            <p:txEl>
                                              <p:pRg st="5" end="5"/>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206">
                                            <p:txEl>
                                              <p:pRg st="6" end="6"/>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nodeType="clickEffect" fill="hold" presetClass="entr" presetID="1">
                                  <p:stCondLst>
                                    <p:cond delay="0"/>
                                  </p:stCondLst>
                                  <p:childTnLst>
                                    <p:set>
                                      <p:cBhvr>
                                        <p:cTn id="132" dur="1" fill="hold">
                                          <p:stCondLst>
                                            <p:cond delay="0"/>
                                          </p:stCondLst>
                                        </p:cTn>
                                        <p:tgtEl>
                                          <p:spTgt spid="206">
                                            <p:txEl>
                                              <p:pRg st="7" end="7"/>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John Andrews (2c,3d)</a:t>
            </a:r>
            <a:endParaRPr b="0" lang="en-US" sz="5400" spc="-1" strike="noStrike">
              <a:solidFill>
                <a:srgbClr val="000000"/>
              </a:solidFill>
              <a:latin typeface="Book Antiqua"/>
            </a:endParaRPr>
          </a:p>
        </p:txBody>
      </p:sp>
      <p:pic>
        <p:nvPicPr>
          <p:cNvPr id="209" name="Picture 2" descr=""/>
          <p:cNvPicPr/>
          <p:nvPr/>
        </p:nvPicPr>
        <p:blipFill>
          <a:blip r:embed="rId1"/>
          <a:stretch/>
        </p:blipFill>
        <p:spPr>
          <a:xfrm>
            <a:off x="2819520" y="2119320"/>
            <a:ext cx="3408840" cy="450720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Considered by many to Seventh-day Adventism’s first theologian.</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the one, based on his studies, to determine that the Sabbath went from sunset to sunset</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the first official overseas missionary of the church, traveling to Switzerland</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211"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John Andrews</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133" dur="indefinite" restart="never" nodeType="tmRoot">
          <p:childTnLst>
            <p:seq>
              <p:cTn id="134" dur="indefinite" nodeType="mainSeq">
                <p:childTnLst>
                  <p:par>
                    <p:cTn id="135" fill="hold">
                      <p:stCondLst>
                        <p:cond delay="indefinite"/>
                      </p:stCondLst>
                      <p:childTnLst>
                        <p:par>
                          <p:cTn id="136" fill="hold">
                            <p:stCondLst>
                              <p:cond delay="0"/>
                            </p:stCondLst>
                            <p:childTnLst>
                              <p:par>
                                <p:cTn id="137" nodeType="clickEffect" fill="hold" presetClass="entr" presetID="1">
                                  <p:stCondLst>
                                    <p:cond delay="0"/>
                                  </p:stCondLst>
                                  <p:childTnLst>
                                    <p:set>
                                      <p:cBhvr>
                                        <p:cTn id="138"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nodeType="clickEffect" fill="hold" presetClass="entr" presetID="1">
                                  <p:stCondLst>
                                    <p:cond delay="0"/>
                                  </p:stCondLst>
                                  <p:childTnLst>
                                    <p:set>
                                      <p:cBhvr>
                                        <p:cTn id="142"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nodeType="clickEffect" fill="hold" presetClass="entr" presetID="1">
                                  <p:stCondLst>
                                    <p:cond delay="0"/>
                                  </p:stCondLst>
                                  <p:childTnLst>
                                    <p:set>
                                      <p:cBhvr>
                                        <p:cTn id="146"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Michael Czechowski (2f)</a:t>
            </a:r>
            <a:endParaRPr b="0" lang="en-US" sz="5400" spc="-1" strike="noStrike">
              <a:solidFill>
                <a:srgbClr val="000000"/>
              </a:solidFill>
              <a:latin typeface="Book Antiqua"/>
            </a:endParaRPr>
          </a:p>
        </p:txBody>
      </p:sp>
      <p:pic>
        <p:nvPicPr>
          <p:cNvPr id="213" name="Picture 2" descr=""/>
          <p:cNvPicPr/>
          <p:nvPr/>
        </p:nvPicPr>
        <p:blipFill>
          <a:blip r:embed="rId1"/>
          <a:stretch/>
        </p:blipFill>
        <p:spPr>
          <a:xfrm>
            <a:off x="1600200" y="2209680"/>
            <a:ext cx="5943960" cy="453204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699120" y="2248200"/>
            <a:ext cx="7745040" cy="3877560"/>
          </a:xfrm>
          <a:prstGeom prst="rect">
            <a:avLst/>
          </a:prstGeom>
          <a:noFill/>
          <a:ln>
            <a:noFill/>
          </a:ln>
        </p:spPr>
        <p:txBody>
          <a:bodyPr>
            <a:normAutofit fontScale="94000"/>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converted Roman Catholic priest from Poland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sought sponsorship from the church to go back to Europe to spread, however his questionable methods of handling his finances precluded that from happening.</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did go back to Europe and preached the Sabbath, starting congregations of Sabbath keepers in Switzerland and Romania (to which J. N. Andrews was sent to minister to).</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You might say he was the first self-supporting missionary</a:t>
            </a:r>
            <a:endParaRPr b="0" lang="en-US" sz="2400" spc="-1" strike="noStrike">
              <a:solidFill>
                <a:srgbClr val="262626"/>
              </a:solidFill>
              <a:latin typeface="Book Antiqua"/>
            </a:endParaRPr>
          </a:p>
        </p:txBody>
      </p:sp>
      <p:sp>
        <p:nvSpPr>
          <p:cNvPr id="215"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Michael Czechowski</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147" dur="indefinite" restart="never" nodeType="tmRoot">
          <p:childTnLst>
            <p:seq>
              <p:cTn id="148" dur="indefinite" nodeType="mainSeq">
                <p:childTnLst>
                  <p:par>
                    <p:cTn id="149" fill="hold">
                      <p:stCondLst>
                        <p:cond delay="indefinite"/>
                      </p:stCondLst>
                      <p:childTnLst>
                        <p:par>
                          <p:cTn id="150" fill="hold">
                            <p:stCondLst>
                              <p:cond delay="0"/>
                            </p:stCondLst>
                            <p:childTnLst>
                              <p:par>
                                <p:cTn id="151" nodeType="clickEffect" fill="hold" presetClass="entr" presetID="1">
                                  <p:stCondLst>
                                    <p:cond delay="0"/>
                                  </p:stCondLst>
                                  <p:childTnLst>
                                    <p:set>
                                      <p:cBhvr>
                                        <p:cTn id="152"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nodeType="clickEffect" fill="hold" presetClass="entr" presetID="1">
                                  <p:stCondLst>
                                    <p:cond delay="0"/>
                                  </p:stCondLst>
                                  <p:childTnLst>
                                    <p:set>
                                      <p:cBhvr>
                                        <p:cTn id="156"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nodeType="clickEffect" fill="hold" presetClass="entr" presetID="1">
                                  <p:stCondLst>
                                    <p:cond delay="0"/>
                                  </p:stCondLst>
                                  <p:childTnLst>
                                    <p:set>
                                      <p:cBhvr>
                                        <p:cTn id="160"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nodeType="clickEffect" fill="hold" presetClass="entr" presetID="1">
                                  <p:stCondLst>
                                    <p:cond delay="0"/>
                                  </p:stCondLst>
                                  <p:childTnLst>
                                    <p:set>
                                      <p:cBhvr>
                                        <p:cTn id="164"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Rachel Oaks Preston (2s)</a:t>
            </a:r>
            <a:endParaRPr b="0" lang="en-US" sz="5400" spc="-1" strike="noStrike">
              <a:solidFill>
                <a:srgbClr val="000000"/>
              </a:solidFill>
              <a:latin typeface="Book Antiqua"/>
            </a:endParaRPr>
          </a:p>
        </p:txBody>
      </p:sp>
      <p:pic>
        <p:nvPicPr>
          <p:cNvPr id="217" name="Picture 2" descr=""/>
          <p:cNvPicPr/>
          <p:nvPr/>
        </p:nvPicPr>
        <p:blipFill>
          <a:blip r:embed="rId1"/>
          <a:stretch/>
        </p:blipFill>
        <p:spPr>
          <a:xfrm>
            <a:off x="3048120" y="2164680"/>
            <a:ext cx="3176280" cy="442404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4400" spc="-1" strike="noStrike">
                <a:solidFill>
                  <a:srgbClr val="895d1d"/>
                </a:solidFill>
                <a:latin typeface="Book Antiqua"/>
              </a:rPr>
              <a:t>Adventist Pioneer Heritage Honor</a:t>
            </a:r>
            <a:endParaRPr b="0" lang="en-US" sz="4400" spc="-1" strike="noStrike">
              <a:solidFill>
                <a:srgbClr val="000000"/>
              </a:solidFill>
              <a:latin typeface="Book Antiqua"/>
            </a:endParaRPr>
          </a:p>
        </p:txBody>
      </p:sp>
      <p:pic>
        <p:nvPicPr>
          <p:cNvPr id="184" name="Picture 2" descr=""/>
          <p:cNvPicPr/>
          <p:nvPr/>
        </p:nvPicPr>
        <p:blipFill>
          <a:blip r:embed="rId1"/>
          <a:stretch/>
        </p:blipFill>
        <p:spPr>
          <a:xfrm>
            <a:off x="1828800" y="2286000"/>
            <a:ext cx="5562360" cy="446976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was a Seventh-day Baptist who persuaded Frederick Wheeler (a Methodist minister who promoted the Adventist teachings of Miller) about the Sabbath.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This lead to the first Sabbath keeping Adventist congregation in Washington, New Hampshire in early 1844.</a:t>
            </a:r>
            <a:endParaRPr b="0" lang="en-US" sz="2400" spc="-1" strike="noStrike">
              <a:solidFill>
                <a:srgbClr val="262626"/>
              </a:solidFill>
              <a:latin typeface="Book Antiqua"/>
            </a:endParaRPr>
          </a:p>
        </p:txBody>
      </p:sp>
      <p:sp>
        <p:nvSpPr>
          <p:cNvPr id="219"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Rachel Oaks Preston</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165" dur="indefinite" restart="never" nodeType="tmRoot">
          <p:childTnLst>
            <p:seq>
              <p:cTn id="166" dur="indefinite" nodeType="mainSeq">
                <p:childTnLst>
                  <p:par>
                    <p:cTn id="167" fill="hold">
                      <p:stCondLst>
                        <p:cond delay="indefinite"/>
                      </p:stCondLst>
                      <p:childTnLst>
                        <p:par>
                          <p:cTn id="168" fill="hold">
                            <p:stCondLst>
                              <p:cond delay="0"/>
                            </p:stCondLst>
                            <p:childTnLst>
                              <p:par>
                                <p:cTn id="169" nodeType="clickEffect" fill="hold" presetClass="entr" presetID="1">
                                  <p:stCondLst>
                                    <p:cond delay="0"/>
                                  </p:stCondLst>
                                  <p:childTnLst>
                                    <p:set>
                                      <p:cBhvr>
                                        <p:cTn id="170"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nodeType="clickEffect" fill="hold" presetClass="entr" presetID="1">
                                  <p:stCondLst>
                                    <p:cond delay="0"/>
                                  </p:stCondLst>
                                  <p:childTnLst>
                                    <p:set>
                                      <p:cBhvr>
                                        <p:cTn id="174"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Frederick Wheeler (2x)</a:t>
            </a:r>
            <a:endParaRPr b="0" lang="en-US" sz="5400" spc="-1" strike="noStrike">
              <a:solidFill>
                <a:srgbClr val="000000"/>
              </a:solidFill>
              <a:latin typeface="Book Antiqua"/>
            </a:endParaRPr>
          </a:p>
        </p:txBody>
      </p:sp>
      <p:pic>
        <p:nvPicPr>
          <p:cNvPr id="221" name="Picture 2" descr=""/>
          <p:cNvPicPr/>
          <p:nvPr/>
        </p:nvPicPr>
        <p:blipFill>
          <a:blip r:embed="rId1"/>
          <a:stretch/>
        </p:blipFill>
        <p:spPr>
          <a:xfrm>
            <a:off x="2895480" y="2156040"/>
            <a:ext cx="3375720" cy="460800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Convinced of the importance of the Sabbath by Rachel Oaks Preston</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was Wheeler that convinced Joseph Bates of the Sabbath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founded the first Sabbath keeping Adventist congregation in 1844</a:t>
            </a:r>
            <a:endParaRPr b="0" lang="en-US" sz="2400" spc="-1" strike="noStrike">
              <a:solidFill>
                <a:srgbClr val="262626"/>
              </a:solidFill>
              <a:latin typeface="Book Antiqua"/>
            </a:endParaRPr>
          </a:p>
        </p:txBody>
      </p:sp>
      <p:sp>
        <p:nvSpPr>
          <p:cNvPr id="223"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Frederick Wheeler</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175" dur="indefinite" restart="never" nodeType="tmRoot">
          <p:childTnLst>
            <p:seq>
              <p:cTn id="176" dur="indefinite" nodeType="mainSeq">
                <p:childTnLst>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nodeType="clickEffect" fill="hold" presetClass="entr" presetID="1">
                                  <p:stCondLst>
                                    <p:cond delay="0"/>
                                  </p:stCondLst>
                                  <p:childTnLst>
                                    <p:set>
                                      <p:cBhvr>
                                        <p:cTn id="184"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nodeType="clickEffect" fill="hold" presetClass="entr" presetID="1">
                                  <p:stCondLst>
                                    <p:cond delay="0"/>
                                  </p:stCondLst>
                                  <p:childTnLst>
                                    <p:set>
                                      <p:cBhvr>
                                        <p:cTn id="188" dur="1" fill="hold">
                                          <p:stCondLst>
                                            <p:cond delay="0"/>
                                          </p:stCondLst>
                                        </p:cTn>
                                        <p:tgtEl>
                                          <p:spTgt spid="222">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Uriah Smith (2u)</a:t>
            </a:r>
            <a:endParaRPr b="0" lang="en-US" sz="5400" spc="-1" strike="noStrike">
              <a:solidFill>
                <a:srgbClr val="000000"/>
              </a:solidFill>
              <a:latin typeface="Book Antiqua"/>
            </a:endParaRPr>
          </a:p>
        </p:txBody>
      </p:sp>
      <p:pic>
        <p:nvPicPr>
          <p:cNvPr id="225" name="Picture 2" descr=""/>
          <p:cNvPicPr/>
          <p:nvPr/>
        </p:nvPicPr>
        <p:blipFill>
          <a:blip r:embed="rId1"/>
          <a:stretch/>
        </p:blipFill>
        <p:spPr>
          <a:xfrm>
            <a:off x="2971800" y="2362320"/>
            <a:ext cx="3200040" cy="437364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well educated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the long-time editor of the Review</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served in church leadership most of his life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had a patent for a prosthetic leg with flexible joints, which he used since he lost his own leg in childhood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an opponent of Jones and Waggoner in 1888</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strong anti-Trinitarian (Arian)</a:t>
            </a:r>
            <a:endParaRPr b="0" lang="en-US" sz="2400" spc="-1" strike="noStrike">
              <a:solidFill>
                <a:srgbClr val="262626"/>
              </a:solidFill>
              <a:latin typeface="Book Antiqua"/>
            </a:endParaRPr>
          </a:p>
        </p:txBody>
      </p:sp>
      <p:sp>
        <p:nvSpPr>
          <p:cNvPr id="227"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Uriah Smith</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189" dur="indefinite" restart="never" nodeType="tmRoot">
          <p:childTnLst>
            <p:seq>
              <p:cTn id="190" dur="indefinite" nodeType="mainSeq">
                <p:childTnLst>
                  <p:par>
                    <p:cTn id="191" fill="hold">
                      <p:stCondLst>
                        <p:cond delay="indefinite"/>
                      </p:stCondLst>
                      <p:childTnLst>
                        <p:par>
                          <p:cTn id="192" fill="hold">
                            <p:stCondLst>
                              <p:cond delay="0"/>
                            </p:stCondLst>
                            <p:childTnLst>
                              <p:par>
                                <p:cTn id="193" nodeType="clickEffect" fill="hold" presetClass="entr" presetID="1">
                                  <p:stCondLst>
                                    <p:cond delay="0"/>
                                  </p:stCondLst>
                                  <p:childTnLst>
                                    <p:set>
                                      <p:cBhvr>
                                        <p:cTn id="194" dur="1" fill="hold">
                                          <p:stCondLst>
                                            <p:cond delay="0"/>
                                          </p:stCondLst>
                                        </p:cTn>
                                        <p:tgtEl>
                                          <p:spTgt spid="226">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nodeType="clickEffect" fill="hold" presetClass="entr" presetID="1">
                                  <p:stCondLst>
                                    <p:cond delay="0"/>
                                  </p:stCondLst>
                                  <p:childTnLst>
                                    <p:set>
                                      <p:cBhvr>
                                        <p:cTn id="198" dur="1" fill="hold">
                                          <p:stCondLst>
                                            <p:cond delay="0"/>
                                          </p:stCondLst>
                                        </p:cTn>
                                        <p:tgtEl>
                                          <p:spTgt spid="226">
                                            <p:txEl>
                                              <p:pRg st="1" end="1"/>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nodeType="clickEffect" fill="hold" presetClass="entr" presetID="1">
                                  <p:stCondLst>
                                    <p:cond delay="0"/>
                                  </p:stCondLst>
                                  <p:childTnLst>
                                    <p:set>
                                      <p:cBhvr>
                                        <p:cTn id="202" dur="1" fill="hold">
                                          <p:stCondLst>
                                            <p:cond delay="0"/>
                                          </p:stCondLst>
                                        </p:cTn>
                                        <p:tgtEl>
                                          <p:spTgt spid="226">
                                            <p:txEl>
                                              <p:pRg st="2" end="2"/>
                                            </p:txEl>
                                          </p:spTgt>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nodeType="clickEffect" fill="hold" presetClass="entr" presetID="1">
                                  <p:stCondLst>
                                    <p:cond delay="0"/>
                                  </p:stCondLst>
                                  <p:childTnLst>
                                    <p:set>
                                      <p:cBhvr>
                                        <p:cTn id="206" dur="1" fill="hold">
                                          <p:stCondLst>
                                            <p:cond delay="0"/>
                                          </p:stCondLst>
                                        </p:cTn>
                                        <p:tgtEl>
                                          <p:spTgt spid="226">
                                            <p:txEl>
                                              <p:pRg st="3" end="3"/>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nodeType="clickEffect" fill="hold" presetClass="entr" presetID="1">
                                  <p:stCondLst>
                                    <p:cond delay="0"/>
                                  </p:stCondLst>
                                  <p:childTnLst>
                                    <p:set>
                                      <p:cBhvr>
                                        <p:cTn id="210" dur="1" fill="hold">
                                          <p:stCondLst>
                                            <p:cond delay="0"/>
                                          </p:stCondLst>
                                        </p:cTn>
                                        <p:tgtEl>
                                          <p:spTgt spid="226">
                                            <p:txEl>
                                              <p:pRg st="4" end="4"/>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nodeType="clickEffect" fill="hold" presetClass="entr" presetID="1">
                                  <p:stCondLst>
                                    <p:cond delay="0"/>
                                  </p:stCondLst>
                                  <p:childTnLst>
                                    <p:set>
                                      <p:cBhvr>
                                        <p:cTn id="214" dur="1" fill="hold">
                                          <p:stCondLst>
                                            <p:cond delay="0"/>
                                          </p:stCondLst>
                                        </p:cTn>
                                        <p:tgtEl>
                                          <p:spTgt spid="226">
                                            <p:txEl>
                                              <p:pRg st="5" end="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John Byington (2e)</a:t>
            </a:r>
            <a:endParaRPr b="0" lang="en-US" sz="5400" spc="-1" strike="noStrike">
              <a:solidFill>
                <a:srgbClr val="000000"/>
              </a:solidFill>
              <a:latin typeface="Book Antiqua"/>
            </a:endParaRPr>
          </a:p>
        </p:txBody>
      </p:sp>
      <p:pic>
        <p:nvPicPr>
          <p:cNvPr id="229" name="Picture 2" descr=""/>
          <p:cNvPicPr/>
          <p:nvPr/>
        </p:nvPicPr>
        <p:blipFill>
          <a:blip r:embed="rId1"/>
          <a:stretch/>
        </p:blipFill>
        <p:spPr>
          <a:xfrm>
            <a:off x="3124080" y="2141280"/>
            <a:ext cx="2971440" cy="470196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an active abolitionist and maintained a station on the underground railroad in Buck’s Bridge, NY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the first president of the General Conference</a:t>
            </a:r>
            <a:endParaRPr b="0" lang="en-US" sz="2400" spc="-1" strike="noStrike">
              <a:solidFill>
                <a:srgbClr val="262626"/>
              </a:solidFill>
              <a:latin typeface="Book Antiqua"/>
            </a:endParaRPr>
          </a:p>
        </p:txBody>
      </p:sp>
      <p:sp>
        <p:nvSpPr>
          <p:cNvPr id="231"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John Byington</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215" dur="indefinite" restart="never" nodeType="tmRoot">
          <p:childTnLst>
            <p:seq>
              <p:cTn id="216" dur="indefinite" nodeType="mainSeq">
                <p:childTnLst>
                  <p:par>
                    <p:cTn id="217" fill="hold">
                      <p:stCondLst>
                        <p:cond delay="indefinite"/>
                      </p:stCondLst>
                      <p:childTnLst>
                        <p:par>
                          <p:cTn id="218" fill="hold">
                            <p:stCondLst>
                              <p:cond delay="0"/>
                            </p:stCondLst>
                            <p:childTnLst>
                              <p:par>
                                <p:cTn id="219" nodeType="clickEffect" fill="hold" presetClass="entr" presetID="1">
                                  <p:stCondLst>
                                    <p:cond delay="0"/>
                                  </p:stCondLst>
                                  <p:childTnLst>
                                    <p:set>
                                      <p:cBhvr>
                                        <p:cTn id="220" dur="1" fill="hold">
                                          <p:stCondLst>
                                            <p:cond delay="0"/>
                                          </p:stCondLst>
                                        </p:cTn>
                                        <p:tgtEl>
                                          <p:spTgt spid="230">
                                            <p:txEl>
                                              <p:pRg st="0" end="0"/>
                                            </p:txEl>
                                          </p:spTgt>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nodeType="clickEffect" fill="hold" presetClass="entr" presetID="1">
                                  <p:stCondLst>
                                    <p:cond delay="0"/>
                                  </p:stCondLst>
                                  <p:childTnLst>
                                    <p:set>
                                      <p:cBhvr>
                                        <p:cTn id="224" dur="1" fill="hold">
                                          <p:stCondLst>
                                            <p:cond delay="0"/>
                                          </p:stCondLst>
                                        </p:cTn>
                                        <p:tgtEl>
                                          <p:spTgt spid="230">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Alonzo Jones (2k, 3e)</a:t>
            </a:r>
            <a:endParaRPr b="0" lang="en-US" sz="5400" spc="-1" strike="noStrike">
              <a:solidFill>
                <a:srgbClr val="000000"/>
              </a:solidFill>
              <a:latin typeface="Book Antiqua"/>
            </a:endParaRPr>
          </a:p>
        </p:txBody>
      </p:sp>
      <p:pic>
        <p:nvPicPr>
          <p:cNvPr id="233" name="Picture 3" descr=""/>
          <p:cNvPicPr/>
          <p:nvPr/>
        </p:nvPicPr>
        <p:blipFill>
          <a:blip r:embed="rId1"/>
          <a:stretch/>
        </p:blipFill>
        <p:spPr>
          <a:xfrm>
            <a:off x="2895480" y="2209680"/>
            <a:ext cx="3604680" cy="456264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Early editor of the Signs of the Times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the denomination’s most prominent speaker for religious liberty at a time when the U.S. congress was considering Sunday legislation.</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one of the principles actors in the 1888 general conference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later sided with John Kellogg and left the church</a:t>
            </a:r>
            <a:endParaRPr b="0" lang="en-US" sz="2400" spc="-1" strike="noStrike">
              <a:solidFill>
                <a:srgbClr val="262626"/>
              </a:solidFill>
              <a:latin typeface="Book Antiqua"/>
            </a:endParaRPr>
          </a:p>
        </p:txBody>
      </p:sp>
      <p:sp>
        <p:nvSpPr>
          <p:cNvPr id="235"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Alonzo Jones</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225" dur="indefinite" restart="never" nodeType="tmRoot">
          <p:childTnLst>
            <p:seq>
              <p:cTn id="226" dur="indefinite" nodeType="mainSeq">
                <p:childTnLst>
                  <p:par>
                    <p:cTn id="227" fill="hold">
                      <p:stCondLst>
                        <p:cond delay="indefinite"/>
                      </p:stCondLst>
                      <p:childTnLst>
                        <p:par>
                          <p:cTn id="228" fill="hold">
                            <p:stCondLst>
                              <p:cond delay="0"/>
                            </p:stCondLst>
                            <p:childTnLst>
                              <p:par>
                                <p:cTn id="229" nodeType="clickEffect" fill="hold" presetClass="entr" presetID="1">
                                  <p:stCondLst>
                                    <p:cond delay="0"/>
                                  </p:stCondLst>
                                  <p:childTnLst>
                                    <p:set>
                                      <p:cBhvr>
                                        <p:cTn id="230"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nodeType="clickEffect" fill="hold" presetClass="entr" presetID="1">
                                  <p:stCondLst>
                                    <p:cond delay="0"/>
                                  </p:stCondLst>
                                  <p:childTnLst>
                                    <p:set>
                                      <p:cBhvr>
                                        <p:cTn id="234"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nodeType="clickEffect" fill="hold" presetClass="entr" presetID="1">
                                  <p:stCondLst>
                                    <p:cond delay="0"/>
                                  </p:stCondLst>
                                  <p:childTnLst>
                                    <p:set>
                                      <p:cBhvr>
                                        <p:cTn id="238"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nodeType="clickEffect" fill="hold" presetClass="entr" presetID="1">
                                  <p:stCondLst>
                                    <p:cond delay="0"/>
                                  </p:stCondLst>
                                  <p:childTnLst>
                                    <p:set>
                                      <p:cBhvr>
                                        <p:cTn id="242"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Ellet Waggoner (2k,3e)</a:t>
            </a:r>
            <a:endParaRPr b="0" lang="en-US" sz="5400" spc="-1" strike="noStrike">
              <a:solidFill>
                <a:srgbClr val="000000"/>
              </a:solidFill>
              <a:latin typeface="Book Antiqua"/>
            </a:endParaRPr>
          </a:p>
        </p:txBody>
      </p:sp>
      <p:pic>
        <p:nvPicPr>
          <p:cNvPr id="237" name="Picture 2" descr=""/>
          <p:cNvPicPr/>
          <p:nvPr/>
        </p:nvPicPr>
        <p:blipFill>
          <a:blip r:embed="rId1"/>
          <a:stretch/>
        </p:blipFill>
        <p:spPr>
          <a:xfrm>
            <a:off x="2895480" y="2230200"/>
            <a:ext cx="3448800" cy="447516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TextShape 1"/>
          <p:cNvSpPr txBox="1"/>
          <p:nvPr/>
        </p:nvSpPr>
        <p:spPr>
          <a:xfrm>
            <a:off x="699120" y="2248200"/>
            <a:ext cx="7745040" cy="3877560"/>
          </a:xfrm>
          <a:prstGeom prst="rect">
            <a:avLst/>
          </a:prstGeom>
          <a:noFill/>
          <a:ln>
            <a:noFill/>
          </a:ln>
        </p:spPr>
        <p:txBody>
          <a:bodyPr>
            <a:normAutofit/>
          </a:bodyPr>
          <a:p>
            <a:pPr>
              <a:lnSpc>
                <a:spcPct val="100000"/>
              </a:lnSpc>
              <a:spcBef>
                <a:spcPts val="479"/>
              </a:spcBef>
            </a:pP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If you have taken a Adventist History course (9 week course in academy or a 1 semester course in college), you have the honor.</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My aim is not to cover every detail in history but rather to show the importance of our history to where we are today.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goal is for us as leaders to share this history and its importance with our young people</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186"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4400" spc="-1" strike="noStrike">
                <a:solidFill>
                  <a:srgbClr val="895d1d"/>
                </a:solidFill>
                <a:latin typeface="Book Antiqua"/>
              </a:rPr>
              <a:t>Quick Disclaimers and Goals</a:t>
            </a:r>
            <a:endParaRPr b="0" lang="en-US" sz="4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trained doctor</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co-edited the Signs of the Times with Alonzo Jones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 contribution to the 1888 general conference was an exposition of  Paul’s letter to the Galatians.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like Jones left the church around the time of the Kellogg controversy</a:t>
            </a:r>
            <a:endParaRPr b="0" lang="en-US" sz="2400" spc="-1" strike="noStrike">
              <a:solidFill>
                <a:srgbClr val="262626"/>
              </a:solidFill>
              <a:latin typeface="Book Antiqua"/>
            </a:endParaRPr>
          </a:p>
        </p:txBody>
      </p:sp>
      <p:sp>
        <p:nvSpPr>
          <p:cNvPr id="239"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Ellet Waggoner</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243" dur="indefinite" restart="never" nodeType="tmRoot">
          <p:childTnLst>
            <p:seq>
              <p:cTn id="244" dur="indefinite" nodeType="mainSeq">
                <p:childTnLst>
                  <p:par>
                    <p:cTn id="245" fill="hold">
                      <p:stCondLst>
                        <p:cond delay="indefinite"/>
                      </p:stCondLst>
                      <p:childTnLst>
                        <p:par>
                          <p:cTn id="246" fill="hold">
                            <p:stCondLst>
                              <p:cond delay="0"/>
                            </p:stCondLst>
                            <p:childTnLst>
                              <p:par>
                                <p:cTn id="247" nodeType="clickEffect" fill="hold" presetClass="entr" presetID="1">
                                  <p:stCondLst>
                                    <p:cond delay="0"/>
                                  </p:stCondLst>
                                  <p:childTnLst>
                                    <p:set>
                                      <p:cBhvr>
                                        <p:cTn id="248" dur="1" fill="hold">
                                          <p:stCondLst>
                                            <p:cond delay="0"/>
                                          </p:stCondLst>
                                        </p:cTn>
                                        <p:tgtEl>
                                          <p:spTgt spid="238">
                                            <p:txEl>
                                              <p:pRg st="0" end="0"/>
                                            </p:txEl>
                                          </p:spTgt>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nodeType="clickEffect" fill="hold" presetClass="entr" presetID="1">
                                  <p:stCondLst>
                                    <p:cond delay="0"/>
                                  </p:stCondLst>
                                  <p:childTnLst>
                                    <p:set>
                                      <p:cBhvr>
                                        <p:cTn id="252" dur="1" fill="hold">
                                          <p:stCondLst>
                                            <p:cond delay="0"/>
                                          </p:stCondLst>
                                        </p:cTn>
                                        <p:tgtEl>
                                          <p:spTgt spid="238">
                                            <p:txEl>
                                              <p:pRg st="1" end="1"/>
                                            </p:txEl>
                                          </p:spTgt>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nodeType="clickEffect" fill="hold" presetClass="entr" presetID="1">
                                  <p:stCondLst>
                                    <p:cond delay="0"/>
                                  </p:stCondLst>
                                  <p:childTnLst>
                                    <p:set>
                                      <p:cBhvr>
                                        <p:cTn id="256" dur="1" fill="hold">
                                          <p:stCondLst>
                                            <p:cond delay="0"/>
                                          </p:stCondLst>
                                        </p:cTn>
                                        <p:tgtEl>
                                          <p:spTgt spid="238">
                                            <p:txEl>
                                              <p:pRg st="2" end="2"/>
                                            </p:txEl>
                                          </p:spTgt>
                                        </p:tgtEl>
                                        <p:attrNameLst>
                                          <p:attrName>style.visibility</p:attrName>
                                        </p:attrNameLst>
                                      </p:cBhvr>
                                      <p:to>
                                        <p:strVal val="visible"/>
                                      </p:to>
                                    </p:set>
                                  </p:childTnLst>
                                </p:cTn>
                              </p:par>
                            </p:childTnLst>
                          </p:cTn>
                        </p:par>
                      </p:childTnLst>
                    </p:cTn>
                  </p:par>
                  <p:par>
                    <p:cTn id="257" fill="hold">
                      <p:stCondLst>
                        <p:cond delay="indefinite"/>
                      </p:stCondLst>
                      <p:childTnLst>
                        <p:par>
                          <p:cTn id="258" fill="hold">
                            <p:stCondLst>
                              <p:cond delay="0"/>
                            </p:stCondLst>
                            <p:childTnLst>
                              <p:par>
                                <p:cTn id="259" nodeType="clickEffect" fill="hold" presetClass="entr" presetID="1">
                                  <p:stCondLst>
                                    <p:cond delay="0"/>
                                  </p:stCondLst>
                                  <p:childTnLst>
                                    <p:set>
                                      <p:cBhvr>
                                        <p:cTn id="260" dur="1" fill="hold">
                                          <p:stCondLst>
                                            <p:cond delay="0"/>
                                          </p:stCondLst>
                                        </p:cTn>
                                        <p:tgtEl>
                                          <p:spTgt spid="238">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John Kellogg (3c,3f)</a:t>
            </a:r>
            <a:endParaRPr b="0" lang="en-US" sz="5400" spc="-1" strike="noStrike">
              <a:solidFill>
                <a:srgbClr val="000000"/>
              </a:solidFill>
              <a:latin typeface="Book Antiqua"/>
            </a:endParaRPr>
          </a:p>
        </p:txBody>
      </p:sp>
      <p:pic>
        <p:nvPicPr>
          <p:cNvPr id="241" name="Picture 2" descr=""/>
          <p:cNvPicPr/>
          <p:nvPr/>
        </p:nvPicPr>
        <p:blipFill>
          <a:blip r:embed="rId1"/>
          <a:stretch/>
        </p:blipFill>
        <p:spPr>
          <a:xfrm>
            <a:off x="2697120" y="2209680"/>
            <a:ext cx="3474720" cy="438696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TextShape 1"/>
          <p:cNvSpPr txBox="1"/>
          <p:nvPr/>
        </p:nvSpPr>
        <p:spPr>
          <a:xfrm>
            <a:off x="699120" y="2248200"/>
            <a:ext cx="7745040" cy="3877560"/>
          </a:xfrm>
          <a:prstGeom prst="rect">
            <a:avLst/>
          </a:prstGeom>
          <a:noFill/>
          <a:ln>
            <a:noFill/>
          </a:ln>
        </p:spPr>
        <p:txBody>
          <a:bodyPr>
            <a:normAutofit fontScale="73000"/>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Became one of the first Adventists to receive formal medical training</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went to work at the Western Health Reform institute, which was founded in 1863 and became the Battle Creek Sanitarium in 1866.</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very strong advocate for health reform</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the inventor of peanut butter, corn flakes, and a number of other health/diet related innovations.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precipitated a crisis in the church when he published the Living Temple, which contained pantheistic theology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left the church and took the Battle Creek Sanitarium with him in the early 1900’s</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243"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John Kellogg</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261" dur="indefinite" restart="never" nodeType="tmRoot">
          <p:childTnLst>
            <p:seq>
              <p:cTn id="262" dur="indefinite" nodeType="mainSeq">
                <p:childTnLst>
                  <p:par>
                    <p:cTn id="263" fill="hold">
                      <p:stCondLst>
                        <p:cond delay="indefinite"/>
                      </p:stCondLst>
                      <p:childTnLst>
                        <p:par>
                          <p:cTn id="264" fill="hold">
                            <p:stCondLst>
                              <p:cond delay="0"/>
                            </p:stCondLst>
                            <p:childTnLst>
                              <p:par>
                                <p:cTn id="265" nodeType="clickEffect" fill="hold" presetClass="entr" presetID="1">
                                  <p:stCondLst>
                                    <p:cond delay="0"/>
                                  </p:stCondLst>
                                  <p:childTnLst>
                                    <p:set>
                                      <p:cBhvr>
                                        <p:cTn id="266" dur="1" fill="hold">
                                          <p:stCondLst>
                                            <p:cond delay="0"/>
                                          </p:stCondLst>
                                        </p:cTn>
                                        <p:tgtEl>
                                          <p:spTgt spid="242">
                                            <p:txEl>
                                              <p:pRg st="0" end="0"/>
                                            </p:txEl>
                                          </p:spTgt>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nodeType="clickEffect" fill="hold" presetClass="entr" presetID="1">
                                  <p:stCondLst>
                                    <p:cond delay="0"/>
                                  </p:stCondLst>
                                  <p:childTnLst>
                                    <p:set>
                                      <p:cBhvr>
                                        <p:cTn id="270" dur="1" fill="hold">
                                          <p:stCondLst>
                                            <p:cond delay="0"/>
                                          </p:stCondLst>
                                        </p:cTn>
                                        <p:tgtEl>
                                          <p:spTgt spid="242">
                                            <p:txEl>
                                              <p:pRg st="1" end="1"/>
                                            </p:txEl>
                                          </p:spTgt>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nodeType="clickEffect" fill="hold" presetClass="entr" presetID="1">
                                  <p:stCondLst>
                                    <p:cond delay="0"/>
                                  </p:stCondLst>
                                  <p:childTnLst>
                                    <p:set>
                                      <p:cBhvr>
                                        <p:cTn id="274" dur="1" fill="hold">
                                          <p:stCondLst>
                                            <p:cond delay="0"/>
                                          </p:stCondLst>
                                        </p:cTn>
                                        <p:tgtEl>
                                          <p:spTgt spid="242">
                                            <p:txEl>
                                              <p:pRg st="2" end="2"/>
                                            </p:txEl>
                                          </p:spTgt>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nodeType="clickEffect" fill="hold" presetClass="entr" presetID="1">
                                  <p:stCondLst>
                                    <p:cond delay="0"/>
                                  </p:stCondLst>
                                  <p:childTnLst>
                                    <p:set>
                                      <p:cBhvr>
                                        <p:cTn id="278" dur="1" fill="hold">
                                          <p:stCondLst>
                                            <p:cond delay="0"/>
                                          </p:stCondLst>
                                        </p:cTn>
                                        <p:tgtEl>
                                          <p:spTgt spid="242">
                                            <p:txEl>
                                              <p:pRg st="3" end="3"/>
                                            </p:txEl>
                                          </p:spTgt>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nodeType="clickEffect" fill="hold" presetClass="entr" presetID="1">
                                  <p:stCondLst>
                                    <p:cond delay="0"/>
                                  </p:stCondLst>
                                  <p:childTnLst>
                                    <p:set>
                                      <p:cBhvr>
                                        <p:cTn id="282" dur="1" fill="hold">
                                          <p:stCondLst>
                                            <p:cond delay="0"/>
                                          </p:stCondLst>
                                        </p:cTn>
                                        <p:tgtEl>
                                          <p:spTgt spid="242">
                                            <p:txEl>
                                              <p:pRg st="4" end="4"/>
                                            </p:txEl>
                                          </p:spTgt>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nodeType="clickEffect" fill="hold" presetClass="entr" presetID="1">
                                  <p:stCondLst>
                                    <p:cond delay="0"/>
                                  </p:stCondLst>
                                  <p:childTnLst>
                                    <p:set>
                                      <p:cBhvr>
                                        <p:cTn id="286" dur="1" fill="hold">
                                          <p:stCondLst>
                                            <p:cond delay="0"/>
                                          </p:stCondLst>
                                        </p:cTn>
                                        <p:tgtEl>
                                          <p:spTgt spid="242">
                                            <p:txEl>
                                              <p:pRg st="5" end="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Kate Lindsay (2p)</a:t>
            </a:r>
            <a:endParaRPr b="0" lang="en-US" sz="5400" spc="-1" strike="noStrike">
              <a:solidFill>
                <a:srgbClr val="000000"/>
              </a:solidFill>
              <a:latin typeface="Book Antiqua"/>
            </a:endParaRPr>
          </a:p>
        </p:txBody>
      </p:sp>
      <p:pic>
        <p:nvPicPr>
          <p:cNvPr id="245" name="Picture 2" descr=""/>
          <p:cNvPicPr/>
          <p:nvPr/>
        </p:nvPicPr>
        <p:blipFill>
          <a:blip r:embed="rId1"/>
          <a:stretch/>
        </p:blipFill>
        <p:spPr>
          <a:xfrm>
            <a:off x="2895480" y="2209680"/>
            <a:ext cx="3231360" cy="425088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first women physician in the seventh-day Adventist church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started medical school at the age of 28 in the second class that admitted women in the University of Michigan.</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founded the first nurses training school at Battle Creek</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served overseas and in Colorado (until her retirement)</a:t>
            </a:r>
            <a:endParaRPr b="0" lang="en-US" sz="2400" spc="-1" strike="noStrike">
              <a:solidFill>
                <a:srgbClr val="262626"/>
              </a:solidFill>
              <a:latin typeface="Book Antiqua"/>
            </a:endParaRPr>
          </a:p>
        </p:txBody>
      </p:sp>
      <p:sp>
        <p:nvSpPr>
          <p:cNvPr id="247"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Kate Lindsay</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287" dur="indefinite" restart="never" nodeType="tmRoot">
          <p:childTnLst>
            <p:seq>
              <p:cTn id="288" dur="indefinite" nodeType="mainSeq">
                <p:childTnLst>
                  <p:par>
                    <p:cTn id="289" fill="hold">
                      <p:stCondLst>
                        <p:cond delay="indefinite"/>
                      </p:stCondLst>
                      <p:childTnLst>
                        <p:par>
                          <p:cTn id="290" fill="hold">
                            <p:stCondLst>
                              <p:cond delay="0"/>
                            </p:stCondLst>
                            <p:childTnLst>
                              <p:par>
                                <p:cTn id="291" nodeType="clickEffect" fill="hold" presetClass="entr" presetID="1">
                                  <p:stCondLst>
                                    <p:cond delay="0"/>
                                  </p:stCondLst>
                                  <p:childTnLst>
                                    <p:set>
                                      <p:cBhvr>
                                        <p:cTn id="292"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nodeType="clickEffect" fill="hold" presetClass="entr" presetID="1">
                                  <p:stCondLst>
                                    <p:cond delay="0"/>
                                  </p:stCondLst>
                                  <p:childTnLst>
                                    <p:set>
                                      <p:cBhvr>
                                        <p:cTn id="296"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297" fill="hold">
                      <p:stCondLst>
                        <p:cond delay="indefinite"/>
                      </p:stCondLst>
                      <p:childTnLst>
                        <p:par>
                          <p:cTn id="298" fill="hold">
                            <p:stCondLst>
                              <p:cond delay="0"/>
                            </p:stCondLst>
                            <p:childTnLst>
                              <p:par>
                                <p:cTn id="299" nodeType="clickEffect" fill="hold" presetClass="entr" presetID="1">
                                  <p:stCondLst>
                                    <p:cond delay="0"/>
                                  </p:stCondLst>
                                  <p:childTnLst>
                                    <p:set>
                                      <p:cBhvr>
                                        <p:cTn id="300"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nodeType="clickEffect" fill="hold" presetClass="entr" presetID="1">
                                  <p:stCondLst>
                                    <p:cond delay="0"/>
                                  </p:stCondLst>
                                  <p:childTnLst>
                                    <p:set>
                                      <p:cBhvr>
                                        <p:cTn id="304" dur="1" fill="hold">
                                          <p:stCondLst>
                                            <p:cond delay="0"/>
                                          </p:stCondLst>
                                        </p:cTn>
                                        <p:tgtEl>
                                          <p:spTgt spid="246">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Arthur Daniels (2g,3f,5a)</a:t>
            </a:r>
            <a:endParaRPr b="0" lang="en-US" sz="5400" spc="-1" strike="noStrike">
              <a:solidFill>
                <a:srgbClr val="000000"/>
              </a:solidFill>
              <a:latin typeface="Book Antiqua"/>
            </a:endParaRPr>
          </a:p>
        </p:txBody>
      </p:sp>
      <p:pic>
        <p:nvPicPr>
          <p:cNvPr id="249" name="Picture 2" descr=""/>
          <p:cNvPicPr/>
          <p:nvPr/>
        </p:nvPicPr>
        <p:blipFill>
          <a:blip r:embed="rId1"/>
          <a:stretch/>
        </p:blipFill>
        <p:spPr>
          <a:xfrm>
            <a:off x="2819520" y="2209680"/>
            <a:ext cx="3351600" cy="452484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TextShape 1"/>
          <p:cNvSpPr txBox="1"/>
          <p:nvPr/>
        </p:nvSpPr>
        <p:spPr>
          <a:xfrm>
            <a:off x="699120" y="2248200"/>
            <a:ext cx="7745040" cy="3877560"/>
          </a:xfrm>
          <a:prstGeom prst="rect">
            <a:avLst/>
          </a:prstGeom>
          <a:noFill/>
          <a:ln>
            <a:noFill/>
          </a:ln>
        </p:spPr>
        <p:txBody>
          <a:bodyPr>
            <a:normAutofit fontScale="81000"/>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a pioneer Adventist missionary to New Zealand and Australia.</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had developed a close working relationship with Ellen white while in Australia</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became the General Conference president in 1901, during one of the more difficult periods of the church’s history.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was president from 1901 to 1922 (longest serving)</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oversaw the diversification of the denomination from Battle Creek</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He introduced the concept of the Union conference in 1901 to give more local control to the churches around the world.</a:t>
            </a:r>
            <a:endParaRPr b="0" lang="en-US" sz="2400" spc="-1" strike="noStrike">
              <a:solidFill>
                <a:srgbClr val="262626"/>
              </a:solidFill>
              <a:latin typeface="Book Antiqua"/>
            </a:endParaRPr>
          </a:p>
        </p:txBody>
      </p:sp>
      <p:sp>
        <p:nvSpPr>
          <p:cNvPr id="251"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Arthur Daniels</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305" dur="indefinite" restart="never" nodeType="tmRoot">
          <p:childTnLst>
            <p:seq>
              <p:cTn id="306" dur="indefinite" nodeType="mainSeq">
                <p:childTnLst>
                  <p:par>
                    <p:cTn id="307" fill="hold">
                      <p:stCondLst>
                        <p:cond delay="indefinite"/>
                      </p:stCondLst>
                      <p:childTnLst>
                        <p:par>
                          <p:cTn id="308" fill="hold">
                            <p:stCondLst>
                              <p:cond delay="0"/>
                            </p:stCondLst>
                            <p:childTnLst>
                              <p:par>
                                <p:cTn id="309" nodeType="clickEffect" fill="hold" presetClass="entr" presetID="1">
                                  <p:stCondLst>
                                    <p:cond delay="0"/>
                                  </p:stCondLst>
                                  <p:childTnLst>
                                    <p:set>
                                      <p:cBhvr>
                                        <p:cTn id="310"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nodeType="clickEffect" fill="hold" presetClass="entr" presetID="1">
                                  <p:stCondLst>
                                    <p:cond delay="0"/>
                                  </p:stCondLst>
                                  <p:childTnLst>
                                    <p:set>
                                      <p:cBhvr>
                                        <p:cTn id="314"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315" fill="hold">
                      <p:stCondLst>
                        <p:cond delay="indefinite"/>
                      </p:stCondLst>
                      <p:childTnLst>
                        <p:par>
                          <p:cTn id="316" fill="hold">
                            <p:stCondLst>
                              <p:cond delay="0"/>
                            </p:stCondLst>
                            <p:childTnLst>
                              <p:par>
                                <p:cTn id="317" nodeType="clickEffect" fill="hold" presetClass="entr" presetID="1">
                                  <p:stCondLst>
                                    <p:cond delay="0"/>
                                  </p:stCondLst>
                                  <p:childTnLst>
                                    <p:set>
                                      <p:cBhvr>
                                        <p:cTn id="318"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319" fill="hold">
                      <p:stCondLst>
                        <p:cond delay="indefinite"/>
                      </p:stCondLst>
                      <p:childTnLst>
                        <p:par>
                          <p:cTn id="320" fill="hold">
                            <p:stCondLst>
                              <p:cond delay="0"/>
                            </p:stCondLst>
                            <p:childTnLst>
                              <p:par>
                                <p:cTn id="321" nodeType="clickEffect" fill="hold" presetClass="entr" presetID="1">
                                  <p:stCondLst>
                                    <p:cond delay="0"/>
                                  </p:stCondLst>
                                  <p:childTnLst>
                                    <p:set>
                                      <p:cBhvr>
                                        <p:cTn id="322"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nodeType="clickEffect" fill="hold" presetClass="entr" presetID="1">
                                  <p:stCondLst>
                                    <p:cond delay="0"/>
                                  </p:stCondLst>
                                  <p:childTnLst>
                                    <p:set>
                                      <p:cBhvr>
                                        <p:cTn id="326"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nodeType="clickEffect" fill="hold" presetClass="entr" presetID="1">
                                  <p:stCondLst>
                                    <p:cond delay="0"/>
                                  </p:stCondLst>
                                  <p:childTnLst>
                                    <p:set>
                                      <p:cBhvr>
                                        <p:cTn id="330" dur="1" fill="hold">
                                          <p:stCondLst>
                                            <p:cond delay="0"/>
                                          </p:stCondLst>
                                        </p:cTn>
                                        <p:tgtEl>
                                          <p:spTgt spid="250">
                                            <p:txEl>
                                              <p:pRg st="5" end="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Ellen White (7)</a:t>
            </a:r>
            <a:endParaRPr b="0" lang="en-US" sz="5400" spc="-1" strike="noStrike">
              <a:solidFill>
                <a:srgbClr val="000000"/>
              </a:solidFill>
              <a:latin typeface="Book Antiqua"/>
            </a:endParaRPr>
          </a:p>
        </p:txBody>
      </p:sp>
      <p:pic>
        <p:nvPicPr>
          <p:cNvPr id="253" name="Picture 2" descr=""/>
          <p:cNvPicPr/>
          <p:nvPr/>
        </p:nvPicPr>
        <p:blipFill>
          <a:blip r:embed="rId1"/>
          <a:stretch/>
        </p:blipFill>
        <p:spPr>
          <a:xfrm>
            <a:off x="2971800" y="2319480"/>
            <a:ext cx="3087000" cy="428148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was born in Gorham Maine in 1827</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died in her home “Elmshaven” near Healdsburg, CA in 1915</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expressed the prophetic gift as outlined in the Bible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experienced her first vision in December 1844</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promoted the education and health work that remain cornerstones of the church to this day.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In 1863 she had her vision on health reform.</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255"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Ellen White</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331" dur="indefinite" restart="never" nodeType="tmRoot">
          <p:childTnLst>
            <p:seq>
              <p:cTn id="332" dur="indefinite" nodeType="mainSeq">
                <p:childTnLst>
                  <p:par>
                    <p:cTn id="333" fill="hold">
                      <p:stCondLst>
                        <p:cond delay="indefinite"/>
                      </p:stCondLst>
                      <p:childTnLst>
                        <p:par>
                          <p:cTn id="334" fill="hold">
                            <p:stCondLst>
                              <p:cond delay="0"/>
                            </p:stCondLst>
                            <p:childTnLst>
                              <p:par>
                                <p:cTn id="335" nodeType="clickEffect" fill="hold" presetClass="entr" presetID="1">
                                  <p:stCondLst>
                                    <p:cond delay="0"/>
                                  </p:stCondLst>
                                  <p:childTnLst>
                                    <p:set>
                                      <p:cBhvr>
                                        <p:cTn id="336" dur="1" fill="hold">
                                          <p:stCondLst>
                                            <p:cond delay="0"/>
                                          </p:stCondLst>
                                        </p:cTn>
                                        <p:tgtEl>
                                          <p:spTgt spid="254">
                                            <p:txEl>
                                              <p:pRg st="0" end="0"/>
                                            </p:txEl>
                                          </p:spTgt>
                                        </p:tgtEl>
                                        <p:attrNameLst>
                                          <p:attrName>style.visibility</p:attrName>
                                        </p:attrNameLst>
                                      </p:cBhvr>
                                      <p:to>
                                        <p:strVal val="visible"/>
                                      </p:to>
                                    </p:set>
                                  </p:childTnLst>
                                </p:cTn>
                              </p:par>
                            </p:childTnLst>
                          </p:cTn>
                        </p:par>
                      </p:childTnLst>
                    </p:cTn>
                  </p:par>
                  <p:par>
                    <p:cTn id="337" fill="hold">
                      <p:stCondLst>
                        <p:cond delay="indefinite"/>
                      </p:stCondLst>
                      <p:childTnLst>
                        <p:par>
                          <p:cTn id="338" fill="hold">
                            <p:stCondLst>
                              <p:cond delay="0"/>
                            </p:stCondLst>
                            <p:childTnLst>
                              <p:par>
                                <p:cTn id="339" nodeType="clickEffect" fill="hold" presetClass="entr" presetID="1">
                                  <p:stCondLst>
                                    <p:cond delay="0"/>
                                  </p:stCondLst>
                                  <p:childTnLst>
                                    <p:set>
                                      <p:cBhvr>
                                        <p:cTn id="340" dur="1" fill="hold">
                                          <p:stCondLst>
                                            <p:cond delay="0"/>
                                          </p:stCondLst>
                                        </p:cTn>
                                        <p:tgtEl>
                                          <p:spTgt spid="254">
                                            <p:txEl>
                                              <p:pRg st="1" end="1"/>
                                            </p:txEl>
                                          </p:spTgt>
                                        </p:tgtEl>
                                        <p:attrNameLst>
                                          <p:attrName>style.visibility</p:attrName>
                                        </p:attrNameLst>
                                      </p:cBhvr>
                                      <p:to>
                                        <p:strVal val="visible"/>
                                      </p:to>
                                    </p:set>
                                  </p:childTnLst>
                                </p:cTn>
                              </p:par>
                            </p:childTnLst>
                          </p:cTn>
                        </p:par>
                      </p:childTnLst>
                    </p:cTn>
                  </p:par>
                  <p:par>
                    <p:cTn id="341" fill="hold">
                      <p:stCondLst>
                        <p:cond delay="indefinite"/>
                      </p:stCondLst>
                      <p:childTnLst>
                        <p:par>
                          <p:cTn id="342" fill="hold">
                            <p:stCondLst>
                              <p:cond delay="0"/>
                            </p:stCondLst>
                            <p:childTnLst>
                              <p:par>
                                <p:cTn id="343" nodeType="clickEffect" fill="hold" presetClass="entr" presetID="1">
                                  <p:stCondLst>
                                    <p:cond delay="0"/>
                                  </p:stCondLst>
                                  <p:childTnLst>
                                    <p:set>
                                      <p:cBhvr>
                                        <p:cTn id="344" dur="1" fill="hold">
                                          <p:stCondLst>
                                            <p:cond delay="0"/>
                                          </p:stCondLst>
                                        </p:cTn>
                                        <p:tgtEl>
                                          <p:spTgt spid="254">
                                            <p:txEl>
                                              <p:pRg st="2" end="2"/>
                                            </p:txEl>
                                          </p:spTgt>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nodeType="clickEffect" fill="hold" presetClass="entr" presetID="1">
                                  <p:stCondLst>
                                    <p:cond delay="0"/>
                                  </p:stCondLst>
                                  <p:childTnLst>
                                    <p:set>
                                      <p:cBhvr>
                                        <p:cTn id="348" dur="1" fill="hold">
                                          <p:stCondLst>
                                            <p:cond delay="0"/>
                                          </p:stCondLst>
                                        </p:cTn>
                                        <p:tgtEl>
                                          <p:spTgt spid="254">
                                            <p:txEl>
                                              <p:pRg st="3" end="3"/>
                                            </p:txEl>
                                          </p:spTgt>
                                        </p:tgtEl>
                                        <p:attrNameLst>
                                          <p:attrName>style.visibility</p:attrName>
                                        </p:attrNameLst>
                                      </p:cBhvr>
                                      <p:to>
                                        <p:strVal val="visible"/>
                                      </p:to>
                                    </p:set>
                                  </p:childTnLst>
                                </p:cTn>
                              </p:par>
                            </p:childTnLst>
                          </p:cTn>
                        </p:par>
                      </p:childTnLst>
                    </p:cTn>
                  </p:par>
                  <p:par>
                    <p:cTn id="349" fill="hold">
                      <p:stCondLst>
                        <p:cond delay="indefinite"/>
                      </p:stCondLst>
                      <p:childTnLst>
                        <p:par>
                          <p:cTn id="350" fill="hold">
                            <p:stCondLst>
                              <p:cond delay="0"/>
                            </p:stCondLst>
                            <p:childTnLst>
                              <p:par>
                                <p:cTn id="351" nodeType="clickEffect" fill="hold" presetClass="entr" presetID="1">
                                  <p:stCondLst>
                                    <p:cond delay="0"/>
                                  </p:stCondLst>
                                  <p:childTnLst>
                                    <p:set>
                                      <p:cBhvr>
                                        <p:cTn id="352" dur="1" fill="hold">
                                          <p:stCondLst>
                                            <p:cond delay="0"/>
                                          </p:stCondLst>
                                        </p:cTn>
                                        <p:tgtEl>
                                          <p:spTgt spid="254">
                                            <p:txEl>
                                              <p:pRg st="4" end="4"/>
                                            </p:txEl>
                                          </p:spTgt>
                                        </p:tgtEl>
                                        <p:attrNameLst>
                                          <p:attrName>style.visibility</p:attrName>
                                        </p:attrNameLst>
                                      </p:cBhvr>
                                      <p:to>
                                        <p:strVal val="visible"/>
                                      </p:to>
                                    </p:set>
                                  </p:childTnLst>
                                </p:cTn>
                              </p:par>
                            </p:childTnLst>
                          </p:cTn>
                        </p:par>
                      </p:childTnLst>
                    </p:cTn>
                  </p:par>
                  <p:par>
                    <p:cTn id="353" fill="hold">
                      <p:stCondLst>
                        <p:cond delay="indefinite"/>
                      </p:stCondLst>
                      <p:childTnLst>
                        <p:par>
                          <p:cTn id="354" fill="hold">
                            <p:stCondLst>
                              <p:cond delay="0"/>
                            </p:stCondLst>
                            <p:childTnLst>
                              <p:par>
                                <p:cTn id="355" nodeType="clickEffect" fill="hold" presetClass="entr" presetID="1">
                                  <p:stCondLst>
                                    <p:cond delay="0"/>
                                  </p:stCondLst>
                                  <p:childTnLst>
                                    <p:set>
                                      <p:cBhvr>
                                        <p:cTn id="356" dur="1" fill="hold">
                                          <p:stCondLst>
                                            <p:cond delay="0"/>
                                          </p:stCondLst>
                                        </p:cTn>
                                        <p:tgtEl>
                                          <p:spTgt spid="254">
                                            <p:txEl>
                                              <p:pRg st="5" end="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699120" y="2248200"/>
            <a:ext cx="7745040" cy="3877560"/>
          </a:xfrm>
          <a:prstGeom prst="rect">
            <a:avLst/>
          </a:prstGeom>
          <a:noFill/>
          <a:ln>
            <a:noFill/>
          </a:ln>
        </p:spPr>
        <p:txBody>
          <a:bodyPr>
            <a:norm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referred to herself as the Lord’s messenger</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had her vision on the great controversy in Lovett’s Grove, OH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spent a number of years (in a sort of exile after 1888) in Australia, where she lived in her home called Sunnyside, at Avondale College, which she helped found.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She was a prolific author and speaker and her crowning literary work was the 5 volume Conflict of the Ages series.</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257"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Ellen White (cont)</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357" dur="indefinite" restart="never" nodeType="tmRoot">
          <p:childTnLst>
            <p:seq>
              <p:cTn id="358" dur="indefinite" nodeType="mainSeq">
                <p:childTnLst>
                  <p:par>
                    <p:cTn id="359" fill="hold">
                      <p:stCondLst>
                        <p:cond delay="indefinite"/>
                      </p:stCondLst>
                      <p:childTnLst>
                        <p:par>
                          <p:cTn id="360" fill="hold">
                            <p:stCondLst>
                              <p:cond delay="0"/>
                            </p:stCondLst>
                            <p:childTnLst>
                              <p:par>
                                <p:cTn id="361" nodeType="clickEffect" fill="hold" presetClass="entr" presetID="1">
                                  <p:stCondLst>
                                    <p:cond delay="0"/>
                                  </p:stCondLst>
                                  <p:childTnLst>
                                    <p:set>
                                      <p:cBhvr>
                                        <p:cTn id="362" dur="1" fill="hold">
                                          <p:stCondLst>
                                            <p:cond delay="0"/>
                                          </p:stCondLst>
                                        </p:cTn>
                                        <p:tgtEl>
                                          <p:spTgt spid="256">
                                            <p:txEl>
                                              <p:pRg st="0" end="0"/>
                                            </p:txEl>
                                          </p:spTgt>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nodeType="clickEffect" fill="hold" presetClass="entr" presetID="1">
                                  <p:stCondLst>
                                    <p:cond delay="0"/>
                                  </p:stCondLst>
                                  <p:childTnLst>
                                    <p:set>
                                      <p:cBhvr>
                                        <p:cTn id="366" dur="1" fill="hold">
                                          <p:stCondLst>
                                            <p:cond delay="0"/>
                                          </p:stCondLst>
                                        </p:cTn>
                                        <p:tgtEl>
                                          <p:spTgt spid="256">
                                            <p:txEl>
                                              <p:pRg st="1" end="1"/>
                                            </p:txEl>
                                          </p:spTgt>
                                        </p:tgtEl>
                                        <p:attrNameLst>
                                          <p:attrName>style.visibility</p:attrName>
                                        </p:attrNameLst>
                                      </p:cBhvr>
                                      <p:to>
                                        <p:strVal val="visible"/>
                                      </p:to>
                                    </p:set>
                                  </p:childTnLst>
                                </p:cTn>
                              </p:par>
                            </p:childTnLst>
                          </p:cTn>
                        </p:par>
                      </p:childTnLst>
                    </p:cTn>
                  </p:par>
                  <p:par>
                    <p:cTn id="367" fill="hold">
                      <p:stCondLst>
                        <p:cond delay="indefinite"/>
                      </p:stCondLst>
                      <p:childTnLst>
                        <p:par>
                          <p:cTn id="368" fill="hold">
                            <p:stCondLst>
                              <p:cond delay="0"/>
                            </p:stCondLst>
                            <p:childTnLst>
                              <p:par>
                                <p:cTn id="369" nodeType="clickEffect" fill="hold" presetClass="entr" presetID="1">
                                  <p:stCondLst>
                                    <p:cond delay="0"/>
                                  </p:stCondLst>
                                  <p:childTnLst>
                                    <p:set>
                                      <p:cBhvr>
                                        <p:cTn id="370" dur="1" fill="hold">
                                          <p:stCondLst>
                                            <p:cond delay="0"/>
                                          </p:stCondLst>
                                        </p:cTn>
                                        <p:tgtEl>
                                          <p:spTgt spid="256">
                                            <p:txEl>
                                              <p:pRg st="2" end="2"/>
                                            </p:txEl>
                                          </p:spTgt>
                                        </p:tgtEl>
                                        <p:attrNameLst>
                                          <p:attrName>style.visibility</p:attrName>
                                        </p:attrNameLst>
                                      </p:cBhvr>
                                      <p:to>
                                        <p:strVal val="visible"/>
                                      </p:to>
                                    </p:set>
                                  </p:childTnLst>
                                </p:cTn>
                              </p:par>
                            </p:childTnLst>
                          </p:cTn>
                        </p:par>
                      </p:childTnLst>
                    </p:cTn>
                  </p:par>
                  <p:par>
                    <p:cTn id="371" fill="hold">
                      <p:stCondLst>
                        <p:cond delay="indefinite"/>
                      </p:stCondLst>
                      <p:childTnLst>
                        <p:par>
                          <p:cTn id="372" fill="hold">
                            <p:stCondLst>
                              <p:cond delay="0"/>
                            </p:stCondLst>
                            <p:childTnLst>
                              <p:par>
                                <p:cTn id="373" nodeType="clickEffect" fill="hold" presetClass="entr" presetID="1">
                                  <p:stCondLst>
                                    <p:cond delay="0"/>
                                  </p:stCondLst>
                                  <p:childTnLst>
                                    <p:set>
                                      <p:cBhvr>
                                        <p:cTn id="374" dur="1" fill="hold">
                                          <p:stCondLst>
                                            <p:cond delay="0"/>
                                          </p:stCondLst>
                                        </p:cTn>
                                        <p:tgtEl>
                                          <p:spTgt spid="256">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A large number of her letters to others were compiled by her into 9 volumes, entitled the Testimonies for the Church.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After her death, she left her writings to her estate, which was to be governed by a board of 5 church leaders.  This estate now resides at the General Conference and supports the disseminations of her writings a well as housing research materials.</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259"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Ellen White (cont.)</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375" dur="indefinite" restart="never" nodeType="tmRoot">
          <p:childTnLst>
            <p:seq>
              <p:cTn id="376" dur="indefinite" nodeType="mainSeq">
                <p:childTnLst>
                  <p:par>
                    <p:cTn id="377" fill="hold">
                      <p:stCondLst>
                        <p:cond delay="indefinite"/>
                      </p:stCondLst>
                      <p:childTnLst>
                        <p:par>
                          <p:cTn id="378" fill="hold">
                            <p:stCondLst>
                              <p:cond delay="0"/>
                            </p:stCondLst>
                            <p:childTnLst>
                              <p:par>
                                <p:cTn id="379" nodeType="clickEffect" fill="hold" presetClass="entr" presetID="1">
                                  <p:stCondLst>
                                    <p:cond delay="0"/>
                                  </p:stCondLst>
                                  <p:childTnLst>
                                    <p:set>
                                      <p:cBhvr>
                                        <p:cTn id="380" dur="1" fill="hold">
                                          <p:stCondLst>
                                            <p:cond delay="0"/>
                                          </p:stCondLst>
                                        </p:cTn>
                                        <p:tgtEl>
                                          <p:spTgt spid="258">
                                            <p:txEl>
                                              <p:pRg st="0" end="0"/>
                                            </p:txEl>
                                          </p:spTgt>
                                        </p:tgtEl>
                                        <p:attrNameLst>
                                          <p:attrName>style.visibility</p:attrName>
                                        </p:attrNameLst>
                                      </p:cBhvr>
                                      <p:to>
                                        <p:strVal val="visible"/>
                                      </p:to>
                                    </p:set>
                                  </p:childTnLst>
                                </p:cTn>
                              </p:par>
                            </p:childTnLst>
                          </p:cTn>
                        </p:par>
                      </p:childTnLst>
                    </p:cTn>
                  </p:par>
                  <p:par>
                    <p:cTn id="381" fill="hold">
                      <p:stCondLst>
                        <p:cond delay="indefinite"/>
                      </p:stCondLst>
                      <p:childTnLst>
                        <p:par>
                          <p:cTn id="382" fill="hold">
                            <p:stCondLst>
                              <p:cond delay="0"/>
                            </p:stCondLst>
                            <p:childTnLst>
                              <p:par>
                                <p:cTn id="383" nodeType="clickEffect" fill="hold" presetClass="entr" presetID="1">
                                  <p:stCondLst>
                                    <p:cond delay="0"/>
                                  </p:stCondLst>
                                  <p:childTnLst>
                                    <p:set>
                                      <p:cBhvr>
                                        <p:cTn id="384" dur="1" fill="hold">
                                          <p:stCondLst>
                                            <p:cond delay="0"/>
                                          </p:stCondLst>
                                        </p:cTn>
                                        <p:tgtEl>
                                          <p:spTgt spid="258">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688320" y="570240"/>
            <a:ext cx="7755840" cy="1053720"/>
          </a:xfrm>
          <a:prstGeom prst="rect">
            <a:avLst/>
          </a:prstGeom>
          <a:noFill/>
          <a:ln>
            <a:noFill/>
          </a:ln>
        </p:spPr>
        <p:txBody>
          <a:bodyPr lIns="0" rIns="0" tIns="0" bIns="0" anchor="ctr">
            <a:spAutoFit/>
          </a:bodyPr>
          <a:p>
            <a:pPr algn="ctr"/>
            <a:r>
              <a:rPr b="0" lang="en-US" sz="3600" spc="-1" strike="noStrike">
                <a:solidFill>
                  <a:srgbClr val="000000"/>
                </a:solidFill>
                <a:latin typeface="Book Antiqua"/>
              </a:rPr>
              <a:t>Important Dates</a:t>
            </a:r>
            <a:endParaRPr b="0" lang="en-US" sz="3600" spc="-1" strike="noStrike">
              <a:solidFill>
                <a:srgbClr val="000000"/>
              </a:solidFill>
              <a:latin typeface="Book Antiqua"/>
            </a:endParaRPr>
          </a:p>
        </p:txBody>
      </p:sp>
      <p:sp>
        <p:nvSpPr>
          <p:cNvPr id="261" name="TextShape 2"/>
          <p:cNvSpPr txBox="1"/>
          <p:nvPr/>
        </p:nvSpPr>
        <p:spPr>
          <a:xfrm>
            <a:off x="699120" y="2062080"/>
            <a:ext cx="7745040" cy="4250160"/>
          </a:xfrm>
          <a:prstGeom prst="rect">
            <a:avLst/>
          </a:prstGeom>
          <a:noFill/>
          <a:ln>
            <a:noFill/>
          </a:ln>
        </p:spPr>
        <p:txBody>
          <a:bodyPr lIns="0" rIns="0" tIns="0" bIns="0" anchor="ctr">
            <a:spAutoFit/>
          </a:bodyPr>
          <a:p>
            <a:pPr algn="ctr"/>
            <a:r>
              <a:rPr b="0" lang="en-US" sz="2000" spc="-1" strike="noStrike">
                <a:latin typeface="Arial"/>
              </a:rPr>
              <a:t>Great Disappointment</a:t>
            </a:r>
            <a:endParaRPr b="0" lang="en-US" sz="2000" spc="-1" strike="noStrike">
              <a:latin typeface="Arial"/>
            </a:endParaRPr>
          </a:p>
          <a:p>
            <a:pPr algn="ctr"/>
            <a:r>
              <a:rPr b="0" lang="en-US" sz="2000" spc="-1" strike="noStrike">
                <a:latin typeface="Arial"/>
              </a:rPr>
              <a:t>Oct 22, 1844</a:t>
            </a:r>
            <a:endParaRPr b="0" lang="en-US" sz="2000" spc="-1" strike="noStrike">
              <a:latin typeface="Arial"/>
            </a:endParaRPr>
          </a:p>
          <a:p>
            <a:pPr algn="ctr"/>
            <a:endParaRPr b="0" lang="en-US" sz="2000" spc="-1" strike="noStrike">
              <a:latin typeface="Arial"/>
            </a:endParaRPr>
          </a:p>
          <a:p>
            <a:pPr algn="ctr"/>
            <a:r>
              <a:rPr b="0" lang="en-US" sz="2000" spc="-1" strike="noStrike">
                <a:latin typeface="Arial"/>
              </a:rPr>
              <a:t>Adventist Church Incorporated</a:t>
            </a:r>
            <a:endParaRPr b="0" lang="en-US" sz="2000" spc="-1" strike="noStrike">
              <a:latin typeface="Arial"/>
            </a:endParaRPr>
          </a:p>
          <a:p>
            <a:pPr algn="ctr"/>
            <a:r>
              <a:rPr b="0" lang="en-US" sz="2000" spc="-1" strike="noStrike">
                <a:latin typeface="Arial"/>
              </a:rPr>
              <a:t>May 21, 1863</a:t>
            </a:r>
            <a:endParaRPr b="0" lang="en-US" sz="2000" spc="-1" strike="noStrike">
              <a:latin typeface="Arial"/>
            </a:endParaRPr>
          </a:p>
          <a:p>
            <a:pPr algn="ctr"/>
            <a:endParaRPr b="0" lang="en-US" sz="2000" spc="-1" strike="noStrike">
              <a:latin typeface="Arial"/>
            </a:endParaRPr>
          </a:p>
          <a:p>
            <a:pPr algn="ctr"/>
            <a:r>
              <a:rPr b="0" lang="en-US" sz="2000" spc="-1" strike="noStrike">
                <a:latin typeface="Arial"/>
              </a:rPr>
              <a:t>Health Reform Begins</a:t>
            </a:r>
            <a:endParaRPr b="0" lang="en-US" sz="2000" spc="-1" strike="noStrike">
              <a:latin typeface="Arial"/>
            </a:endParaRPr>
          </a:p>
          <a:p>
            <a:pPr algn="ctr"/>
            <a:r>
              <a:rPr b="0" lang="en-US" sz="2000" spc="-1" strike="noStrike">
                <a:latin typeface="Arial"/>
              </a:rPr>
              <a:t>1863</a:t>
            </a:r>
            <a:endParaRPr b="0" lang="en-US" sz="2000" spc="-1" strike="noStrike">
              <a:latin typeface="Arial"/>
            </a:endParaRPr>
          </a:p>
          <a:p>
            <a:pPr algn="ctr"/>
            <a:endParaRPr b="0" lang="en-US" sz="2000" spc="-1" strike="noStrike">
              <a:latin typeface="Arial"/>
            </a:endParaRPr>
          </a:p>
          <a:p>
            <a:pPr algn="ctr"/>
            <a:r>
              <a:rPr b="0" lang="en-US" sz="2000" spc="-1" strike="noStrike">
                <a:latin typeface="Arial"/>
              </a:rPr>
              <a:t>J N Andrews, First Missionary</a:t>
            </a:r>
            <a:endParaRPr b="0" lang="en-US" sz="2000" spc="-1" strike="noStrike">
              <a:latin typeface="Arial"/>
            </a:endParaRPr>
          </a:p>
          <a:p>
            <a:pPr algn="ctr"/>
            <a:r>
              <a:rPr b="0" lang="en-US" sz="2000" spc="-1" strike="noStrike">
                <a:latin typeface="Arial"/>
              </a:rPr>
              <a:t>1874</a:t>
            </a:r>
            <a:endParaRPr b="0" lang="en-US" sz="2000" spc="-1" strike="noStrike">
              <a:latin typeface="Arial"/>
            </a:endParaRPr>
          </a:p>
          <a:p>
            <a:pPr algn="ctr"/>
            <a:endParaRPr b="0" lang="en-US" sz="2000" spc="-1" strike="noStrike">
              <a:latin typeface="Arial"/>
            </a:endParaRPr>
          </a:p>
          <a:p>
            <a:pPr algn="ctr"/>
            <a:r>
              <a:rPr b="0" lang="en-US" sz="2000" spc="-1" strike="noStrike">
                <a:latin typeface="Arial"/>
              </a:rPr>
              <a:t>General Conference, Righteousness by Faith</a:t>
            </a:r>
            <a:endParaRPr b="0" lang="en-US" sz="2000" spc="-1" strike="noStrike">
              <a:latin typeface="Arial"/>
            </a:endParaRPr>
          </a:p>
          <a:p>
            <a:pPr algn="ctr"/>
            <a:r>
              <a:rPr b="0" lang="en-US" sz="2000" spc="-1" strike="noStrike">
                <a:latin typeface="Arial"/>
              </a:rPr>
              <a:t>1888</a:t>
            </a:r>
            <a:endParaRPr b="0" lang="en-US" sz="2000" spc="-1" strike="noStrike">
              <a:latin typeface="Arial"/>
            </a:endParaRPr>
          </a:p>
          <a:p>
            <a:pPr algn="ct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688320" y="570240"/>
            <a:ext cx="7755840" cy="1053720"/>
          </a:xfrm>
          <a:prstGeom prst="rect">
            <a:avLst/>
          </a:prstGeom>
          <a:noFill/>
          <a:ln>
            <a:noFill/>
          </a:ln>
        </p:spPr>
        <p:txBody>
          <a:bodyPr lIns="0" rIns="0" tIns="0" bIns="0" anchor="ctr">
            <a:spAutoFit/>
          </a:bodyPr>
          <a:p>
            <a:pPr algn="ctr"/>
            <a:r>
              <a:rPr b="0" lang="en-US" sz="3600" spc="-1" strike="noStrike">
                <a:solidFill>
                  <a:srgbClr val="000000"/>
                </a:solidFill>
                <a:latin typeface="Book Antiqua"/>
              </a:rPr>
              <a:t>Important Dates (continued)</a:t>
            </a:r>
            <a:endParaRPr b="0" lang="en-US" sz="3600" spc="-1" strike="noStrike">
              <a:solidFill>
                <a:srgbClr val="000000"/>
              </a:solidFill>
              <a:latin typeface="Book Antiqua"/>
            </a:endParaRPr>
          </a:p>
        </p:txBody>
      </p:sp>
      <p:sp>
        <p:nvSpPr>
          <p:cNvPr id="263" name="TextShape 2"/>
          <p:cNvSpPr txBox="1"/>
          <p:nvPr/>
        </p:nvSpPr>
        <p:spPr>
          <a:xfrm>
            <a:off x="699120" y="2248200"/>
            <a:ext cx="7745040" cy="3877560"/>
          </a:xfrm>
          <a:prstGeom prst="rect">
            <a:avLst/>
          </a:prstGeom>
          <a:noFill/>
          <a:ln>
            <a:noFill/>
          </a:ln>
        </p:spPr>
        <p:txBody>
          <a:bodyPr lIns="0" rIns="0" tIns="0" bIns="0" anchor="ctr">
            <a:spAutoFit/>
          </a:bodyPr>
          <a:p>
            <a:pPr algn="ctr"/>
            <a:r>
              <a:rPr b="0" lang="en-US" sz="2000" spc="-1" strike="noStrike">
                <a:latin typeface="Arial"/>
              </a:rPr>
              <a:t>Reorganization</a:t>
            </a:r>
            <a:endParaRPr b="0" lang="en-US" sz="2000" spc="-1" strike="noStrike">
              <a:latin typeface="Arial"/>
            </a:endParaRPr>
          </a:p>
          <a:p>
            <a:pPr algn="ctr"/>
            <a:r>
              <a:rPr b="0" lang="en-US" sz="2000" spc="-1" strike="noStrike">
                <a:latin typeface="Arial"/>
              </a:rPr>
              <a:t>1901</a:t>
            </a:r>
            <a:endParaRPr b="0" lang="en-US" sz="2000" spc="-1" strike="noStrike">
              <a:latin typeface="Arial"/>
            </a:endParaRPr>
          </a:p>
          <a:p>
            <a:pPr algn="ctr"/>
            <a:endParaRPr b="0" lang="en-US" sz="2000" spc="-1" strike="noStrike">
              <a:latin typeface="Arial"/>
            </a:endParaRPr>
          </a:p>
          <a:p>
            <a:pPr algn="ctr"/>
            <a:r>
              <a:rPr b="0" lang="en-US" sz="2000" spc="-1" strike="noStrike">
                <a:latin typeface="Arial"/>
              </a:rPr>
              <a:t>Fires of Battle Creek</a:t>
            </a:r>
            <a:endParaRPr b="0" lang="en-US" sz="2000" spc="-1" strike="noStrike">
              <a:latin typeface="Arial"/>
            </a:endParaRPr>
          </a:p>
          <a:p>
            <a:pPr algn="ctr"/>
            <a:r>
              <a:rPr b="0" lang="en-US" sz="2000" spc="-1" strike="noStrike">
                <a:latin typeface="Arial"/>
              </a:rPr>
              <a:t>Feb &amp; Dec 1902</a:t>
            </a:r>
            <a:endParaRPr b="0" lang="en-US" sz="2000" spc="-1" strike="noStrike">
              <a:latin typeface="Arial"/>
            </a:endParaRPr>
          </a:p>
          <a:p>
            <a:pPr algn="ctr"/>
            <a:endParaRPr b="0" lang="en-US" sz="2000" spc="-1" strike="noStrike">
              <a:latin typeface="Arial"/>
            </a:endParaRPr>
          </a:p>
          <a:p>
            <a:pPr algn="ctr"/>
            <a:r>
              <a:rPr b="0" lang="en-US" sz="2000" spc="-1" strike="noStrike">
                <a:latin typeface="Arial"/>
              </a:rPr>
              <a:t>Gland, Switzerland</a:t>
            </a:r>
            <a:endParaRPr b="0" lang="en-US" sz="2000" spc="-1" strike="noStrike">
              <a:latin typeface="Arial"/>
            </a:endParaRPr>
          </a:p>
          <a:p>
            <a:pPr algn="ctr"/>
            <a:r>
              <a:rPr b="0" lang="en-US" sz="2000" spc="-1" strike="noStrike">
                <a:latin typeface="Arial"/>
              </a:rPr>
              <a:t>1907</a:t>
            </a:r>
            <a:endParaRPr b="0" lang="en-US" sz="2000" spc="-1" strike="noStrike">
              <a:latin typeface="Arial"/>
            </a:endParaRPr>
          </a:p>
          <a:p>
            <a:pPr algn="ctr"/>
            <a:endParaRPr b="0" lang="en-US" sz="2000" spc="-1" strike="noStrike">
              <a:latin typeface="Arial"/>
            </a:endParaRPr>
          </a:p>
          <a:p>
            <a:pPr algn="ctr"/>
            <a:r>
              <a:rPr b="0" lang="en-US" sz="2000" spc="-1" strike="noStrike">
                <a:latin typeface="Arial"/>
              </a:rPr>
              <a:t>27/28 Fundamental Beliefs</a:t>
            </a:r>
            <a:endParaRPr b="0" lang="en-US" sz="2000" spc="-1" strike="noStrike">
              <a:latin typeface="Arial"/>
            </a:endParaRPr>
          </a:p>
          <a:p>
            <a:pPr algn="ctr"/>
            <a:r>
              <a:rPr b="0" lang="en-US" sz="2000" spc="-1" strike="noStrike">
                <a:latin typeface="Arial"/>
              </a:rPr>
              <a:t>1980 &amp; 2005</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Adventist Review and Sabbath Herald – founded in 1849 as the Present Truth became the Adventist Review after several name changes over the years.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Advent Tidend – This was a paper started by J. G Mattson for Scandinavian immigrants to the United States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Les Signes des Temps/Signs of the Times – Les Signes is the French version of the Signs of the Times which was started in 1874 in California</a:t>
            </a:r>
            <a:endParaRPr b="0" lang="en-US" sz="2400" spc="-1" strike="noStrike">
              <a:solidFill>
                <a:srgbClr val="262626"/>
              </a:solidFill>
              <a:latin typeface="Book Antiqua"/>
            </a:endParaRPr>
          </a:p>
        </p:txBody>
      </p:sp>
      <p:sp>
        <p:nvSpPr>
          <p:cNvPr id="265"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Publications</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385" dur="indefinite" restart="never" nodeType="tmRoot">
          <p:childTnLst>
            <p:seq>
              <p:cTn id="386" dur="indefinite" nodeType="mainSeq">
                <p:childTnLst>
                  <p:par>
                    <p:cTn id="387" fill="hold">
                      <p:stCondLst>
                        <p:cond delay="indefinite"/>
                      </p:stCondLst>
                      <p:childTnLst>
                        <p:par>
                          <p:cTn id="388" fill="hold">
                            <p:stCondLst>
                              <p:cond delay="0"/>
                            </p:stCondLst>
                            <p:childTnLst>
                              <p:par>
                                <p:cTn id="389" nodeType="clickEffect" fill="hold" presetClass="entr" presetID="1">
                                  <p:stCondLst>
                                    <p:cond delay="0"/>
                                  </p:stCondLst>
                                  <p:childTnLst>
                                    <p:set>
                                      <p:cBhvr>
                                        <p:cTn id="390" dur="1" fill="hold">
                                          <p:stCondLst>
                                            <p:cond delay="0"/>
                                          </p:stCondLst>
                                        </p:cTn>
                                        <p:tgtEl>
                                          <p:spTgt spid="264">
                                            <p:txEl>
                                              <p:pRg st="0" end="0"/>
                                            </p:txEl>
                                          </p:spTgt>
                                        </p:tgtEl>
                                        <p:attrNameLst>
                                          <p:attrName>style.visibility</p:attrName>
                                        </p:attrNameLst>
                                      </p:cBhvr>
                                      <p:to>
                                        <p:strVal val="visible"/>
                                      </p:to>
                                    </p:set>
                                  </p:childTnLst>
                                </p:cTn>
                              </p:par>
                            </p:childTnLst>
                          </p:cTn>
                        </p:par>
                      </p:childTnLst>
                    </p:cTn>
                  </p:par>
                  <p:par>
                    <p:cTn id="391" fill="hold">
                      <p:stCondLst>
                        <p:cond delay="indefinite"/>
                      </p:stCondLst>
                      <p:childTnLst>
                        <p:par>
                          <p:cTn id="392" fill="hold">
                            <p:stCondLst>
                              <p:cond delay="0"/>
                            </p:stCondLst>
                            <p:childTnLst>
                              <p:par>
                                <p:cTn id="393" nodeType="clickEffect" fill="hold" presetClass="entr" presetID="1">
                                  <p:stCondLst>
                                    <p:cond delay="0"/>
                                  </p:stCondLst>
                                  <p:childTnLst>
                                    <p:set>
                                      <p:cBhvr>
                                        <p:cTn id="394" dur="1" fill="hold">
                                          <p:stCondLst>
                                            <p:cond delay="0"/>
                                          </p:stCondLst>
                                        </p:cTn>
                                        <p:tgtEl>
                                          <p:spTgt spid="264">
                                            <p:txEl>
                                              <p:pRg st="1" end="1"/>
                                            </p:txEl>
                                          </p:spTgt>
                                        </p:tgtEl>
                                        <p:attrNameLst>
                                          <p:attrName>style.visibility</p:attrName>
                                        </p:attrNameLst>
                                      </p:cBhvr>
                                      <p:to>
                                        <p:strVal val="visible"/>
                                      </p:to>
                                    </p:set>
                                  </p:childTnLst>
                                </p:cTn>
                              </p:par>
                            </p:childTnLst>
                          </p:cTn>
                        </p:par>
                      </p:childTnLst>
                    </p:cTn>
                  </p:par>
                  <p:par>
                    <p:cTn id="395" fill="hold">
                      <p:stCondLst>
                        <p:cond delay="indefinite"/>
                      </p:stCondLst>
                      <p:childTnLst>
                        <p:par>
                          <p:cTn id="396" fill="hold">
                            <p:stCondLst>
                              <p:cond delay="0"/>
                            </p:stCondLst>
                            <p:childTnLst>
                              <p:par>
                                <p:cTn id="397" nodeType="clickEffect" fill="hold" presetClass="entr" presetID="1">
                                  <p:stCondLst>
                                    <p:cond delay="0"/>
                                  </p:stCondLst>
                                  <p:childTnLst>
                                    <p:set>
                                      <p:cBhvr>
                                        <p:cTn id="398" dur="1" fill="hold">
                                          <p:stCondLst>
                                            <p:cond delay="0"/>
                                          </p:stCondLst>
                                        </p:cTn>
                                        <p:tgtEl>
                                          <p:spTgt spid="264">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Liberty Magazine/Liberty – First called the American Sentinel was started in 1886 to promote religious liberty at a time when Sunday laws were being contemplated.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Medical Evangelist/Medical evangelism – Founded 1908 and was published by the College of Medical Evangelists which became Loma Linda University.  Emphasis was health and medical work.  Publication ceased in 1962</a:t>
            </a:r>
            <a:endParaRPr b="0" lang="en-US" sz="2400" spc="-1" strike="noStrike">
              <a:solidFill>
                <a:srgbClr val="262626"/>
              </a:solidFill>
              <a:latin typeface="Book Antiqua"/>
            </a:endParaRPr>
          </a:p>
        </p:txBody>
      </p:sp>
      <p:sp>
        <p:nvSpPr>
          <p:cNvPr id="267"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Publications (cont.)</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399" dur="indefinite" restart="never" nodeType="tmRoot">
          <p:childTnLst>
            <p:seq>
              <p:cTn id="400" dur="indefinite" nodeType="mainSeq">
                <p:childTnLst>
                  <p:par>
                    <p:cTn id="401" fill="hold">
                      <p:stCondLst>
                        <p:cond delay="indefinite"/>
                      </p:stCondLst>
                      <p:childTnLst>
                        <p:par>
                          <p:cTn id="402" fill="hold">
                            <p:stCondLst>
                              <p:cond delay="0"/>
                            </p:stCondLst>
                            <p:childTnLst>
                              <p:par>
                                <p:cTn id="403" nodeType="clickEffect" fill="hold" presetClass="entr" presetID="1">
                                  <p:stCondLst>
                                    <p:cond delay="0"/>
                                  </p:stCondLst>
                                  <p:childTnLst>
                                    <p:set>
                                      <p:cBhvr>
                                        <p:cTn id="404" dur="1" fill="hold">
                                          <p:stCondLst>
                                            <p:cond delay="0"/>
                                          </p:stCondLst>
                                        </p:cTn>
                                        <p:tgtEl>
                                          <p:spTgt spid="266">
                                            <p:txEl>
                                              <p:pRg st="0" end="0"/>
                                            </p:txEl>
                                          </p:spTgt>
                                        </p:tgtEl>
                                        <p:attrNameLst>
                                          <p:attrName>style.visibility</p:attrName>
                                        </p:attrNameLst>
                                      </p:cBhvr>
                                      <p:to>
                                        <p:strVal val="visible"/>
                                      </p:to>
                                    </p:set>
                                  </p:childTnLst>
                                </p:cTn>
                              </p:par>
                            </p:childTnLst>
                          </p:cTn>
                        </p:par>
                      </p:childTnLst>
                    </p:cTn>
                  </p:par>
                  <p:par>
                    <p:cTn id="405" fill="hold">
                      <p:stCondLst>
                        <p:cond delay="indefinite"/>
                      </p:stCondLst>
                      <p:childTnLst>
                        <p:par>
                          <p:cTn id="406" fill="hold">
                            <p:stCondLst>
                              <p:cond delay="0"/>
                            </p:stCondLst>
                            <p:childTnLst>
                              <p:par>
                                <p:cTn id="407" nodeType="clickEffect" fill="hold" presetClass="entr" presetID="1">
                                  <p:stCondLst>
                                    <p:cond delay="0"/>
                                  </p:stCondLst>
                                  <p:childTnLst>
                                    <p:set>
                                      <p:cBhvr>
                                        <p:cTn id="408" dur="1" fill="hold">
                                          <p:stCondLst>
                                            <p:cond delay="0"/>
                                          </p:stCondLst>
                                        </p:cTn>
                                        <p:tgtEl>
                                          <p:spTgt spid="266">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Present Truth – Forerunner to the Adventist Review.  Emphasis was doctrine.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Youth’s instructor – Magazine for young people (16-30), which began in 1852.   It was discontinued and Insight magazine was published in its place.</a:t>
            </a:r>
            <a:endParaRPr b="0" lang="en-US" sz="2400" spc="-1" strike="noStrike">
              <a:solidFill>
                <a:srgbClr val="262626"/>
              </a:solidFill>
              <a:latin typeface="Book Antiqua"/>
            </a:endParaRPr>
          </a:p>
        </p:txBody>
      </p:sp>
      <p:sp>
        <p:nvSpPr>
          <p:cNvPr id="269"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Publications (cont.)</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409" dur="indefinite" restart="never" nodeType="tmRoot">
          <p:childTnLst>
            <p:seq>
              <p:cTn id="410" dur="indefinite" nodeType="mainSeq">
                <p:childTnLst>
                  <p:par>
                    <p:cTn id="411" fill="hold">
                      <p:stCondLst>
                        <p:cond delay="indefinite"/>
                      </p:stCondLst>
                      <p:childTnLst>
                        <p:par>
                          <p:cTn id="412" fill="hold">
                            <p:stCondLst>
                              <p:cond delay="0"/>
                            </p:stCondLst>
                            <p:childTnLst>
                              <p:par>
                                <p:cTn id="413" nodeType="clickEffect" fill="hold" presetClass="entr" presetID="1">
                                  <p:stCondLst>
                                    <p:cond delay="0"/>
                                  </p:stCondLst>
                                  <p:childTnLst>
                                    <p:set>
                                      <p:cBhvr>
                                        <p:cTn id="414" dur="1" fill="hold">
                                          <p:stCondLst>
                                            <p:cond delay="0"/>
                                          </p:stCondLst>
                                        </p:cTn>
                                        <p:tgtEl>
                                          <p:spTgt spid="268">
                                            <p:txEl>
                                              <p:pRg st="0" end="0"/>
                                            </p:txEl>
                                          </p:spTgt>
                                        </p:tgtEl>
                                        <p:attrNameLst>
                                          <p:attrName>style.visibility</p:attrName>
                                        </p:attrNameLst>
                                      </p:cBhvr>
                                      <p:to>
                                        <p:strVal val="visible"/>
                                      </p:to>
                                    </p:set>
                                  </p:childTnLst>
                                </p:cTn>
                              </p:par>
                            </p:childTnLst>
                          </p:cTn>
                        </p:par>
                      </p:childTnLst>
                    </p:cTn>
                  </p:par>
                  <p:par>
                    <p:cTn id="415" fill="hold">
                      <p:stCondLst>
                        <p:cond delay="indefinite"/>
                      </p:stCondLst>
                      <p:childTnLst>
                        <p:par>
                          <p:cTn id="416" fill="hold">
                            <p:stCondLst>
                              <p:cond delay="0"/>
                            </p:stCondLst>
                            <p:childTnLst>
                              <p:par>
                                <p:cTn id="417" nodeType="clickEffect" fill="hold" presetClass="entr" presetID="1">
                                  <p:stCondLst>
                                    <p:cond delay="0"/>
                                  </p:stCondLst>
                                  <p:childTnLst>
                                    <p:set>
                                      <p:cBhvr>
                                        <p:cTn id="418" dur="1" fill="hold">
                                          <p:stCondLst>
                                            <p:cond delay="0"/>
                                          </p:stCondLst>
                                        </p:cTn>
                                        <p:tgtEl>
                                          <p:spTgt spid="268">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Church Organization</a:t>
            </a:r>
            <a:endParaRPr b="0" lang="en-US" sz="5400" spc="-1" strike="noStrike">
              <a:solidFill>
                <a:srgbClr val="000000"/>
              </a:solidFill>
              <a:latin typeface="Book Antiqua"/>
            </a:endParaRPr>
          </a:p>
        </p:txBody>
      </p:sp>
      <p:sp>
        <p:nvSpPr>
          <p:cNvPr id="271" name="CustomShape 2"/>
          <p:cNvSpPr/>
          <p:nvPr/>
        </p:nvSpPr>
        <p:spPr>
          <a:xfrm>
            <a:off x="2745720" y="2419560"/>
            <a:ext cx="569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you</a:t>
            </a:r>
            <a:endParaRPr b="0" lang="en-US" sz="1800" spc="-1" strike="noStrike">
              <a:latin typeface="Arial"/>
            </a:endParaRPr>
          </a:p>
        </p:txBody>
      </p:sp>
      <p:sp>
        <p:nvSpPr>
          <p:cNvPr id="272" name="CustomShape 3"/>
          <p:cNvSpPr/>
          <p:nvPr/>
        </p:nvSpPr>
        <p:spPr>
          <a:xfrm>
            <a:off x="3258000" y="2800800"/>
            <a:ext cx="156960" cy="151920"/>
          </a:xfrm>
          <a:custGeom>
            <a:avLst/>
            <a:gdLst/>
            <a:ahLst/>
            <a:rect l="l" t="t" r="r" b="b"/>
            <a:pathLst>
              <a:path w="21600" h="21600">
                <a:moveTo>
                  <a:pt x="0" y="0"/>
                </a:moveTo>
                <a:lnTo>
                  <a:pt x="21600" y="21600"/>
                </a:lnTo>
              </a:path>
            </a:pathLst>
          </a:custGeom>
          <a:noFill/>
          <a:ln>
            <a:solidFill>
              <a:srgbClr val="732e1f"/>
            </a:solidFill>
            <a:round/>
            <a:tailEnd len="med" type="triangle" w="med"/>
          </a:ln>
        </p:spPr>
        <p:style>
          <a:lnRef idx="1">
            <a:schemeClr val="accent1"/>
          </a:lnRef>
          <a:fillRef idx="0">
            <a:schemeClr val="accent1"/>
          </a:fillRef>
          <a:effectRef idx="0">
            <a:schemeClr val="accent1"/>
          </a:effectRef>
          <a:fontRef idx="minor"/>
        </p:style>
      </p:sp>
      <p:sp>
        <p:nvSpPr>
          <p:cNvPr id="273" name="CustomShape 4"/>
          <p:cNvSpPr/>
          <p:nvPr/>
        </p:nvSpPr>
        <p:spPr>
          <a:xfrm>
            <a:off x="2977920" y="2971800"/>
            <a:ext cx="14108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local church</a:t>
            </a:r>
            <a:endParaRPr b="0" lang="en-US" sz="1800" spc="-1" strike="noStrike">
              <a:latin typeface="Arial"/>
            </a:endParaRPr>
          </a:p>
        </p:txBody>
      </p:sp>
      <p:sp>
        <p:nvSpPr>
          <p:cNvPr id="274" name="CustomShape 5"/>
          <p:cNvSpPr/>
          <p:nvPr/>
        </p:nvSpPr>
        <p:spPr>
          <a:xfrm>
            <a:off x="3668400" y="3562560"/>
            <a:ext cx="127080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conference</a:t>
            </a:r>
            <a:endParaRPr b="0" lang="en-US" sz="1800" spc="-1" strike="noStrike">
              <a:latin typeface="Arial"/>
            </a:endParaRPr>
          </a:p>
        </p:txBody>
      </p:sp>
      <p:sp>
        <p:nvSpPr>
          <p:cNvPr id="275" name="CustomShape 6"/>
          <p:cNvSpPr/>
          <p:nvPr/>
        </p:nvSpPr>
        <p:spPr>
          <a:xfrm>
            <a:off x="3808440" y="3359880"/>
            <a:ext cx="156960" cy="151920"/>
          </a:xfrm>
          <a:custGeom>
            <a:avLst/>
            <a:gdLst/>
            <a:ahLst/>
            <a:rect l="l" t="t" r="r" b="b"/>
            <a:pathLst>
              <a:path w="21600" h="21600">
                <a:moveTo>
                  <a:pt x="0" y="0"/>
                </a:moveTo>
                <a:lnTo>
                  <a:pt x="21600" y="21600"/>
                </a:lnTo>
              </a:path>
            </a:pathLst>
          </a:custGeom>
          <a:noFill/>
          <a:ln>
            <a:solidFill>
              <a:srgbClr val="732e1f"/>
            </a:solidFill>
            <a:round/>
            <a:tailEnd len="med" type="triangle" w="med"/>
          </a:ln>
        </p:spPr>
        <p:style>
          <a:lnRef idx="1">
            <a:schemeClr val="accent1"/>
          </a:lnRef>
          <a:fillRef idx="0">
            <a:schemeClr val="accent1"/>
          </a:fillRef>
          <a:effectRef idx="0">
            <a:schemeClr val="accent1"/>
          </a:effectRef>
          <a:fontRef idx="minor"/>
        </p:style>
      </p:sp>
      <p:sp>
        <p:nvSpPr>
          <p:cNvPr id="276" name="CustomShape 7"/>
          <p:cNvSpPr/>
          <p:nvPr/>
        </p:nvSpPr>
        <p:spPr>
          <a:xfrm>
            <a:off x="4446000" y="3931920"/>
            <a:ext cx="156960" cy="151920"/>
          </a:xfrm>
          <a:custGeom>
            <a:avLst/>
            <a:gdLst/>
            <a:ahLst/>
            <a:rect l="l" t="t" r="r" b="b"/>
            <a:pathLst>
              <a:path w="21600" h="21600">
                <a:moveTo>
                  <a:pt x="0" y="0"/>
                </a:moveTo>
                <a:lnTo>
                  <a:pt x="21600" y="21600"/>
                </a:lnTo>
              </a:path>
            </a:pathLst>
          </a:custGeom>
          <a:noFill/>
          <a:ln>
            <a:solidFill>
              <a:srgbClr val="732e1f"/>
            </a:solidFill>
            <a:round/>
            <a:tailEnd len="med" type="triangle" w="med"/>
          </a:ln>
        </p:spPr>
        <p:style>
          <a:lnRef idx="1">
            <a:schemeClr val="accent1"/>
          </a:lnRef>
          <a:fillRef idx="0">
            <a:schemeClr val="accent1"/>
          </a:fillRef>
          <a:effectRef idx="0">
            <a:schemeClr val="accent1"/>
          </a:effectRef>
          <a:fontRef idx="minor"/>
        </p:style>
      </p:sp>
      <p:sp>
        <p:nvSpPr>
          <p:cNvPr id="277" name="CustomShape 8"/>
          <p:cNvSpPr/>
          <p:nvPr/>
        </p:nvSpPr>
        <p:spPr>
          <a:xfrm>
            <a:off x="4309920" y="4183200"/>
            <a:ext cx="7754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union</a:t>
            </a:r>
            <a:endParaRPr b="0" lang="en-US" sz="1800" spc="-1" strike="noStrike">
              <a:latin typeface="Arial"/>
            </a:endParaRPr>
          </a:p>
        </p:txBody>
      </p:sp>
      <p:sp>
        <p:nvSpPr>
          <p:cNvPr id="278" name="CustomShape 9"/>
          <p:cNvSpPr/>
          <p:nvPr/>
        </p:nvSpPr>
        <p:spPr>
          <a:xfrm>
            <a:off x="4803480" y="4797720"/>
            <a:ext cx="10069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division</a:t>
            </a:r>
            <a:endParaRPr b="0" lang="en-US" sz="1800" spc="-1" strike="noStrike">
              <a:latin typeface="Arial"/>
            </a:endParaRPr>
          </a:p>
        </p:txBody>
      </p:sp>
      <p:sp>
        <p:nvSpPr>
          <p:cNvPr id="279" name="CustomShape 10"/>
          <p:cNvSpPr/>
          <p:nvPr/>
        </p:nvSpPr>
        <p:spPr>
          <a:xfrm>
            <a:off x="4841640" y="5391360"/>
            <a:ext cx="20786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general conference</a:t>
            </a:r>
            <a:endParaRPr b="0" lang="en-US" sz="1800" spc="-1" strike="noStrike">
              <a:latin typeface="Arial"/>
            </a:endParaRPr>
          </a:p>
        </p:txBody>
      </p:sp>
      <p:sp>
        <p:nvSpPr>
          <p:cNvPr id="280" name="CustomShape 11"/>
          <p:cNvSpPr/>
          <p:nvPr/>
        </p:nvSpPr>
        <p:spPr>
          <a:xfrm>
            <a:off x="4947120" y="4551840"/>
            <a:ext cx="156960" cy="151920"/>
          </a:xfrm>
          <a:custGeom>
            <a:avLst/>
            <a:gdLst/>
            <a:ahLst/>
            <a:rect l="l" t="t" r="r" b="b"/>
            <a:pathLst>
              <a:path w="21600" h="21600">
                <a:moveTo>
                  <a:pt x="0" y="0"/>
                </a:moveTo>
                <a:lnTo>
                  <a:pt x="21600" y="21600"/>
                </a:lnTo>
              </a:path>
            </a:pathLst>
          </a:custGeom>
          <a:noFill/>
          <a:ln>
            <a:solidFill>
              <a:srgbClr val="732e1f"/>
            </a:solidFill>
            <a:round/>
            <a:tailEnd len="med" type="triangle" w="med"/>
          </a:ln>
        </p:spPr>
        <p:style>
          <a:lnRef idx="1">
            <a:schemeClr val="accent1"/>
          </a:lnRef>
          <a:fillRef idx="0">
            <a:schemeClr val="accent1"/>
          </a:fillRef>
          <a:effectRef idx="0">
            <a:schemeClr val="accent1"/>
          </a:effectRef>
          <a:fontRef idx="minor"/>
        </p:style>
      </p:sp>
      <p:sp>
        <p:nvSpPr>
          <p:cNvPr id="281" name="CustomShape 12"/>
          <p:cNvSpPr/>
          <p:nvPr/>
        </p:nvSpPr>
        <p:spPr>
          <a:xfrm>
            <a:off x="5484600" y="5167080"/>
            <a:ext cx="156960" cy="151920"/>
          </a:xfrm>
          <a:custGeom>
            <a:avLst/>
            <a:gdLst/>
            <a:ahLst/>
            <a:rect l="l" t="t" r="r" b="b"/>
            <a:pathLst>
              <a:path w="21600" h="21600">
                <a:moveTo>
                  <a:pt x="0" y="0"/>
                </a:moveTo>
                <a:lnTo>
                  <a:pt x="21600" y="21600"/>
                </a:lnTo>
              </a:path>
            </a:pathLst>
          </a:custGeom>
          <a:noFill/>
          <a:ln>
            <a:solidFill>
              <a:srgbClr val="732e1f"/>
            </a:solidFill>
            <a:round/>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419" dur="indefinite" restart="never" nodeType="tmRoot">
          <p:childTnLst>
            <p:seq>
              <p:cTn id="420" dur="indefinite" nodeType="mainSeq">
                <p:childTnLst>
                  <p:par>
                    <p:cTn id="421" fill="hold">
                      <p:stCondLst>
                        <p:cond delay="indefinite"/>
                      </p:stCondLst>
                      <p:childTnLst>
                        <p:par>
                          <p:cTn id="422" fill="hold">
                            <p:stCondLst>
                              <p:cond delay="0"/>
                            </p:stCondLst>
                            <p:childTnLst>
                              <p:par>
                                <p:cTn id="423" nodeType="clickEffect" fill="hold" presetClass="entr" presetID="1">
                                  <p:stCondLst>
                                    <p:cond delay="0"/>
                                  </p:stCondLst>
                                  <p:childTnLst>
                                    <p:set>
                                      <p:cBhvr>
                                        <p:cTn id="424" dur="1" fill="hold">
                                          <p:stCondLst>
                                            <p:cond delay="0"/>
                                          </p:stCondLst>
                                        </p:cTn>
                                        <p:tgtEl>
                                          <p:spTgt spid="271"/>
                                        </p:tgtEl>
                                        <p:attrNameLst>
                                          <p:attrName>style.visibility</p:attrName>
                                        </p:attrNameLst>
                                      </p:cBhvr>
                                      <p:to>
                                        <p:strVal val="visible"/>
                                      </p:to>
                                    </p:set>
                                  </p:childTnLst>
                                </p:cTn>
                              </p:par>
                            </p:childTnLst>
                          </p:cTn>
                        </p:par>
                      </p:childTnLst>
                    </p:cTn>
                  </p:par>
                  <p:par>
                    <p:cTn id="425" fill="hold">
                      <p:stCondLst>
                        <p:cond delay="indefinite"/>
                      </p:stCondLst>
                      <p:childTnLst>
                        <p:par>
                          <p:cTn id="426" fill="hold">
                            <p:stCondLst>
                              <p:cond delay="0"/>
                            </p:stCondLst>
                            <p:childTnLst>
                              <p:par>
                                <p:cTn id="427" nodeType="clickEffect" fill="hold" presetClass="entr" presetID="1">
                                  <p:stCondLst>
                                    <p:cond delay="0"/>
                                  </p:stCondLst>
                                  <p:childTnLst>
                                    <p:set>
                                      <p:cBhvr>
                                        <p:cTn id="428" dur="1" fill="hold">
                                          <p:stCondLst>
                                            <p:cond delay="0"/>
                                          </p:stCondLst>
                                        </p:cTn>
                                        <p:tgtEl>
                                          <p:spTgt spid="273"/>
                                        </p:tgtEl>
                                        <p:attrNameLst>
                                          <p:attrName>style.visibility</p:attrName>
                                        </p:attrNameLst>
                                      </p:cBhvr>
                                      <p:to>
                                        <p:strVal val="visible"/>
                                      </p:to>
                                    </p:set>
                                  </p:childTnLst>
                                </p:cTn>
                              </p:par>
                            </p:childTnLst>
                          </p:cTn>
                        </p:par>
                      </p:childTnLst>
                    </p:cTn>
                  </p:par>
                  <p:par>
                    <p:cTn id="429" fill="hold">
                      <p:stCondLst>
                        <p:cond delay="indefinite"/>
                      </p:stCondLst>
                      <p:childTnLst>
                        <p:par>
                          <p:cTn id="430" fill="hold">
                            <p:stCondLst>
                              <p:cond delay="0"/>
                            </p:stCondLst>
                            <p:childTnLst>
                              <p:par>
                                <p:cTn id="431" nodeType="clickEffect" fill="hold" presetClass="entr" presetID="1">
                                  <p:stCondLst>
                                    <p:cond delay="0"/>
                                  </p:stCondLst>
                                  <p:childTnLst>
                                    <p:set>
                                      <p:cBhvr>
                                        <p:cTn id="432" dur="1" fill="hold">
                                          <p:stCondLst>
                                            <p:cond delay="0"/>
                                          </p:stCondLst>
                                        </p:cTn>
                                        <p:tgtEl>
                                          <p:spTgt spid="274"/>
                                        </p:tgtEl>
                                        <p:attrNameLst>
                                          <p:attrName>style.visibility</p:attrName>
                                        </p:attrNameLst>
                                      </p:cBhvr>
                                      <p:to>
                                        <p:strVal val="visible"/>
                                      </p:to>
                                    </p:set>
                                  </p:childTnLst>
                                </p:cTn>
                              </p:par>
                            </p:childTnLst>
                          </p:cTn>
                        </p:par>
                      </p:childTnLst>
                    </p:cTn>
                  </p:par>
                  <p:par>
                    <p:cTn id="433" fill="hold">
                      <p:stCondLst>
                        <p:cond delay="indefinite"/>
                      </p:stCondLst>
                      <p:childTnLst>
                        <p:par>
                          <p:cTn id="434" fill="hold">
                            <p:stCondLst>
                              <p:cond delay="0"/>
                            </p:stCondLst>
                            <p:childTnLst>
                              <p:par>
                                <p:cTn id="435" nodeType="clickEffect" fill="hold" presetClass="entr" presetID="1">
                                  <p:stCondLst>
                                    <p:cond delay="0"/>
                                  </p:stCondLst>
                                  <p:childTnLst>
                                    <p:set>
                                      <p:cBhvr>
                                        <p:cTn id="436" dur="1" fill="hold">
                                          <p:stCondLst>
                                            <p:cond delay="0"/>
                                          </p:stCondLst>
                                        </p:cTn>
                                        <p:tgtEl>
                                          <p:spTgt spid="277"/>
                                        </p:tgtEl>
                                        <p:attrNameLst>
                                          <p:attrName>style.visibility</p:attrName>
                                        </p:attrNameLst>
                                      </p:cBhvr>
                                      <p:to>
                                        <p:strVal val="visible"/>
                                      </p:to>
                                    </p:set>
                                  </p:childTnLst>
                                </p:cTn>
                              </p:par>
                            </p:childTnLst>
                          </p:cTn>
                        </p:par>
                      </p:childTnLst>
                    </p:cTn>
                  </p:par>
                  <p:par>
                    <p:cTn id="437" fill="hold">
                      <p:stCondLst>
                        <p:cond delay="indefinite"/>
                      </p:stCondLst>
                      <p:childTnLst>
                        <p:par>
                          <p:cTn id="438" fill="hold">
                            <p:stCondLst>
                              <p:cond delay="0"/>
                            </p:stCondLst>
                            <p:childTnLst>
                              <p:par>
                                <p:cTn id="439" nodeType="clickEffect" fill="hold" presetClass="entr" presetID="1">
                                  <p:stCondLst>
                                    <p:cond delay="0"/>
                                  </p:stCondLst>
                                  <p:childTnLst>
                                    <p:set>
                                      <p:cBhvr>
                                        <p:cTn id="440" dur="1" fill="hold">
                                          <p:stCondLst>
                                            <p:cond delay="0"/>
                                          </p:stCondLst>
                                        </p:cTn>
                                        <p:tgtEl>
                                          <p:spTgt spid="278"/>
                                        </p:tgtEl>
                                        <p:attrNameLst>
                                          <p:attrName>style.visibility</p:attrName>
                                        </p:attrNameLst>
                                      </p:cBhvr>
                                      <p:to>
                                        <p:strVal val="visible"/>
                                      </p:to>
                                    </p:set>
                                  </p:childTnLst>
                                </p:cTn>
                              </p:par>
                            </p:childTnLst>
                          </p:cTn>
                        </p:par>
                      </p:childTnLst>
                    </p:cTn>
                  </p:par>
                  <p:par>
                    <p:cTn id="441" fill="hold">
                      <p:stCondLst>
                        <p:cond delay="indefinite"/>
                      </p:stCondLst>
                      <p:childTnLst>
                        <p:par>
                          <p:cTn id="442" fill="hold">
                            <p:stCondLst>
                              <p:cond delay="0"/>
                            </p:stCondLst>
                            <p:childTnLst>
                              <p:par>
                                <p:cTn id="443" nodeType="clickEffect" fill="hold" presetClass="entr" presetID="1">
                                  <p:stCondLst>
                                    <p:cond delay="0"/>
                                  </p:stCondLst>
                                  <p:childTnLst>
                                    <p:set>
                                      <p:cBhvr>
                                        <p:cTn id="444"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2" name="Picture 2" descr=""/>
          <p:cNvPicPr/>
          <p:nvPr/>
        </p:nvPicPr>
        <p:blipFill>
          <a:blip r:embed="rId1"/>
          <a:srcRect l="26667" t="11974" r="21711" b="0"/>
          <a:stretch/>
        </p:blipFill>
        <p:spPr>
          <a:xfrm>
            <a:off x="1219320" y="69120"/>
            <a:ext cx="7086240" cy="6795720"/>
          </a:xfrm>
          <a:prstGeom prst="rect">
            <a:avLst/>
          </a:prstGeom>
          <a:ln>
            <a:noFill/>
          </a:ln>
        </p:spPr>
      </p:pic>
      <p:sp>
        <p:nvSpPr>
          <p:cNvPr id="283" name="CustomShape 1"/>
          <p:cNvSpPr/>
          <p:nvPr/>
        </p:nvSpPr>
        <p:spPr>
          <a:xfrm>
            <a:off x="3976920" y="1024560"/>
            <a:ext cx="26013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Chesapeake Conference</a:t>
            </a:r>
            <a:endParaRPr b="0" lang="en-US" sz="1800" spc="-1" strike="noStrike">
              <a:latin typeface="Arial"/>
            </a:endParaRPr>
          </a:p>
        </p:txBody>
      </p:sp>
      <p:sp>
        <p:nvSpPr>
          <p:cNvPr id="284" name="CustomShape 2"/>
          <p:cNvSpPr/>
          <p:nvPr/>
        </p:nvSpPr>
        <p:spPr>
          <a:xfrm>
            <a:off x="6593400" y="1283760"/>
            <a:ext cx="188280" cy="87480"/>
          </a:xfrm>
          <a:custGeom>
            <a:avLst/>
            <a:gdLst/>
            <a:ahLst/>
            <a:rect l="l" t="t" r="r" b="b"/>
            <a:pathLst>
              <a:path w="21600" h="21600">
                <a:moveTo>
                  <a:pt x="0" y="0"/>
                </a:moveTo>
                <a:lnTo>
                  <a:pt x="21600" y="21600"/>
                </a:lnTo>
              </a:path>
            </a:pathLst>
          </a:custGeom>
          <a:noFill/>
          <a:ln w="38160">
            <a:solidFill>
              <a:srgbClr val="732e1f"/>
            </a:solidFill>
            <a:round/>
            <a:tailEnd len="med" type="triangle" w="med"/>
          </a:ln>
        </p:spPr>
        <p:style>
          <a:lnRef idx="1">
            <a:schemeClr val="accent1"/>
          </a:lnRef>
          <a:fillRef idx="0">
            <a:schemeClr val="accent1"/>
          </a:fillRef>
          <a:effectRef idx="0">
            <a:schemeClr val="accent1"/>
          </a:effectRef>
          <a:fontRef idx="minor"/>
        </p:style>
      </p:sp>
      <p:sp>
        <p:nvSpPr>
          <p:cNvPr id="285" name="CustomShape 3"/>
          <p:cNvSpPr/>
          <p:nvPr/>
        </p:nvSpPr>
        <p:spPr>
          <a:xfrm>
            <a:off x="4972320" y="461160"/>
            <a:ext cx="18741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Columbia Union</a:t>
            </a:r>
            <a:endParaRPr b="0" lang="en-US" sz="1800" spc="-1" strike="noStrike">
              <a:latin typeface="Arial"/>
            </a:endParaRPr>
          </a:p>
        </p:txBody>
      </p:sp>
      <p:sp>
        <p:nvSpPr>
          <p:cNvPr id="286" name="CustomShape 4"/>
          <p:cNvSpPr/>
          <p:nvPr/>
        </p:nvSpPr>
        <p:spPr>
          <a:xfrm>
            <a:off x="6858000" y="685800"/>
            <a:ext cx="228240" cy="151920"/>
          </a:xfrm>
          <a:custGeom>
            <a:avLst/>
            <a:gdLst/>
            <a:ahLst/>
            <a:rect l="l" t="t" r="r" b="b"/>
            <a:pathLst>
              <a:path w="21600" h="21600">
                <a:moveTo>
                  <a:pt x="0" y="0"/>
                </a:moveTo>
                <a:lnTo>
                  <a:pt x="21600" y="21600"/>
                </a:lnTo>
              </a:path>
            </a:pathLst>
          </a:custGeom>
          <a:noFill/>
          <a:ln w="31680">
            <a:solidFill>
              <a:srgbClr val="732e1f"/>
            </a:solidFill>
            <a:round/>
            <a:tailEnd len="med" type="triangle" w="med"/>
          </a:ln>
        </p:spPr>
        <p:style>
          <a:lnRef idx="1">
            <a:schemeClr val="accent1"/>
          </a:lnRef>
          <a:fillRef idx="0">
            <a:schemeClr val="accent1"/>
          </a:fillRef>
          <a:effectRef idx="0">
            <a:schemeClr val="accent1"/>
          </a:effectRef>
          <a:fontRef idx="minor"/>
        </p:style>
      </p:sp>
      <p:sp>
        <p:nvSpPr>
          <p:cNvPr id="287" name="CustomShape 5"/>
          <p:cNvSpPr/>
          <p:nvPr/>
        </p:nvSpPr>
        <p:spPr>
          <a:xfrm>
            <a:off x="4119120" y="1759680"/>
            <a:ext cx="27583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North American Division</a:t>
            </a:r>
            <a:endParaRPr b="0" lang="en-US" sz="1800" spc="-1" strike="noStrike">
              <a:latin typeface="Arial"/>
            </a:endParaRPr>
          </a:p>
        </p:txBody>
      </p:sp>
      <p:sp>
        <p:nvSpPr>
          <p:cNvPr id="288" name="CustomShape 6"/>
          <p:cNvSpPr/>
          <p:nvPr/>
        </p:nvSpPr>
        <p:spPr>
          <a:xfrm>
            <a:off x="3008880" y="3015720"/>
            <a:ext cx="218520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Book Antiqua"/>
              </a:rPr>
              <a:t>General Conference</a:t>
            </a:r>
            <a:endParaRPr b="0" lang="en-US" sz="1800" spc="-1" strike="noStrike">
              <a:latin typeface="Arial"/>
            </a:endParaRPr>
          </a:p>
        </p:txBody>
      </p:sp>
      <p:sp>
        <p:nvSpPr>
          <p:cNvPr id="289" name="CustomShape 7"/>
          <p:cNvSpPr/>
          <p:nvPr/>
        </p:nvSpPr>
        <p:spPr>
          <a:xfrm flipV="1">
            <a:off x="6858000" y="1523880"/>
            <a:ext cx="190080" cy="228240"/>
          </a:xfrm>
          <a:custGeom>
            <a:avLst/>
            <a:gdLst/>
            <a:ahLst/>
            <a:rect l="l" t="t" r="r" b="b"/>
            <a:pathLst>
              <a:path w="21600" h="21600">
                <a:moveTo>
                  <a:pt x="0" y="0"/>
                </a:moveTo>
                <a:lnTo>
                  <a:pt x="21600" y="21600"/>
                </a:lnTo>
              </a:path>
            </a:pathLst>
          </a:custGeom>
          <a:noFill/>
          <a:ln w="38160">
            <a:solidFill>
              <a:srgbClr val="732e1f"/>
            </a:solidFill>
            <a:round/>
            <a:tailEnd len="med" type="triangle" w="med"/>
          </a:ln>
        </p:spPr>
        <p:style>
          <a:lnRef idx="1">
            <a:schemeClr val="accent1"/>
          </a:lnRef>
          <a:fillRef idx="0">
            <a:schemeClr val="accent1"/>
          </a:fillRef>
          <a:effectRef idx="0">
            <a:schemeClr val="accent1"/>
          </a:effectRef>
          <a:fontRef idx="minor"/>
        </p:style>
      </p:sp>
      <p:sp>
        <p:nvSpPr>
          <p:cNvPr id="290" name="CustomShape 8"/>
          <p:cNvSpPr/>
          <p:nvPr/>
        </p:nvSpPr>
        <p:spPr>
          <a:xfrm>
            <a:off x="5238360" y="3200400"/>
            <a:ext cx="520560" cy="360"/>
          </a:xfrm>
          <a:custGeom>
            <a:avLst/>
            <a:gdLst/>
            <a:ahLst/>
            <a:rect l="l" t="t" r="r" b="b"/>
            <a:pathLst>
              <a:path w="21600" h="21600">
                <a:moveTo>
                  <a:pt x="0" y="0"/>
                </a:moveTo>
                <a:lnTo>
                  <a:pt x="21600" y="21600"/>
                </a:lnTo>
              </a:path>
            </a:pathLst>
          </a:custGeom>
          <a:noFill/>
          <a:ln w="38160">
            <a:solidFill>
              <a:srgbClr val="732e1f"/>
            </a:solidFill>
            <a:round/>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Avondale College</a:t>
            </a:r>
            <a:endParaRPr b="0" lang="en-US" sz="5400" spc="-1" strike="noStrike">
              <a:solidFill>
                <a:srgbClr val="000000"/>
              </a:solidFill>
              <a:latin typeface="Book Antiqua"/>
            </a:endParaRPr>
          </a:p>
        </p:txBody>
      </p:sp>
      <p:pic>
        <p:nvPicPr>
          <p:cNvPr id="292" name="Picture 2" descr=""/>
          <p:cNvPicPr/>
          <p:nvPr/>
        </p:nvPicPr>
        <p:blipFill>
          <a:blip r:embed="rId1"/>
          <a:stretch/>
        </p:blipFill>
        <p:spPr>
          <a:xfrm>
            <a:off x="1447920" y="2117520"/>
            <a:ext cx="6437520" cy="4740120"/>
          </a:xfrm>
          <a:prstGeom prst="rect">
            <a:avLst/>
          </a:prstGeom>
          <a:ln>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Founded in Cooranbong, Australia 1897 under the direction of Ellen White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offered a curriculum based on principles espoused by Ellen White, which was quite different from the other colleges of the day.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provided the model for other Adventist colleges around the world (including the U.S.)</a:t>
            </a:r>
            <a:endParaRPr b="0" lang="en-US" sz="2400" spc="-1" strike="noStrike">
              <a:solidFill>
                <a:srgbClr val="262626"/>
              </a:solidFill>
              <a:latin typeface="Book Antiqua"/>
            </a:endParaRPr>
          </a:p>
        </p:txBody>
      </p:sp>
      <p:sp>
        <p:nvSpPr>
          <p:cNvPr id="294"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Avondale College</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445" dur="indefinite" restart="never" nodeType="tmRoot">
          <p:childTnLst>
            <p:seq>
              <p:cTn id="446" dur="indefinite" nodeType="mainSeq">
                <p:childTnLst>
                  <p:par>
                    <p:cTn id="447" fill="hold">
                      <p:stCondLst>
                        <p:cond delay="indefinite"/>
                      </p:stCondLst>
                      <p:childTnLst>
                        <p:par>
                          <p:cTn id="448" fill="hold">
                            <p:stCondLst>
                              <p:cond delay="0"/>
                            </p:stCondLst>
                            <p:childTnLst>
                              <p:par>
                                <p:cTn id="449" nodeType="clickEffect" fill="hold" presetClass="entr" presetID="1">
                                  <p:stCondLst>
                                    <p:cond delay="0"/>
                                  </p:stCondLst>
                                  <p:childTnLst>
                                    <p:set>
                                      <p:cBhvr>
                                        <p:cTn id="450" dur="1" fill="hold">
                                          <p:stCondLst>
                                            <p:cond delay="0"/>
                                          </p:stCondLst>
                                        </p:cTn>
                                        <p:tgtEl>
                                          <p:spTgt spid="293">
                                            <p:txEl>
                                              <p:pRg st="0" end="0"/>
                                            </p:txEl>
                                          </p:spTgt>
                                        </p:tgtEl>
                                        <p:attrNameLst>
                                          <p:attrName>style.visibility</p:attrName>
                                        </p:attrNameLst>
                                      </p:cBhvr>
                                      <p:to>
                                        <p:strVal val="visible"/>
                                      </p:to>
                                    </p:set>
                                  </p:childTnLst>
                                </p:cTn>
                              </p:par>
                            </p:childTnLst>
                          </p:cTn>
                        </p:par>
                      </p:childTnLst>
                    </p:cTn>
                  </p:par>
                  <p:par>
                    <p:cTn id="451" fill="hold">
                      <p:stCondLst>
                        <p:cond delay="indefinite"/>
                      </p:stCondLst>
                      <p:childTnLst>
                        <p:par>
                          <p:cTn id="452" fill="hold">
                            <p:stCondLst>
                              <p:cond delay="0"/>
                            </p:stCondLst>
                            <p:childTnLst>
                              <p:par>
                                <p:cTn id="453" nodeType="clickEffect" fill="hold" presetClass="entr" presetID="1">
                                  <p:stCondLst>
                                    <p:cond delay="0"/>
                                  </p:stCondLst>
                                  <p:childTnLst>
                                    <p:set>
                                      <p:cBhvr>
                                        <p:cTn id="454" dur="1" fill="hold">
                                          <p:stCondLst>
                                            <p:cond delay="0"/>
                                          </p:stCondLst>
                                        </p:cTn>
                                        <p:tgtEl>
                                          <p:spTgt spid="293">
                                            <p:txEl>
                                              <p:pRg st="1" end="1"/>
                                            </p:txEl>
                                          </p:spTgt>
                                        </p:tgtEl>
                                        <p:attrNameLst>
                                          <p:attrName>style.visibility</p:attrName>
                                        </p:attrNameLst>
                                      </p:cBhvr>
                                      <p:to>
                                        <p:strVal val="visible"/>
                                      </p:to>
                                    </p:set>
                                  </p:childTnLst>
                                </p:cTn>
                              </p:par>
                            </p:childTnLst>
                          </p:cTn>
                        </p:par>
                      </p:childTnLst>
                    </p:cTn>
                  </p:par>
                  <p:par>
                    <p:cTn id="455" fill="hold">
                      <p:stCondLst>
                        <p:cond delay="indefinite"/>
                      </p:stCondLst>
                      <p:childTnLst>
                        <p:par>
                          <p:cTn id="456" fill="hold">
                            <p:stCondLst>
                              <p:cond delay="0"/>
                            </p:stCondLst>
                            <p:childTnLst>
                              <p:par>
                                <p:cTn id="457" nodeType="clickEffect" fill="hold" presetClass="entr" presetID="1">
                                  <p:stCondLst>
                                    <p:cond delay="0"/>
                                  </p:stCondLst>
                                  <p:childTnLst>
                                    <p:set>
                                      <p:cBhvr>
                                        <p:cTn id="458" dur="1" fill="hold">
                                          <p:stCondLst>
                                            <p:cond delay="0"/>
                                          </p:stCondLst>
                                        </p:cTn>
                                        <p:tgtEl>
                                          <p:spTgt spid="293">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History is more than a set of boring facts which are irrelevant in todays world.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History informs us as to how we got to where we are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Our past can also provide glimpses into our future (those who don’t study the past are doomed to repeat it.)</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Bible is, to a large degree, a book of history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History is a good way of discerning God’s leading in our lives and in our organizations</a:t>
            </a:r>
            <a:endParaRPr b="0" lang="en-US" sz="2400" spc="-1" strike="noStrike">
              <a:solidFill>
                <a:srgbClr val="262626"/>
              </a:solidFill>
              <a:latin typeface="Book Antiqua"/>
            </a:endParaRPr>
          </a:p>
        </p:txBody>
      </p:sp>
      <p:sp>
        <p:nvSpPr>
          <p:cNvPr id="188"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Let’s talk about history</a:t>
            </a:r>
            <a:endParaRPr b="0" lang="en-US" sz="5400" spc="-1" strike="noStrike">
              <a:solidFill>
                <a:srgbClr val="000000"/>
              </a:solidFill>
              <a:latin typeface="Book Antiqua"/>
            </a:endParaRPr>
          </a:p>
        </p:txBody>
      </p:sp>
      <p:sp>
        <p:nvSpPr>
          <p:cNvPr id="189" name="TextShape 3"/>
          <p:cNvSpPr txBox="1"/>
          <p:nvPr/>
        </p:nvSpPr>
        <p:spPr>
          <a:xfrm>
            <a:off x="2706480" y="3628800"/>
            <a:ext cx="3832560" cy="427320"/>
          </a:xfrm>
          <a:prstGeom prst="rect">
            <a:avLst/>
          </a:prstGeom>
          <a:noFill/>
          <a:ln>
            <a:noFill/>
          </a:ln>
        </p:spPr>
        <p:txBody>
          <a:bodyPr lIns="90000" rIns="90000" tIns="45000" bIns="45000">
            <a:spAutoFit/>
          </a:bodyPr>
          <a:p>
            <a:fld id="{6940D94B-B16C-41BB-938E-0E01A9F580F5}" type="slidenum">
              <a:rPr b="0" lang="en-US" sz="2400" spc="-1" strike="noStrike">
                <a:latin typeface="Times New Roman"/>
              </a:rPr>
              <a:t>3</a:t>
            </a:fld>
            <a:endParaRPr b="0" lang="en-US" sz="2400" spc="-1" strike="noStrike">
              <a:latin typeface="Times New Roman"/>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18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18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18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187">
                                            <p:txEl>
                                              <p:pRg st="4" end="4"/>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Battle Creek Sanitarium</a:t>
            </a:r>
            <a:endParaRPr b="0" lang="en-US" sz="5400" spc="-1" strike="noStrike">
              <a:solidFill>
                <a:srgbClr val="000000"/>
              </a:solidFill>
              <a:latin typeface="Book Antiqua"/>
            </a:endParaRPr>
          </a:p>
        </p:txBody>
      </p:sp>
      <p:pic>
        <p:nvPicPr>
          <p:cNvPr id="296" name="Picture 2" descr=""/>
          <p:cNvPicPr/>
          <p:nvPr/>
        </p:nvPicPr>
        <p:blipFill>
          <a:blip r:embed="rId1"/>
          <a:stretch/>
        </p:blipFill>
        <p:spPr>
          <a:xfrm>
            <a:off x="1143000" y="2286000"/>
            <a:ext cx="6677280" cy="4219920"/>
          </a:xfrm>
          <a:prstGeom prst="rect">
            <a:avLst/>
          </a:prstGeom>
          <a:ln>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TextShape 1"/>
          <p:cNvSpPr txBox="1"/>
          <p:nvPr/>
        </p:nvSpPr>
        <p:spPr>
          <a:xfrm>
            <a:off x="699120" y="2248200"/>
            <a:ext cx="7745040" cy="3877560"/>
          </a:xfrm>
          <a:prstGeom prst="rect">
            <a:avLst/>
          </a:prstGeom>
          <a:noFill/>
          <a:ln>
            <a:noFill/>
          </a:ln>
        </p:spPr>
        <p:txBody>
          <a:bodyPr>
            <a:normAutofit fontScale="91000"/>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Founded in 1866 and was the successor to the Western Health Reform Institution which was founded in 1863.</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was the center of the church’s health work under the direction of John H. Kellogg</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burned down in 1902 but was rebuilt much larger against the counsel of Ellen White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John H. Kellogg gained control of the institution and it left the church along with him in 1906.</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building is now a federal office building after Kellogg sold it to the government in the 1940’s as a result of the great depression.</a:t>
            </a:r>
            <a:endParaRPr b="0" lang="en-US" sz="2400" spc="-1" strike="noStrike">
              <a:solidFill>
                <a:srgbClr val="262626"/>
              </a:solidFill>
              <a:latin typeface="Book Antiqua"/>
            </a:endParaRPr>
          </a:p>
        </p:txBody>
      </p:sp>
      <p:sp>
        <p:nvSpPr>
          <p:cNvPr id="298"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Battle Creek Sanitarium</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459" dur="indefinite" restart="never" nodeType="tmRoot">
          <p:childTnLst>
            <p:seq>
              <p:cTn id="460" dur="indefinite" nodeType="mainSeq">
                <p:childTnLst>
                  <p:par>
                    <p:cTn id="461" fill="hold">
                      <p:stCondLst>
                        <p:cond delay="indefinite"/>
                      </p:stCondLst>
                      <p:childTnLst>
                        <p:par>
                          <p:cTn id="462" fill="hold">
                            <p:stCondLst>
                              <p:cond delay="0"/>
                            </p:stCondLst>
                            <p:childTnLst>
                              <p:par>
                                <p:cTn id="463" nodeType="clickEffect" fill="hold" presetClass="entr" presetID="1">
                                  <p:stCondLst>
                                    <p:cond delay="0"/>
                                  </p:stCondLst>
                                  <p:childTnLst>
                                    <p:set>
                                      <p:cBhvr>
                                        <p:cTn id="464" dur="1" fill="hold">
                                          <p:stCondLst>
                                            <p:cond delay="0"/>
                                          </p:stCondLst>
                                        </p:cTn>
                                        <p:tgtEl>
                                          <p:spTgt spid="297">
                                            <p:txEl>
                                              <p:pRg st="0" end="0"/>
                                            </p:txEl>
                                          </p:spTgt>
                                        </p:tgtEl>
                                        <p:attrNameLst>
                                          <p:attrName>style.visibility</p:attrName>
                                        </p:attrNameLst>
                                      </p:cBhvr>
                                      <p:to>
                                        <p:strVal val="visible"/>
                                      </p:to>
                                    </p:set>
                                  </p:childTnLst>
                                </p:cTn>
                              </p:par>
                            </p:childTnLst>
                          </p:cTn>
                        </p:par>
                      </p:childTnLst>
                    </p:cTn>
                  </p:par>
                  <p:par>
                    <p:cTn id="465" fill="hold">
                      <p:stCondLst>
                        <p:cond delay="indefinite"/>
                      </p:stCondLst>
                      <p:childTnLst>
                        <p:par>
                          <p:cTn id="466" fill="hold">
                            <p:stCondLst>
                              <p:cond delay="0"/>
                            </p:stCondLst>
                            <p:childTnLst>
                              <p:par>
                                <p:cTn id="467" nodeType="clickEffect" fill="hold" presetClass="entr" presetID="1">
                                  <p:stCondLst>
                                    <p:cond delay="0"/>
                                  </p:stCondLst>
                                  <p:childTnLst>
                                    <p:set>
                                      <p:cBhvr>
                                        <p:cTn id="468" dur="1" fill="hold">
                                          <p:stCondLst>
                                            <p:cond delay="0"/>
                                          </p:stCondLst>
                                        </p:cTn>
                                        <p:tgtEl>
                                          <p:spTgt spid="297">
                                            <p:txEl>
                                              <p:pRg st="1" end="1"/>
                                            </p:txEl>
                                          </p:spTgt>
                                        </p:tgtEl>
                                        <p:attrNameLst>
                                          <p:attrName>style.visibility</p:attrName>
                                        </p:attrNameLst>
                                      </p:cBhvr>
                                      <p:to>
                                        <p:strVal val="visible"/>
                                      </p:to>
                                    </p:set>
                                  </p:childTnLst>
                                </p:cTn>
                              </p:par>
                            </p:childTnLst>
                          </p:cTn>
                        </p:par>
                      </p:childTnLst>
                    </p:cTn>
                  </p:par>
                  <p:par>
                    <p:cTn id="469" fill="hold">
                      <p:stCondLst>
                        <p:cond delay="indefinite"/>
                      </p:stCondLst>
                      <p:childTnLst>
                        <p:par>
                          <p:cTn id="470" fill="hold">
                            <p:stCondLst>
                              <p:cond delay="0"/>
                            </p:stCondLst>
                            <p:childTnLst>
                              <p:par>
                                <p:cTn id="471" nodeType="clickEffect" fill="hold" presetClass="entr" presetID="1">
                                  <p:stCondLst>
                                    <p:cond delay="0"/>
                                  </p:stCondLst>
                                  <p:childTnLst>
                                    <p:set>
                                      <p:cBhvr>
                                        <p:cTn id="472" dur="1" fill="hold">
                                          <p:stCondLst>
                                            <p:cond delay="0"/>
                                          </p:stCondLst>
                                        </p:cTn>
                                        <p:tgtEl>
                                          <p:spTgt spid="297">
                                            <p:txEl>
                                              <p:pRg st="2" end="2"/>
                                            </p:txEl>
                                          </p:spTgt>
                                        </p:tgtEl>
                                        <p:attrNameLst>
                                          <p:attrName>style.visibility</p:attrName>
                                        </p:attrNameLst>
                                      </p:cBhvr>
                                      <p:to>
                                        <p:strVal val="visible"/>
                                      </p:to>
                                    </p:set>
                                  </p:childTnLst>
                                </p:cTn>
                              </p:par>
                            </p:childTnLst>
                          </p:cTn>
                        </p:par>
                      </p:childTnLst>
                    </p:cTn>
                  </p:par>
                  <p:par>
                    <p:cTn id="473" fill="hold">
                      <p:stCondLst>
                        <p:cond delay="indefinite"/>
                      </p:stCondLst>
                      <p:childTnLst>
                        <p:par>
                          <p:cTn id="474" fill="hold">
                            <p:stCondLst>
                              <p:cond delay="0"/>
                            </p:stCondLst>
                            <p:childTnLst>
                              <p:par>
                                <p:cTn id="475" nodeType="clickEffect" fill="hold" presetClass="entr" presetID="1">
                                  <p:stCondLst>
                                    <p:cond delay="0"/>
                                  </p:stCondLst>
                                  <p:childTnLst>
                                    <p:set>
                                      <p:cBhvr>
                                        <p:cTn id="476" dur="1" fill="hold">
                                          <p:stCondLst>
                                            <p:cond delay="0"/>
                                          </p:stCondLst>
                                        </p:cTn>
                                        <p:tgtEl>
                                          <p:spTgt spid="297">
                                            <p:txEl>
                                              <p:pRg st="3" end="3"/>
                                            </p:txEl>
                                          </p:spTgt>
                                        </p:tgtEl>
                                        <p:attrNameLst>
                                          <p:attrName>style.visibility</p:attrName>
                                        </p:attrNameLst>
                                      </p:cBhvr>
                                      <p:to>
                                        <p:strVal val="visible"/>
                                      </p:to>
                                    </p:set>
                                  </p:childTnLst>
                                </p:cTn>
                              </p:par>
                            </p:childTnLst>
                          </p:cTn>
                        </p:par>
                      </p:childTnLst>
                    </p:cTn>
                  </p:par>
                  <p:par>
                    <p:cTn id="477" fill="hold">
                      <p:stCondLst>
                        <p:cond delay="indefinite"/>
                      </p:stCondLst>
                      <p:childTnLst>
                        <p:par>
                          <p:cTn id="478" fill="hold">
                            <p:stCondLst>
                              <p:cond delay="0"/>
                            </p:stCondLst>
                            <p:childTnLst>
                              <p:par>
                                <p:cTn id="479" nodeType="clickEffect" fill="hold" presetClass="entr" presetID="1">
                                  <p:stCondLst>
                                    <p:cond delay="0"/>
                                  </p:stCondLst>
                                  <p:childTnLst>
                                    <p:set>
                                      <p:cBhvr>
                                        <p:cTn id="480" dur="1" fill="hold">
                                          <p:stCondLst>
                                            <p:cond delay="0"/>
                                          </p:stCondLst>
                                        </p:cTn>
                                        <p:tgtEl>
                                          <p:spTgt spid="297">
                                            <p:txEl>
                                              <p:pRg st="4" end="4"/>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Dime Tabernacle</a:t>
            </a:r>
            <a:endParaRPr b="0" lang="en-US" sz="5400" spc="-1" strike="noStrike">
              <a:solidFill>
                <a:srgbClr val="000000"/>
              </a:solidFill>
              <a:latin typeface="Book Antiqua"/>
            </a:endParaRPr>
          </a:p>
        </p:txBody>
      </p:sp>
      <p:pic>
        <p:nvPicPr>
          <p:cNvPr id="300" name="Picture 2" descr=""/>
          <p:cNvPicPr/>
          <p:nvPr/>
        </p:nvPicPr>
        <p:blipFill>
          <a:blip r:embed="rId1"/>
          <a:stretch/>
        </p:blipFill>
        <p:spPr>
          <a:xfrm>
            <a:off x="914400" y="1981080"/>
            <a:ext cx="7314840" cy="4800240"/>
          </a:xfrm>
          <a:prstGeom prst="rect">
            <a:avLst/>
          </a:prstGeom>
          <a:ln>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TextShape 1"/>
          <p:cNvSpPr txBox="1"/>
          <p:nvPr/>
        </p:nvSpPr>
        <p:spPr>
          <a:xfrm>
            <a:off x="699120" y="2248200"/>
            <a:ext cx="7745040" cy="3877560"/>
          </a:xfrm>
          <a:prstGeom prst="rect">
            <a:avLst/>
          </a:prstGeom>
          <a:noFill/>
          <a:ln>
            <a:noFill/>
          </a:ln>
        </p:spPr>
        <p:txBody>
          <a:bodyPr>
            <a:norm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Constructed in 1879</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Money was raised by the suggestion of James White that Adventist church members donate 1 dime per month to go for building the church</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could seat 4,000 people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A number of general conference sessions where held there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funerals of James and Ellen White were held there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burned down in 1922</a:t>
            </a:r>
            <a:endParaRPr b="0" lang="en-US" sz="2400" spc="-1" strike="noStrike">
              <a:solidFill>
                <a:srgbClr val="262626"/>
              </a:solidFill>
              <a:latin typeface="Book Antiqua"/>
            </a:endParaRPr>
          </a:p>
        </p:txBody>
      </p:sp>
      <p:sp>
        <p:nvSpPr>
          <p:cNvPr id="302"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Dime Tabernacle</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481" dur="indefinite" restart="never" nodeType="tmRoot">
          <p:childTnLst>
            <p:seq>
              <p:cTn id="482" dur="indefinite" nodeType="mainSeq">
                <p:childTnLst>
                  <p:par>
                    <p:cTn id="483" fill="hold">
                      <p:stCondLst>
                        <p:cond delay="indefinite"/>
                      </p:stCondLst>
                      <p:childTnLst>
                        <p:par>
                          <p:cTn id="484" fill="hold">
                            <p:stCondLst>
                              <p:cond delay="0"/>
                            </p:stCondLst>
                            <p:childTnLst>
                              <p:par>
                                <p:cTn id="485" nodeType="clickEffect" fill="hold" presetClass="entr" presetID="1">
                                  <p:stCondLst>
                                    <p:cond delay="0"/>
                                  </p:stCondLst>
                                  <p:childTnLst>
                                    <p:set>
                                      <p:cBhvr>
                                        <p:cTn id="48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487" fill="hold">
                      <p:stCondLst>
                        <p:cond delay="indefinite"/>
                      </p:stCondLst>
                      <p:childTnLst>
                        <p:par>
                          <p:cTn id="488" fill="hold">
                            <p:stCondLst>
                              <p:cond delay="0"/>
                            </p:stCondLst>
                            <p:childTnLst>
                              <p:par>
                                <p:cTn id="489" nodeType="clickEffect" fill="hold" presetClass="entr" presetID="1">
                                  <p:stCondLst>
                                    <p:cond delay="0"/>
                                  </p:stCondLst>
                                  <p:childTnLst>
                                    <p:set>
                                      <p:cBhvr>
                                        <p:cTn id="49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nodeType="clickEffect" fill="hold" presetClass="entr" presetID="1">
                                  <p:stCondLst>
                                    <p:cond delay="0"/>
                                  </p:stCondLst>
                                  <p:childTnLst>
                                    <p:set>
                                      <p:cBhvr>
                                        <p:cTn id="49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495" fill="hold">
                      <p:stCondLst>
                        <p:cond delay="indefinite"/>
                      </p:stCondLst>
                      <p:childTnLst>
                        <p:par>
                          <p:cTn id="496" fill="hold">
                            <p:stCondLst>
                              <p:cond delay="0"/>
                            </p:stCondLst>
                            <p:childTnLst>
                              <p:par>
                                <p:cTn id="497" nodeType="clickEffect" fill="hold" presetClass="entr" presetID="1">
                                  <p:stCondLst>
                                    <p:cond delay="0"/>
                                  </p:stCondLst>
                                  <p:childTnLst>
                                    <p:set>
                                      <p:cBhvr>
                                        <p:cTn id="498"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499" fill="hold">
                      <p:stCondLst>
                        <p:cond delay="indefinite"/>
                      </p:stCondLst>
                      <p:childTnLst>
                        <p:par>
                          <p:cTn id="500" fill="hold">
                            <p:stCondLst>
                              <p:cond delay="0"/>
                            </p:stCondLst>
                            <p:childTnLst>
                              <p:par>
                                <p:cTn id="501" nodeType="clickEffect" fill="hold" presetClass="entr" presetID="1">
                                  <p:stCondLst>
                                    <p:cond delay="0"/>
                                  </p:stCondLst>
                                  <p:childTnLst>
                                    <p:set>
                                      <p:cBhvr>
                                        <p:cTn id="502" dur="1" fill="hold">
                                          <p:stCondLst>
                                            <p:cond delay="0"/>
                                          </p:stCondLst>
                                        </p:cTn>
                                        <p:tgtEl>
                                          <p:spTgt spid="301">
                                            <p:txEl>
                                              <p:pRg st="4" end="4"/>
                                            </p:txEl>
                                          </p:spTgt>
                                        </p:tgtEl>
                                        <p:attrNameLst>
                                          <p:attrName>style.visibility</p:attrName>
                                        </p:attrNameLst>
                                      </p:cBhvr>
                                      <p:to>
                                        <p:strVal val="visible"/>
                                      </p:to>
                                    </p:set>
                                  </p:childTnLst>
                                </p:cTn>
                              </p:par>
                            </p:childTnLst>
                          </p:cTn>
                        </p:par>
                      </p:childTnLst>
                    </p:cTn>
                  </p:par>
                  <p:par>
                    <p:cTn id="503" fill="hold">
                      <p:stCondLst>
                        <p:cond delay="indefinite"/>
                      </p:stCondLst>
                      <p:childTnLst>
                        <p:par>
                          <p:cTn id="504" fill="hold">
                            <p:stCondLst>
                              <p:cond delay="0"/>
                            </p:stCondLst>
                            <p:childTnLst>
                              <p:par>
                                <p:cTn id="505" nodeType="clickEffect" fill="hold" presetClass="entr" presetID="1">
                                  <p:stCondLst>
                                    <p:cond delay="0"/>
                                  </p:stCondLst>
                                  <p:childTnLst>
                                    <p:set>
                                      <p:cBhvr>
                                        <p:cTn id="506" dur="1" fill="hold">
                                          <p:stCondLst>
                                            <p:cond delay="0"/>
                                          </p:stCondLst>
                                        </p:cTn>
                                        <p:tgtEl>
                                          <p:spTgt spid="301">
                                            <p:txEl>
                                              <p:pRg st="5" end="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was the center of the publishing work in Scandinavia</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was established in 1932 and functions to this day</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304"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Norsk Bokforlag</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07" dur="indefinite" restart="never" nodeType="tmRoot">
          <p:childTnLst>
            <p:seq>
              <p:cTn id="508" dur="indefinite" nodeType="mainSeq">
                <p:childTnLst>
                  <p:par>
                    <p:cTn id="509" fill="hold">
                      <p:stCondLst>
                        <p:cond delay="indefinite"/>
                      </p:stCondLst>
                      <p:childTnLst>
                        <p:par>
                          <p:cTn id="510" fill="hold">
                            <p:stCondLst>
                              <p:cond delay="0"/>
                            </p:stCondLst>
                            <p:childTnLst>
                              <p:par>
                                <p:cTn id="511" nodeType="clickEffect" fill="hold" presetClass="entr" presetID="1">
                                  <p:stCondLst>
                                    <p:cond delay="0"/>
                                  </p:stCondLst>
                                  <p:childTnLst>
                                    <p:set>
                                      <p:cBhvr>
                                        <p:cTn id="512"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513" fill="hold">
                      <p:stCondLst>
                        <p:cond delay="indefinite"/>
                      </p:stCondLst>
                      <p:childTnLst>
                        <p:par>
                          <p:cTn id="514" fill="hold">
                            <p:stCondLst>
                              <p:cond delay="0"/>
                            </p:stCondLst>
                            <p:childTnLst>
                              <p:par>
                                <p:cTn id="515" nodeType="clickEffect" fill="hold" presetClass="entr" presetID="1">
                                  <p:stCondLst>
                                    <p:cond delay="0"/>
                                  </p:stCondLst>
                                  <p:childTnLst>
                                    <p:set>
                                      <p:cBhvr>
                                        <p:cTn id="516" dur="1" fill="hold">
                                          <p:stCondLst>
                                            <p:cond delay="0"/>
                                          </p:stCondLst>
                                        </p:cTn>
                                        <p:tgtEl>
                                          <p:spTgt spid="303">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Pitcarin Missionary Ship</a:t>
            </a:r>
            <a:endParaRPr b="0" lang="en-US" sz="5400" spc="-1" strike="noStrike">
              <a:solidFill>
                <a:srgbClr val="000000"/>
              </a:solidFill>
              <a:latin typeface="Book Antiqua"/>
            </a:endParaRPr>
          </a:p>
        </p:txBody>
      </p:sp>
      <p:pic>
        <p:nvPicPr>
          <p:cNvPr id="306" name="Picture 3" descr=""/>
          <p:cNvPicPr/>
          <p:nvPr/>
        </p:nvPicPr>
        <p:blipFill>
          <a:blip r:embed="rId1"/>
          <a:stretch/>
        </p:blipFill>
        <p:spPr>
          <a:xfrm>
            <a:off x="838080" y="2000160"/>
            <a:ext cx="7772040" cy="4857480"/>
          </a:xfrm>
          <a:prstGeom prst="rect">
            <a:avLst/>
          </a:prstGeom>
          <a:ln>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Ship was acquired by the church in 1890 and was used to carry missionaries around the Pacific before steamship service was widely available.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ship was paid for by Sabbath School Missionary offerings</a:t>
            </a:r>
            <a:endParaRPr b="0" lang="en-US" sz="2400" spc="-1" strike="noStrike">
              <a:solidFill>
                <a:srgbClr val="262626"/>
              </a:solidFill>
              <a:latin typeface="Book Antiqua"/>
            </a:endParaRPr>
          </a:p>
        </p:txBody>
      </p:sp>
      <p:sp>
        <p:nvSpPr>
          <p:cNvPr id="308"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Pitcairn Missionary Ship</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17" dur="indefinite" restart="never" nodeType="tmRoot">
          <p:childTnLst>
            <p:seq>
              <p:cTn id="518" dur="indefinite" nodeType="mainSeq">
                <p:childTnLst>
                  <p:par>
                    <p:cTn id="519" fill="hold">
                      <p:stCondLst>
                        <p:cond delay="indefinite"/>
                      </p:stCondLst>
                      <p:childTnLst>
                        <p:par>
                          <p:cTn id="520" fill="hold">
                            <p:stCondLst>
                              <p:cond delay="0"/>
                            </p:stCondLst>
                            <p:childTnLst>
                              <p:par>
                                <p:cTn id="521" nodeType="clickEffect" fill="hold" presetClass="entr" presetID="1">
                                  <p:stCondLst>
                                    <p:cond delay="0"/>
                                  </p:stCondLst>
                                  <p:childTnLst>
                                    <p:set>
                                      <p:cBhvr>
                                        <p:cTn id="522"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523" fill="hold">
                      <p:stCondLst>
                        <p:cond delay="indefinite"/>
                      </p:stCondLst>
                      <p:childTnLst>
                        <p:par>
                          <p:cTn id="524" fill="hold">
                            <p:stCondLst>
                              <p:cond delay="0"/>
                            </p:stCondLst>
                            <p:childTnLst>
                              <p:par>
                                <p:cTn id="525" nodeType="clickEffect" fill="hold" presetClass="entr" presetID="1">
                                  <p:stCondLst>
                                    <p:cond delay="0"/>
                                  </p:stCondLst>
                                  <p:childTnLst>
                                    <p:set>
                                      <p:cBhvr>
                                        <p:cTn id="526"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Founded in 1898</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Mission was to provide foods for healthy living</a:t>
            </a:r>
            <a:endParaRPr b="0" lang="en-US" sz="2400" spc="-1" strike="noStrike">
              <a:solidFill>
                <a:srgbClr val="262626"/>
              </a:solidFill>
              <a:latin typeface="Book Antiqua"/>
            </a:endParaRPr>
          </a:p>
        </p:txBody>
      </p:sp>
      <p:sp>
        <p:nvSpPr>
          <p:cNvPr id="310" name="TextShape 2"/>
          <p:cNvSpPr txBox="1"/>
          <p:nvPr/>
        </p:nvSpPr>
        <p:spPr>
          <a:xfrm>
            <a:off x="76320" y="570240"/>
            <a:ext cx="89150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Sanitarium Health Food Co.</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27" dur="indefinite" restart="never" nodeType="tmRoot">
          <p:childTnLst>
            <p:seq>
              <p:cTn id="528" dur="indefinite" nodeType="mainSeq">
                <p:childTnLst>
                  <p:par>
                    <p:cTn id="529" fill="hold">
                      <p:stCondLst>
                        <p:cond delay="indefinite"/>
                      </p:stCondLst>
                      <p:childTnLst>
                        <p:par>
                          <p:cTn id="530" fill="hold">
                            <p:stCondLst>
                              <p:cond delay="0"/>
                            </p:stCondLst>
                            <p:childTnLst>
                              <p:par>
                                <p:cTn id="531" nodeType="clickEffect" fill="hold" presetClass="entr" presetID="1">
                                  <p:stCondLst>
                                    <p:cond delay="0"/>
                                  </p:stCondLst>
                                  <p:childTnLst>
                                    <p:set>
                                      <p:cBhvr>
                                        <p:cTn id="532" dur="1" fill="hold">
                                          <p:stCondLst>
                                            <p:cond delay="0"/>
                                          </p:stCondLst>
                                        </p:cTn>
                                        <p:tgtEl>
                                          <p:spTgt spid="309">
                                            <p:txEl>
                                              <p:pRg st="0" end="0"/>
                                            </p:txEl>
                                          </p:spTgt>
                                        </p:tgtEl>
                                        <p:attrNameLst>
                                          <p:attrName>style.visibility</p:attrName>
                                        </p:attrNameLst>
                                      </p:cBhvr>
                                      <p:to>
                                        <p:strVal val="visible"/>
                                      </p:to>
                                    </p:set>
                                  </p:childTnLst>
                                </p:cTn>
                              </p:par>
                            </p:childTnLst>
                          </p:cTn>
                        </p:par>
                      </p:childTnLst>
                    </p:cTn>
                  </p:par>
                  <p:par>
                    <p:cTn id="533" fill="hold">
                      <p:stCondLst>
                        <p:cond delay="indefinite"/>
                      </p:stCondLst>
                      <p:childTnLst>
                        <p:par>
                          <p:cTn id="534" fill="hold">
                            <p:stCondLst>
                              <p:cond delay="0"/>
                            </p:stCondLst>
                            <p:childTnLst>
                              <p:par>
                                <p:cTn id="535" nodeType="clickEffect" fill="hold" presetClass="entr" presetID="1">
                                  <p:stCondLst>
                                    <p:cond delay="0"/>
                                  </p:stCondLst>
                                  <p:childTnLst>
                                    <p:set>
                                      <p:cBhvr>
                                        <p:cTn id="536" dur="1" fill="hold">
                                          <p:stCondLst>
                                            <p:cond delay="0"/>
                                          </p:stCondLst>
                                        </p:cTn>
                                        <p:tgtEl>
                                          <p:spTgt spid="309">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Solusi College</a:t>
            </a:r>
            <a:endParaRPr b="0" lang="en-US" sz="5400" spc="-1" strike="noStrike">
              <a:solidFill>
                <a:srgbClr val="000000"/>
              </a:solidFill>
              <a:latin typeface="Book Antiqua"/>
            </a:endParaRPr>
          </a:p>
        </p:txBody>
      </p:sp>
      <p:pic>
        <p:nvPicPr>
          <p:cNvPr id="312" name="Picture 2" descr=""/>
          <p:cNvPicPr/>
          <p:nvPr/>
        </p:nvPicPr>
        <p:blipFill>
          <a:blip r:embed="rId1"/>
          <a:stretch/>
        </p:blipFill>
        <p:spPr>
          <a:xfrm>
            <a:off x="1676520" y="2362320"/>
            <a:ext cx="5562360" cy="4171680"/>
          </a:xfrm>
          <a:prstGeom prst="rect">
            <a:avLst/>
          </a:prstGeom>
          <a:ln>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Established as the Solusi mission in 1894 in what is now Zimbabwe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was named after a local chief who came and brought many of his people to the mission.</a:t>
            </a:r>
            <a:endParaRPr b="0" lang="en-US" sz="2400" spc="-1" strike="noStrike">
              <a:solidFill>
                <a:srgbClr val="262626"/>
              </a:solidFill>
              <a:latin typeface="Book Antiqua"/>
            </a:endParaRPr>
          </a:p>
        </p:txBody>
      </p:sp>
      <p:sp>
        <p:nvSpPr>
          <p:cNvPr id="314"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Solusi College</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37" dur="indefinite" restart="never" nodeType="tmRoot">
          <p:childTnLst>
            <p:seq>
              <p:cTn id="538" dur="indefinite" nodeType="mainSeq">
                <p:childTnLst>
                  <p:par>
                    <p:cTn id="539" fill="hold">
                      <p:stCondLst>
                        <p:cond delay="indefinite"/>
                      </p:stCondLst>
                      <p:childTnLst>
                        <p:par>
                          <p:cTn id="540" fill="hold">
                            <p:stCondLst>
                              <p:cond delay="0"/>
                            </p:stCondLst>
                            <p:childTnLst>
                              <p:par>
                                <p:cTn id="541" nodeType="clickEffect" fill="hold" presetClass="entr" presetID="1">
                                  <p:stCondLst>
                                    <p:cond delay="0"/>
                                  </p:stCondLst>
                                  <p:childTnLst>
                                    <p:set>
                                      <p:cBhvr>
                                        <p:cTn id="542"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543" fill="hold">
                      <p:stCondLst>
                        <p:cond delay="indefinite"/>
                      </p:stCondLst>
                      <p:childTnLst>
                        <p:par>
                          <p:cTn id="544" fill="hold">
                            <p:stCondLst>
                              <p:cond delay="0"/>
                            </p:stCondLst>
                            <p:childTnLst>
                              <p:par>
                                <p:cTn id="545" nodeType="clickEffect" fill="hold" presetClass="entr" presetID="1">
                                  <p:stCondLst>
                                    <p:cond delay="0"/>
                                  </p:stCondLst>
                                  <p:childTnLst>
                                    <p:set>
                                      <p:cBhvr>
                                        <p:cTn id="546" dur="1" fill="hold">
                                          <p:stCondLst>
                                            <p:cond delay="0"/>
                                          </p:stCondLst>
                                        </p:cTn>
                                        <p:tgtEl>
                                          <p:spTgt spid="313">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TextShape 1"/>
          <p:cNvSpPr txBox="1"/>
          <p:nvPr/>
        </p:nvSpPr>
        <p:spPr>
          <a:xfrm>
            <a:off x="699120" y="2248200"/>
            <a:ext cx="7745040" cy="3877560"/>
          </a:xfrm>
          <a:prstGeom prst="rect">
            <a:avLst/>
          </a:prstGeom>
          <a:noFill/>
          <a:ln>
            <a:noFill/>
          </a:ln>
        </p:spPr>
        <p:txBody>
          <a:bodyPr>
            <a:normAutofit/>
          </a:bodyPr>
          <a:p>
            <a:pPr>
              <a:lnSpc>
                <a:spcPct val="100000"/>
              </a:lnSpc>
              <a:spcBef>
                <a:spcPts val="799"/>
              </a:spcBef>
            </a:pPr>
            <a:r>
              <a:rPr b="0" lang="en-US" sz="4000" spc="-1" strike="noStrike">
                <a:solidFill>
                  <a:srgbClr val="262626"/>
                </a:solidFill>
                <a:latin typeface="Book Antiqua"/>
              </a:rPr>
              <a:t>“</a:t>
            </a:r>
            <a:r>
              <a:rPr b="0" lang="en-US" sz="4000" spc="-1" strike="noStrike">
                <a:solidFill>
                  <a:srgbClr val="262626"/>
                </a:solidFill>
                <a:latin typeface="Book Antiqua"/>
              </a:rPr>
              <a:t>We have nothing to fear for the future, except as we shall forget the way the Lord has led us, and His teaching in our past history.”</a:t>
            </a:r>
            <a:endParaRPr b="0" lang="en-US" sz="4000" spc="-1" strike="noStrike">
              <a:solidFill>
                <a:srgbClr val="262626"/>
              </a:solidFill>
              <a:latin typeface="Book Antiqua"/>
            </a:endParaRPr>
          </a:p>
        </p:txBody>
      </p:sp>
      <p:sp>
        <p:nvSpPr>
          <p:cNvPr id="191"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4400" spc="-1" strike="noStrike">
                <a:solidFill>
                  <a:srgbClr val="895d1d"/>
                </a:solidFill>
                <a:latin typeface="Book Antiqua"/>
              </a:rPr>
              <a:t>Life Sketches of E. G. White </a:t>
            </a:r>
            <a:br/>
            <a:r>
              <a:rPr b="0" lang="en-US" sz="4400" spc="-1" strike="noStrike">
                <a:solidFill>
                  <a:srgbClr val="895d1d"/>
                </a:solidFill>
                <a:latin typeface="Book Antiqua"/>
              </a:rPr>
              <a:t>p 196</a:t>
            </a:r>
            <a:endParaRPr b="0" lang="en-US" sz="4400" spc="-1" strike="noStrike">
              <a:solidFill>
                <a:srgbClr val="000000"/>
              </a:solidFill>
              <a:latin typeface="Book Antiqua"/>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A system of raising funds from members to support the ministry.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This relieved the ministers from being self supporting and allowed them to focus all their efforts on the ministry.</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This turned into the tithing system we now have in the church</a:t>
            </a:r>
            <a:endParaRPr b="0" lang="en-US" sz="2400" spc="-1" strike="noStrike">
              <a:solidFill>
                <a:srgbClr val="262626"/>
              </a:solidFill>
              <a:latin typeface="Book Antiqua"/>
            </a:endParaRPr>
          </a:p>
        </p:txBody>
      </p:sp>
      <p:sp>
        <p:nvSpPr>
          <p:cNvPr id="316"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Systematic Benevolence</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47" dur="indefinite" restart="never" nodeType="tmRoot">
          <p:childTnLst>
            <p:seq>
              <p:cTn id="548" dur="indefinite" nodeType="mainSeq">
                <p:childTnLst>
                  <p:par>
                    <p:cTn id="549" fill="hold">
                      <p:stCondLst>
                        <p:cond delay="indefinite"/>
                      </p:stCondLst>
                      <p:childTnLst>
                        <p:par>
                          <p:cTn id="550" fill="hold">
                            <p:stCondLst>
                              <p:cond delay="0"/>
                            </p:stCondLst>
                            <p:childTnLst>
                              <p:par>
                                <p:cTn id="551" nodeType="clickEffect" fill="hold" presetClass="entr" presetID="1">
                                  <p:stCondLst>
                                    <p:cond delay="0"/>
                                  </p:stCondLst>
                                  <p:childTnLst>
                                    <p:set>
                                      <p:cBhvr>
                                        <p:cTn id="552"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553" fill="hold">
                      <p:stCondLst>
                        <p:cond delay="indefinite"/>
                      </p:stCondLst>
                      <p:childTnLst>
                        <p:par>
                          <p:cTn id="554" fill="hold">
                            <p:stCondLst>
                              <p:cond delay="0"/>
                            </p:stCondLst>
                            <p:childTnLst>
                              <p:par>
                                <p:cTn id="555" nodeType="clickEffect" fill="hold" presetClass="entr" presetID="1">
                                  <p:stCondLst>
                                    <p:cond delay="0"/>
                                  </p:stCondLst>
                                  <p:childTnLst>
                                    <p:set>
                                      <p:cBhvr>
                                        <p:cTn id="556" dur="1" fill="hold">
                                          <p:stCondLst>
                                            <p:cond delay="0"/>
                                          </p:stCondLst>
                                        </p:cTn>
                                        <p:tgtEl>
                                          <p:spTgt spid="315">
                                            <p:txEl>
                                              <p:pRg st="1" end="1"/>
                                            </p:txEl>
                                          </p:spTgt>
                                        </p:tgtEl>
                                        <p:attrNameLst>
                                          <p:attrName>style.visibility</p:attrName>
                                        </p:attrNameLst>
                                      </p:cBhvr>
                                      <p:to>
                                        <p:strVal val="visible"/>
                                      </p:to>
                                    </p:set>
                                  </p:childTnLst>
                                </p:cTn>
                              </p:par>
                            </p:childTnLst>
                          </p:cTn>
                        </p:par>
                      </p:childTnLst>
                    </p:cTn>
                  </p:par>
                  <p:par>
                    <p:cTn id="557" fill="hold">
                      <p:stCondLst>
                        <p:cond delay="indefinite"/>
                      </p:stCondLst>
                      <p:childTnLst>
                        <p:par>
                          <p:cTn id="558" fill="hold">
                            <p:stCondLst>
                              <p:cond delay="0"/>
                            </p:stCondLst>
                            <p:childTnLst>
                              <p:par>
                                <p:cTn id="559" nodeType="clickEffect" fill="hold" presetClass="entr" presetID="1">
                                  <p:stCondLst>
                                    <p:cond delay="0"/>
                                  </p:stCondLst>
                                  <p:childTnLst>
                                    <p:set>
                                      <p:cBhvr>
                                        <p:cTn id="560"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Founded in 1869 in South Lancaster MA</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This was the precursor to the system of ABC’s we have today.</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318"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Tract Society</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61" dur="indefinite" restart="never" nodeType="tmRoot">
          <p:childTnLst>
            <p:seq>
              <p:cTn id="562" dur="indefinite" nodeType="mainSeq">
                <p:childTnLst>
                  <p:par>
                    <p:cTn id="563" fill="hold">
                      <p:stCondLst>
                        <p:cond delay="indefinite"/>
                      </p:stCondLst>
                      <p:childTnLst>
                        <p:par>
                          <p:cTn id="564" fill="hold">
                            <p:stCondLst>
                              <p:cond delay="0"/>
                            </p:stCondLst>
                            <p:childTnLst>
                              <p:par>
                                <p:cTn id="565" nodeType="clickEffect" fill="hold" presetClass="entr" presetID="1">
                                  <p:stCondLst>
                                    <p:cond delay="0"/>
                                  </p:stCondLst>
                                  <p:childTnLst>
                                    <p:set>
                                      <p:cBhvr>
                                        <p:cTn id="566" dur="1" fill="hold">
                                          <p:stCondLst>
                                            <p:cond delay="0"/>
                                          </p:stCondLst>
                                        </p:cTn>
                                        <p:tgtEl>
                                          <p:spTgt spid="317">
                                            <p:txEl>
                                              <p:pRg st="0" end="0"/>
                                            </p:txEl>
                                          </p:spTgt>
                                        </p:tgtEl>
                                        <p:attrNameLst>
                                          <p:attrName>style.visibility</p:attrName>
                                        </p:attrNameLst>
                                      </p:cBhvr>
                                      <p:to>
                                        <p:strVal val="visible"/>
                                      </p:to>
                                    </p:set>
                                  </p:childTnLst>
                                </p:cTn>
                              </p:par>
                            </p:childTnLst>
                          </p:cTn>
                        </p:par>
                      </p:childTnLst>
                    </p:cTn>
                  </p:par>
                  <p:par>
                    <p:cTn id="567" fill="hold">
                      <p:stCondLst>
                        <p:cond delay="indefinite"/>
                      </p:stCondLst>
                      <p:childTnLst>
                        <p:par>
                          <p:cTn id="568" fill="hold">
                            <p:stCondLst>
                              <p:cond delay="0"/>
                            </p:stCondLst>
                            <p:childTnLst>
                              <p:par>
                                <p:cTn id="569" nodeType="clickEffect" fill="hold" presetClass="entr" presetID="1">
                                  <p:stCondLst>
                                    <p:cond delay="0"/>
                                  </p:stCondLst>
                                  <p:childTnLst>
                                    <p:set>
                                      <p:cBhvr>
                                        <p:cTn id="570" dur="1" fill="hold">
                                          <p:stCondLst>
                                            <p:cond delay="0"/>
                                          </p:stCondLst>
                                        </p:cTn>
                                        <p:tgtEl>
                                          <p:spTgt spid="317">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TextShape 1"/>
          <p:cNvSpPr txBox="1"/>
          <p:nvPr/>
        </p:nvSpPr>
        <p:spPr>
          <a:xfrm>
            <a:off x="699120" y="2248200"/>
            <a:ext cx="7745040" cy="3877560"/>
          </a:xfrm>
          <a:prstGeom prst="rect">
            <a:avLst/>
          </a:prstGeom>
          <a:noFill/>
          <a:ln>
            <a:noFill/>
          </a:ln>
        </p:spPr>
        <p:txBody>
          <a:bodyPr>
            <a:noAutofit/>
          </a:bodyPr>
          <a:p>
            <a:endParaRPr b="0" lang="en-US" sz="2400" spc="-1" strike="noStrike">
              <a:solidFill>
                <a:srgbClr val="262626"/>
              </a:solidFill>
              <a:latin typeface="Book Antiqua"/>
            </a:endParaRPr>
          </a:p>
        </p:txBody>
      </p:sp>
      <p:sp>
        <p:nvSpPr>
          <p:cNvPr id="320"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Universidade de Montemorelos</a:t>
            </a:r>
            <a:endParaRPr b="0" lang="en-US" sz="5400" spc="-1" strike="noStrike">
              <a:solidFill>
                <a:srgbClr val="000000"/>
              </a:solidFill>
              <a:latin typeface="Book Antiqua"/>
            </a:endParaRPr>
          </a:p>
        </p:txBody>
      </p:sp>
      <p:pic>
        <p:nvPicPr>
          <p:cNvPr id="321" name="Picture 2" descr=""/>
          <p:cNvPicPr/>
          <p:nvPr/>
        </p:nvPicPr>
        <p:blipFill>
          <a:blip r:embed="rId1"/>
          <a:stretch/>
        </p:blipFill>
        <p:spPr>
          <a:xfrm>
            <a:off x="380880" y="2271960"/>
            <a:ext cx="8431920" cy="3733560"/>
          </a:xfrm>
          <a:prstGeom prst="rect">
            <a:avLst/>
          </a:prstGeom>
          <a:ln>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Founded in 1942</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Has a medical school that serves much of Latin America</a:t>
            </a:r>
            <a:endParaRPr b="0" lang="en-US" sz="2400" spc="-1" strike="noStrike">
              <a:solidFill>
                <a:srgbClr val="262626"/>
              </a:solidFill>
              <a:latin typeface="Book Antiqua"/>
            </a:endParaRPr>
          </a:p>
        </p:txBody>
      </p:sp>
      <p:sp>
        <p:nvSpPr>
          <p:cNvPr id="323"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Universidad Montemorelos</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71" dur="indefinite" restart="never" nodeType="tmRoot">
          <p:childTnLst>
            <p:seq>
              <p:cTn id="572" dur="indefinite" nodeType="mainSeq">
                <p:childTnLst>
                  <p:par>
                    <p:cTn id="573" fill="hold">
                      <p:stCondLst>
                        <p:cond delay="indefinite"/>
                      </p:stCondLst>
                      <p:childTnLst>
                        <p:par>
                          <p:cTn id="574" fill="hold">
                            <p:stCondLst>
                              <p:cond delay="0"/>
                            </p:stCondLst>
                            <p:childTnLst>
                              <p:par>
                                <p:cTn id="575" nodeType="clickEffect" fill="hold" presetClass="entr" presetID="1">
                                  <p:stCondLst>
                                    <p:cond delay="0"/>
                                  </p:stCondLst>
                                  <p:childTnLst>
                                    <p:set>
                                      <p:cBhvr>
                                        <p:cTn id="576"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par>
                    <p:cTn id="577" fill="hold">
                      <p:stCondLst>
                        <p:cond delay="indefinite"/>
                      </p:stCondLst>
                      <p:childTnLst>
                        <p:par>
                          <p:cTn id="578" fill="hold">
                            <p:stCondLst>
                              <p:cond delay="0"/>
                            </p:stCondLst>
                            <p:childTnLst>
                              <p:par>
                                <p:cTn id="579" nodeType="clickEffect" fill="hold" presetClass="entr" presetID="1">
                                  <p:stCondLst>
                                    <p:cond delay="0"/>
                                  </p:stCondLst>
                                  <p:childTnLst>
                                    <p:set>
                                      <p:cBhvr>
                                        <p:cTn id="580" dur="1" fill="hold">
                                          <p:stCondLst>
                                            <p:cond delay="0"/>
                                          </p:stCondLst>
                                        </p:cTn>
                                        <p:tgtEl>
                                          <p:spTgt spid="322">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Founded in the 1920’s by HMS Richards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Noted for it’s bible correspondence schools, which recently completed its one millionth course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It was the forerunner of all the Adventist media ministries</a:t>
            </a:r>
            <a:endParaRPr b="0" lang="en-US" sz="2400" spc="-1" strike="noStrike">
              <a:solidFill>
                <a:srgbClr val="262626"/>
              </a:solidFill>
              <a:latin typeface="Book Antiqua"/>
            </a:endParaRPr>
          </a:p>
        </p:txBody>
      </p:sp>
      <p:sp>
        <p:nvSpPr>
          <p:cNvPr id="325"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Voice of Prophecy</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81" dur="indefinite" restart="never" nodeType="tmRoot">
          <p:childTnLst>
            <p:seq>
              <p:cTn id="582" dur="indefinite" nodeType="mainSeq">
                <p:childTnLst>
                  <p:par>
                    <p:cTn id="583" fill="hold">
                      <p:stCondLst>
                        <p:cond delay="indefinite"/>
                      </p:stCondLst>
                      <p:childTnLst>
                        <p:par>
                          <p:cTn id="584" fill="hold">
                            <p:stCondLst>
                              <p:cond delay="0"/>
                            </p:stCondLst>
                            <p:childTnLst>
                              <p:par>
                                <p:cTn id="585" nodeType="clickEffect" fill="hold" presetClass="entr" presetID="1">
                                  <p:stCondLst>
                                    <p:cond delay="0"/>
                                  </p:stCondLst>
                                  <p:childTnLst>
                                    <p:set>
                                      <p:cBhvr>
                                        <p:cTn id="586" dur="1" fill="hold">
                                          <p:stCondLst>
                                            <p:cond delay="0"/>
                                          </p:stCondLst>
                                        </p:cTn>
                                        <p:tgtEl>
                                          <p:spTgt spid="324">
                                            <p:txEl>
                                              <p:pRg st="0" end="0"/>
                                            </p:txEl>
                                          </p:spTgt>
                                        </p:tgtEl>
                                        <p:attrNameLst>
                                          <p:attrName>style.visibility</p:attrName>
                                        </p:attrNameLst>
                                      </p:cBhvr>
                                      <p:to>
                                        <p:strVal val="visible"/>
                                      </p:to>
                                    </p:set>
                                  </p:childTnLst>
                                </p:cTn>
                              </p:par>
                            </p:childTnLst>
                          </p:cTn>
                        </p:par>
                      </p:childTnLst>
                    </p:cTn>
                  </p:par>
                  <p:par>
                    <p:cTn id="587" fill="hold">
                      <p:stCondLst>
                        <p:cond delay="indefinite"/>
                      </p:stCondLst>
                      <p:childTnLst>
                        <p:par>
                          <p:cTn id="588" fill="hold">
                            <p:stCondLst>
                              <p:cond delay="0"/>
                            </p:stCondLst>
                            <p:childTnLst>
                              <p:par>
                                <p:cTn id="589" nodeType="clickEffect" fill="hold" presetClass="entr" presetID="1">
                                  <p:stCondLst>
                                    <p:cond delay="0"/>
                                  </p:stCondLst>
                                  <p:childTnLst>
                                    <p:set>
                                      <p:cBhvr>
                                        <p:cTn id="590" dur="1" fill="hold">
                                          <p:stCondLst>
                                            <p:cond delay="0"/>
                                          </p:stCondLst>
                                        </p:cTn>
                                        <p:tgtEl>
                                          <p:spTgt spid="324">
                                            <p:txEl>
                                              <p:pRg st="1" end="1"/>
                                            </p:txEl>
                                          </p:spTgt>
                                        </p:tgtEl>
                                        <p:attrNameLst>
                                          <p:attrName>style.visibility</p:attrName>
                                        </p:attrNameLst>
                                      </p:cBhvr>
                                      <p:to>
                                        <p:strVal val="visible"/>
                                      </p:to>
                                    </p:set>
                                  </p:childTnLst>
                                </p:cTn>
                              </p:par>
                            </p:childTnLst>
                          </p:cTn>
                        </p:par>
                      </p:childTnLst>
                    </p:cTn>
                  </p:par>
                  <p:par>
                    <p:cTn id="591" fill="hold">
                      <p:stCondLst>
                        <p:cond delay="indefinite"/>
                      </p:stCondLst>
                      <p:childTnLst>
                        <p:par>
                          <p:cTn id="592" fill="hold">
                            <p:stCondLst>
                              <p:cond delay="0"/>
                            </p:stCondLst>
                            <p:childTnLst>
                              <p:par>
                                <p:cTn id="593" nodeType="clickEffect" fill="hold" presetClass="entr" presetID="1">
                                  <p:stCondLst>
                                    <p:cond delay="0"/>
                                  </p:stCondLst>
                                  <p:childTnLst>
                                    <p:set>
                                      <p:cBhvr>
                                        <p:cTn id="594"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Luther Warren organized the first young peoples society in 1879</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Young People’s Department of the church was officially organized at the GC session in Gland Switzerland in 1907</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Pathfinder program was developed in the 1940’s by John Hancock in Southern California</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327"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Adventist History in Regards to Youth</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595" dur="indefinite" restart="never" nodeType="tmRoot">
          <p:childTnLst>
            <p:seq>
              <p:cTn id="596" dur="indefinite" nodeType="mainSeq">
                <p:childTnLst>
                  <p:par>
                    <p:cTn id="597" fill="hold">
                      <p:stCondLst>
                        <p:cond delay="indefinite"/>
                      </p:stCondLst>
                      <p:childTnLst>
                        <p:par>
                          <p:cTn id="598" fill="hold">
                            <p:stCondLst>
                              <p:cond delay="0"/>
                            </p:stCondLst>
                            <p:childTnLst>
                              <p:par>
                                <p:cTn id="599" nodeType="clickEffect" fill="hold" presetClass="entr" presetID="1">
                                  <p:stCondLst>
                                    <p:cond delay="0"/>
                                  </p:stCondLst>
                                  <p:childTnLst>
                                    <p:set>
                                      <p:cBhvr>
                                        <p:cTn id="600" dur="1" fill="hold">
                                          <p:stCondLst>
                                            <p:cond delay="0"/>
                                          </p:stCondLst>
                                        </p:cTn>
                                        <p:tgtEl>
                                          <p:spTgt spid="326">
                                            <p:txEl>
                                              <p:pRg st="0" end="0"/>
                                            </p:txEl>
                                          </p:spTgt>
                                        </p:tgtEl>
                                        <p:attrNameLst>
                                          <p:attrName>style.visibility</p:attrName>
                                        </p:attrNameLst>
                                      </p:cBhvr>
                                      <p:to>
                                        <p:strVal val="visible"/>
                                      </p:to>
                                    </p:set>
                                  </p:childTnLst>
                                </p:cTn>
                              </p:par>
                            </p:childTnLst>
                          </p:cTn>
                        </p:par>
                      </p:childTnLst>
                    </p:cTn>
                  </p:par>
                  <p:par>
                    <p:cTn id="601" fill="hold">
                      <p:stCondLst>
                        <p:cond delay="indefinite"/>
                      </p:stCondLst>
                      <p:childTnLst>
                        <p:par>
                          <p:cTn id="602" fill="hold">
                            <p:stCondLst>
                              <p:cond delay="0"/>
                            </p:stCondLst>
                            <p:childTnLst>
                              <p:par>
                                <p:cTn id="603" nodeType="clickEffect" fill="hold" presetClass="entr" presetID="1">
                                  <p:stCondLst>
                                    <p:cond delay="0"/>
                                  </p:stCondLst>
                                  <p:childTnLst>
                                    <p:set>
                                      <p:cBhvr>
                                        <p:cTn id="604" dur="1" fill="hold">
                                          <p:stCondLst>
                                            <p:cond delay="0"/>
                                          </p:stCondLst>
                                        </p:cTn>
                                        <p:tgtEl>
                                          <p:spTgt spid="326">
                                            <p:txEl>
                                              <p:pRg st="1" end="1"/>
                                            </p:txEl>
                                          </p:spTgt>
                                        </p:tgtEl>
                                        <p:attrNameLst>
                                          <p:attrName>style.visibility</p:attrName>
                                        </p:attrNameLst>
                                      </p:cBhvr>
                                      <p:to>
                                        <p:strVal val="visible"/>
                                      </p:to>
                                    </p:set>
                                  </p:childTnLst>
                                </p:cTn>
                              </p:par>
                            </p:childTnLst>
                          </p:cTn>
                        </p:par>
                      </p:childTnLst>
                    </p:cTn>
                  </p:par>
                  <p:par>
                    <p:cTn id="605" fill="hold">
                      <p:stCondLst>
                        <p:cond delay="indefinite"/>
                      </p:stCondLst>
                      <p:childTnLst>
                        <p:par>
                          <p:cTn id="606" fill="hold">
                            <p:stCondLst>
                              <p:cond delay="0"/>
                            </p:stCondLst>
                            <p:childTnLst>
                              <p:par>
                                <p:cTn id="607" nodeType="clickEffect" fill="hold" presetClass="entr" presetID="1">
                                  <p:stCondLst>
                                    <p:cond delay="0"/>
                                  </p:stCondLst>
                                  <p:childTnLst>
                                    <p:set>
                                      <p:cBhvr>
                                        <p:cTn id="608" dur="1" fill="hold">
                                          <p:stCondLst>
                                            <p:cond delay="0"/>
                                          </p:stCondLst>
                                        </p:cTn>
                                        <p:tgtEl>
                                          <p:spTgt spid="326">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TextShape 1"/>
          <p:cNvSpPr txBox="1"/>
          <p:nvPr/>
        </p:nvSpPr>
        <p:spPr>
          <a:xfrm>
            <a:off x="699120" y="2248200"/>
            <a:ext cx="7745040" cy="3877560"/>
          </a:xfrm>
          <a:prstGeom prst="rect">
            <a:avLst/>
          </a:prstGeom>
          <a:noFill/>
          <a:ln>
            <a:noFill/>
          </a:ln>
        </p:spPr>
        <p:txBody>
          <a:bodyPr>
            <a:noAutofit/>
          </a:bodyPr>
          <a:p>
            <a:endParaRPr b="0" lang="en-US" sz="2400" spc="-1" strike="noStrike">
              <a:solidFill>
                <a:srgbClr val="262626"/>
              </a:solidFill>
              <a:latin typeface="Book Antiqua"/>
            </a:endParaRPr>
          </a:p>
        </p:txBody>
      </p:sp>
      <p:sp>
        <p:nvSpPr>
          <p:cNvPr id="329" name="TextShape 2"/>
          <p:cNvSpPr txBox="1"/>
          <p:nvPr/>
        </p:nvSpPr>
        <p:spPr>
          <a:xfrm>
            <a:off x="685800" y="380880"/>
            <a:ext cx="7755840" cy="1053720"/>
          </a:xfrm>
          <a:prstGeom prst="rect">
            <a:avLst/>
          </a:prstGeom>
          <a:noFill/>
          <a:ln>
            <a:noFill/>
          </a:ln>
        </p:spPr>
        <p:txBody>
          <a:bodyPr anchor="ctr">
            <a:noAutofit/>
          </a:bodyPr>
          <a:p>
            <a:pPr algn="ctr">
              <a:lnSpc>
                <a:spcPct val="100000"/>
              </a:lnSpc>
            </a:pPr>
            <a:r>
              <a:rPr b="0" lang="en-US" sz="4400" spc="-1" strike="noStrike">
                <a:solidFill>
                  <a:srgbClr val="895d1d"/>
                </a:solidFill>
                <a:latin typeface="Book Antiqua"/>
              </a:rPr>
              <a:t>Virtual Tour of an Adventist Heritage Site</a:t>
            </a:r>
            <a:endParaRPr b="0" lang="en-US" sz="4400" spc="-1" strike="noStrike">
              <a:solidFill>
                <a:srgbClr val="000000"/>
              </a:solidFill>
              <a:latin typeface="Book Antiqua"/>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Seventh-day Adventist church has always had its challenges and it has always survived.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The early Adventist church largely consisted of a group of mission and vision driven young people in their 20’s and 30’s.</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Our church history shows what is possible when young people get involved.</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331"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Some Final Observations</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609" dur="indefinite" restart="never" nodeType="tmRoot">
          <p:childTnLst>
            <p:seq>
              <p:cTn id="610" dur="indefinite" nodeType="mainSeq">
                <p:childTnLst>
                  <p:par>
                    <p:cTn id="611" fill="hold">
                      <p:stCondLst>
                        <p:cond delay="indefinite"/>
                      </p:stCondLst>
                      <p:childTnLst>
                        <p:par>
                          <p:cTn id="612" fill="hold">
                            <p:stCondLst>
                              <p:cond delay="0"/>
                            </p:stCondLst>
                            <p:childTnLst>
                              <p:par>
                                <p:cTn id="613" nodeType="clickEffect" fill="hold" presetClass="entr" presetID="1">
                                  <p:stCondLst>
                                    <p:cond delay="0"/>
                                  </p:stCondLst>
                                  <p:childTnLst>
                                    <p:set>
                                      <p:cBhvr>
                                        <p:cTn id="614" dur="1" fill="hold">
                                          <p:stCondLst>
                                            <p:cond delay="0"/>
                                          </p:stCondLst>
                                        </p:cTn>
                                        <p:tgtEl>
                                          <p:spTgt spid="330">
                                            <p:txEl>
                                              <p:pRg st="0" end="0"/>
                                            </p:txEl>
                                          </p:spTgt>
                                        </p:tgtEl>
                                        <p:attrNameLst>
                                          <p:attrName>style.visibility</p:attrName>
                                        </p:attrNameLst>
                                      </p:cBhvr>
                                      <p:to>
                                        <p:strVal val="visible"/>
                                      </p:to>
                                    </p:set>
                                  </p:childTnLst>
                                </p:cTn>
                              </p:par>
                            </p:childTnLst>
                          </p:cTn>
                        </p:par>
                      </p:childTnLst>
                    </p:cTn>
                  </p:par>
                  <p:par>
                    <p:cTn id="615" fill="hold">
                      <p:stCondLst>
                        <p:cond delay="indefinite"/>
                      </p:stCondLst>
                      <p:childTnLst>
                        <p:par>
                          <p:cTn id="616" fill="hold">
                            <p:stCondLst>
                              <p:cond delay="0"/>
                            </p:stCondLst>
                            <p:childTnLst>
                              <p:par>
                                <p:cTn id="617" nodeType="clickEffect" fill="hold" presetClass="entr" presetID="1">
                                  <p:stCondLst>
                                    <p:cond delay="0"/>
                                  </p:stCondLst>
                                  <p:childTnLst>
                                    <p:set>
                                      <p:cBhvr>
                                        <p:cTn id="618" dur="1" fill="hold">
                                          <p:stCondLst>
                                            <p:cond delay="0"/>
                                          </p:stCondLst>
                                        </p:cTn>
                                        <p:tgtEl>
                                          <p:spTgt spid="330">
                                            <p:txEl>
                                              <p:pRg st="1" end="1"/>
                                            </p:txEl>
                                          </p:spTgt>
                                        </p:tgtEl>
                                        <p:attrNameLst>
                                          <p:attrName>style.visibility</p:attrName>
                                        </p:attrNameLst>
                                      </p:cBhvr>
                                      <p:to>
                                        <p:strVal val="visible"/>
                                      </p:to>
                                    </p:set>
                                  </p:childTnLst>
                                </p:cTn>
                              </p:par>
                            </p:childTnLst>
                          </p:cTn>
                        </p:par>
                      </p:childTnLst>
                    </p:cTn>
                  </p:par>
                  <p:par>
                    <p:cTn id="619" fill="hold">
                      <p:stCondLst>
                        <p:cond delay="indefinite"/>
                      </p:stCondLst>
                      <p:childTnLst>
                        <p:par>
                          <p:cTn id="620" fill="hold">
                            <p:stCondLst>
                              <p:cond delay="0"/>
                            </p:stCondLst>
                            <p:childTnLst>
                              <p:par>
                                <p:cTn id="621" nodeType="clickEffect" fill="hold" presetClass="entr" presetID="1">
                                  <p:stCondLst>
                                    <p:cond delay="0"/>
                                  </p:stCondLst>
                                  <p:childTnLst>
                                    <p:set>
                                      <p:cBhvr>
                                        <p:cTn id="622" dur="1" fill="hold">
                                          <p:stCondLst>
                                            <p:cond delay="0"/>
                                          </p:stCondLst>
                                        </p:cTn>
                                        <p:tgtEl>
                                          <p:spTgt spid="330">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TextShape 1"/>
          <p:cNvSpPr txBox="1"/>
          <p:nvPr/>
        </p:nvSpPr>
        <p:spPr>
          <a:xfrm>
            <a:off x="699120" y="2248200"/>
            <a:ext cx="7745040" cy="3877560"/>
          </a:xfrm>
          <a:prstGeom prst="rect">
            <a:avLst/>
          </a:prstGeom>
          <a:noFill/>
          <a:ln>
            <a:noFill/>
          </a:ln>
        </p:spPr>
        <p:txBody>
          <a:bodyPr>
            <a:normAutofit/>
          </a:bodyPr>
          <a:p>
            <a:pPr>
              <a:lnSpc>
                <a:spcPct val="100000"/>
              </a:lnSpc>
              <a:spcBef>
                <a:spcPts val="799"/>
              </a:spcBef>
            </a:pPr>
            <a:r>
              <a:rPr b="0" lang="en-US" sz="4000" spc="-1" strike="noStrike">
                <a:solidFill>
                  <a:srgbClr val="262626"/>
                </a:solidFill>
                <a:latin typeface="Book Antiqua"/>
              </a:rPr>
              <a:t>“</a:t>
            </a:r>
            <a:r>
              <a:rPr b="0" lang="en-US" sz="4000" spc="-1" strike="noStrike">
                <a:solidFill>
                  <a:srgbClr val="262626"/>
                </a:solidFill>
                <a:latin typeface="Book Antiqua"/>
              </a:rPr>
              <a:t>We have nothing to fear for the future, except as we shall forget the way the Lord has led us, and His teaching in our past history.”</a:t>
            </a:r>
            <a:endParaRPr b="0" lang="en-US" sz="4000" spc="-1" strike="noStrike">
              <a:solidFill>
                <a:srgbClr val="262626"/>
              </a:solidFill>
              <a:latin typeface="Book Antiqua"/>
            </a:endParaRPr>
          </a:p>
        </p:txBody>
      </p:sp>
      <p:sp>
        <p:nvSpPr>
          <p:cNvPr id="333"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4400" spc="-1" strike="noStrike">
                <a:solidFill>
                  <a:srgbClr val="895d1d"/>
                </a:solidFill>
                <a:latin typeface="Book Antiqua"/>
              </a:rPr>
              <a:t>Life Sketches of E. G. White </a:t>
            </a:r>
            <a:br/>
            <a:r>
              <a:rPr b="0" lang="en-US" sz="4400" spc="-1" strike="noStrike">
                <a:solidFill>
                  <a:srgbClr val="895d1d"/>
                </a:solidFill>
                <a:latin typeface="Book Antiqua"/>
              </a:rPr>
              <a:t>p 196</a:t>
            </a:r>
            <a:endParaRPr b="0" lang="en-US" sz="4400" spc="-1" strike="noStrike">
              <a:solidFill>
                <a:srgbClr val="000000"/>
              </a:solidFill>
              <a:latin typeface="Book Antiqua"/>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TextShape 1"/>
          <p:cNvSpPr txBox="1"/>
          <p:nvPr/>
        </p:nvSpPr>
        <p:spPr>
          <a:xfrm>
            <a:off x="699120" y="2248200"/>
            <a:ext cx="7745040" cy="3877560"/>
          </a:xfrm>
          <a:prstGeom prst="rect">
            <a:avLst/>
          </a:prstGeom>
          <a:noFill/>
          <a:ln>
            <a:noFill/>
          </a:ln>
        </p:spPr>
        <p:txBody>
          <a:bodyPr>
            <a:noAutofit/>
          </a:bodyPr>
          <a:p>
            <a:pPr>
              <a:lnSpc>
                <a:spcPct val="100000"/>
              </a:lnSpc>
              <a:spcBef>
                <a:spcPts val="799"/>
              </a:spcBef>
            </a:pPr>
            <a:r>
              <a:rPr b="0" lang="en-US" sz="4000" spc="-1" strike="noStrike">
                <a:solidFill>
                  <a:srgbClr val="262626"/>
                </a:solidFill>
                <a:latin typeface="Book Antiqua"/>
              </a:rPr>
              <a:t>“</a:t>
            </a:r>
            <a:r>
              <a:rPr b="0" lang="en-US" sz="4000" spc="-1" strike="noStrike">
                <a:solidFill>
                  <a:srgbClr val="262626"/>
                </a:solidFill>
                <a:latin typeface="Book Antiqua"/>
              </a:rPr>
              <a:t>And we know that in all things God works for the good of those who love him, who have been called according to his purpose.”</a:t>
            </a:r>
            <a:endParaRPr b="0" lang="en-US" sz="4000" spc="-1" strike="noStrike">
              <a:solidFill>
                <a:srgbClr val="262626"/>
              </a:solidFill>
              <a:latin typeface="Book Antiqua"/>
            </a:endParaRPr>
          </a:p>
        </p:txBody>
      </p:sp>
      <p:sp>
        <p:nvSpPr>
          <p:cNvPr id="335"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Romans 8:28</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William Miller (1,2q,3a)</a:t>
            </a:r>
            <a:br/>
            <a:endParaRPr b="0" lang="en-US" sz="5400" spc="-1" strike="noStrike">
              <a:solidFill>
                <a:srgbClr val="000000"/>
              </a:solidFill>
              <a:latin typeface="Book Antiqua"/>
            </a:endParaRPr>
          </a:p>
        </p:txBody>
      </p:sp>
      <p:pic>
        <p:nvPicPr>
          <p:cNvPr id="193" name="Picture 2" descr=""/>
          <p:cNvPicPr/>
          <p:nvPr/>
        </p:nvPicPr>
        <p:blipFill>
          <a:blip r:embed="rId1"/>
          <a:stretch/>
        </p:blipFill>
        <p:spPr>
          <a:xfrm>
            <a:off x="3048120" y="2239200"/>
            <a:ext cx="3123720" cy="4572360"/>
          </a:xfrm>
          <a:prstGeom prst="rect">
            <a:avLst/>
          </a:prstGeom>
          <a:ln>
            <a:noFill/>
          </a:ln>
        </p:spPr>
      </p:pic>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Resources</a:t>
            </a:r>
            <a:endParaRPr b="0" lang="en-US" sz="5400" spc="-1" strike="noStrike">
              <a:solidFill>
                <a:srgbClr val="000000"/>
              </a:solidFill>
              <a:latin typeface="Book Antiqua"/>
            </a:endParaRPr>
          </a:p>
        </p:txBody>
      </p:sp>
      <p:pic>
        <p:nvPicPr>
          <p:cNvPr id="337" name="Picture 2" descr=""/>
          <p:cNvPicPr/>
          <p:nvPr/>
        </p:nvPicPr>
        <p:blipFill>
          <a:blip r:embed="rId1"/>
          <a:stretch/>
        </p:blipFill>
        <p:spPr>
          <a:xfrm>
            <a:off x="457200" y="2286000"/>
            <a:ext cx="1885680" cy="2857320"/>
          </a:xfrm>
          <a:prstGeom prst="rect">
            <a:avLst/>
          </a:prstGeom>
          <a:ln>
            <a:noFill/>
          </a:ln>
        </p:spPr>
      </p:pic>
      <p:pic>
        <p:nvPicPr>
          <p:cNvPr id="338" name="Picture 4" descr=""/>
          <p:cNvPicPr/>
          <p:nvPr/>
        </p:nvPicPr>
        <p:blipFill>
          <a:blip r:embed="rId2"/>
          <a:stretch/>
        </p:blipFill>
        <p:spPr>
          <a:xfrm>
            <a:off x="2343240" y="2286000"/>
            <a:ext cx="1847520" cy="2857320"/>
          </a:xfrm>
          <a:prstGeom prst="rect">
            <a:avLst/>
          </a:prstGeom>
          <a:ln>
            <a:noFill/>
          </a:ln>
        </p:spPr>
      </p:pic>
      <p:pic>
        <p:nvPicPr>
          <p:cNvPr id="339" name="Picture 5" descr=""/>
          <p:cNvPicPr/>
          <p:nvPr/>
        </p:nvPicPr>
        <p:blipFill>
          <a:blip r:embed="rId3"/>
          <a:stretch/>
        </p:blipFill>
        <p:spPr>
          <a:xfrm>
            <a:off x="4222800" y="2295000"/>
            <a:ext cx="1851120" cy="2848320"/>
          </a:xfrm>
          <a:prstGeom prst="rect">
            <a:avLst/>
          </a:prstGeom>
          <a:ln>
            <a:noFill/>
          </a:ln>
        </p:spPr>
      </p:pic>
      <p:pic>
        <p:nvPicPr>
          <p:cNvPr id="340" name="Picture 6" descr=""/>
          <p:cNvPicPr/>
          <p:nvPr/>
        </p:nvPicPr>
        <p:blipFill>
          <a:blip r:embed="rId4"/>
          <a:stretch/>
        </p:blipFill>
        <p:spPr>
          <a:xfrm>
            <a:off x="6130080" y="2295000"/>
            <a:ext cx="1946880" cy="2857320"/>
          </a:xfrm>
          <a:prstGeom prst="rect">
            <a:avLst/>
          </a:prstGeom>
          <a:ln>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Resources (cont.)</a:t>
            </a:r>
            <a:endParaRPr b="0" lang="en-US" sz="5400" spc="-1" strike="noStrike">
              <a:solidFill>
                <a:srgbClr val="000000"/>
              </a:solidFill>
              <a:latin typeface="Book Antiqua"/>
            </a:endParaRPr>
          </a:p>
        </p:txBody>
      </p:sp>
      <p:pic>
        <p:nvPicPr>
          <p:cNvPr id="342" name="Picture 2" descr=""/>
          <p:cNvPicPr/>
          <p:nvPr/>
        </p:nvPicPr>
        <p:blipFill>
          <a:blip r:embed="rId1"/>
          <a:srcRect l="17736" t="0" r="19279" b="0"/>
          <a:stretch/>
        </p:blipFill>
        <p:spPr>
          <a:xfrm>
            <a:off x="152280" y="2133720"/>
            <a:ext cx="1307520" cy="2076120"/>
          </a:xfrm>
          <a:prstGeom prst="rect">
            <a:avLst/>
          </a:prstGeom>
          <a:ln>
            <a:noFill/>
          </a:ln>
        </p:spPr>
      </p:pic>
      <p:pic>
        <p:nvPicPr>
          <p:cNvPr id="343" name="Picture 3" descr=""/>
          <p:cNvPicPr/>
          <p:nvPr/>
        </p:nvPicPr>
        <p:blipFill>
          <a:blip r:embed="rId2"/>
          <a:stretch/>
        </p:blipFill>
        <p:spPr>
          <a:xfrm>
            <a:off x="1523880" y="2133720"/>
            <a:ext cx="1371240" cy="2061000"/>
          </a:xfrm>
          <a:prstGeom prst="rect">
            <a:avLst/>
          </a:prstGeom>
          <a:ln>
            <a:noFill/>
          </a:ln>
        </p:spPr>
      </p:pic>
      <p:pic>
        <p:nvPicPr>
          <p:cNvPr id="344" name="Picture 4" descr=""/>
          <p:cNvPicPr/>
          <p:nvPr/>
        </p:nvPicPr>
        <p:blipFill>
          <a:blip r:embed="rId3"/>
          <a:stretch/>
        </p:blipFill>
        <p:spPr>
          <a:xfrm>
            <a:off x="2929320" y="2119320"/>
            <a:ext cx="1337400" cy="2103480"/>
          </a:xfrm>
          <a:prstGeom prst="rect">
            <a:avLst/>
          </a:prstGeom>
          <a:ln>
            <a:noFill/>
          </a:ln>
        </p:spPr>
      </p:pic>
      <p:pic>
        <p:nvPicPr>
          <p:cNvPr id="345" name="Picture 5" descr=""/>
          <p:cNvPicPr/>
          <p:nvPr/>
        </p:nvPicPr>
        <p:blipFill>
          <a:blip r:embed="rId4"/>
          <a:stretch/>
        </p:blipFill>
        <p:spPr>
          <a:xfrm>
            <a:off x="4299120" y="2110680"/>
            <a:ext cx="1312920" cy="2084040"/>
          </a:xfrm>
          <a:prstGeom prst="rect">
            <a:avLst/>
          </a:prstGeom>
          <a:ln>
            <a:noFill/>
          </a:ln>
        </p:spPr>
      </p:pic>
      <p:pic>
        <p:nvPicPr>
          <p:cNvPr id="346" name="Picture 6" descr=""/>
          <p:cNvPicPr/>
          <p:nvPr/>
        </p:nvPicPr>
        <p:blipFill>
          <a:blip r:embed="rId5"/>
          <a:stretch/>
        </p:blipFill>
        <p:spPr>
          <a:xfrm>
            <a:off x="5715000" y="2122200"/>
            <a:ext cx="1371240" cy="2061000"/>
          </a:xfrm>
          <a:prstGeom prst="rect">
            <a:avLst/>
          </a:prstGeom>
          <a:ln>
            <a:noFill/>
          </a:ln>
        </p:spPr>
      </p:pic>
      <p:pic>
        <p:nvPicPr>
          <p:cNvPr id="347" name="Picture 8" descr=""/>
          <p:cNvPicPr/>
          <p:nvPr/>
        </p:nvPicPr>
        <p:blipFill>
          <a:blip r:embed="rId6"/>
          <a:stretch/>
        </p:blipFill>
        <p:spPr>
          <a:xfrm>
            <a:off x="7162920" y="2107080"/>
            <a:ext cx="1371240" cy="2059200"/>
          </a:xfrm>
          <a:prstGeom prst="rect">
            <a:avLst/>
          </a:prstGeom>
          <a:ln>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Resources (cont.)</a:t>
            </a:r>
            <a:endParaRPr b="0" lang="en-US" sz="5400" spc="-1" strike="noStrike">
              <a:solidFill>
                <a:srgbClr val="000000"/>
              </a:solidFill>
              <a:latin typeface="Book Antiqua"/>
            </a:endParaRPr>
          </a:p>
        </p:txBody>
      </p:sp>
      <p:pic>
        <p:nvPicPr>
          <p:cNvPr id="349" name="Picture 2" descr=""/>
          <p:cNvPicPr/>
          <p:nvPr/>
        </p:nvPicPr>
        <p:blipFill>
          <a:blip r:embed="rId1"/>
          <a:stretch/>
        </p:blipFill>
        <p:spPr>
          <a:xfrm>
            <a:off x="990720" y="2012760"/>
            <a:ext cx="2009520" cy="2857320"/>
          </a:xfrm>
          <a:prstGeom prst="rect">
            <a:avLst/>
          </a:prstGeom>
          <a:ln>
            <a:noFill/>
          </a:ln>
        </p:spPr>
      </p:pic>
      <p:pic>
        <p:nvPicPr>
          <p:cNvPr id="350" name="Picture 3" descr=""/>
          <p:cNvPicPr/>
          <p:nvPr/>
        </p:nvPicPr>
        <p:blipFill>
          <a:blip r:embed="rId2"/>
          <a:stretch/>
        </p:blipFill>
        <p:spPr>
          <a:xfrm>
            <a:off x="3049920" y="1984320"/>
            <a:ext cx="2129760" cy="2885400"/>
          </a:xfrm>
          <a:prstGeom prst="rect">
            <a:avLst/>
          </a:prstGeom>
          <a:ln>
            <a:noFill/>
          </a:ln>
        </p:spPr>
      </p:pic>
      <p:pic>
        <p:nvPicPr>
          <p:cNvPr id="351" name="Picture 4" descr=""/>
          <p:cNvPicPr/>
          <p:nvPr/>
        </p:nvPicPr>
        <p:blipFill>
          <a:blip r:embed="rId3"/>
          <a:stretch/>
        </p:blipFill>
        <p:spPr>
          <a:xfrm>
            <a:off x="5257800" y="1984320"/>
            <a:ext cx="1971360" cy="2857320"/>
          </a:xfrm>
          <a:prstGeom prst="rect">
            <a:avLst/>
          </a:prstGeom>
          <a:ln>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TextShape 1"/>
          <p:cNvSpPr txBox="1"/>
          <p:nvPr/>
        </p:nvSpPr>
        <p:spPr>
          <a:xfrm>
            <a:off x="699120" y="2248200"/>
            <a:ext cx="7745040" cy="3877560"/>
          </a:xfrm>
          <a:prstGeom prst="rect">
            <a:avLst/>
          </a:prstGeom>
          <a:noFill/>
          <a:ln>
            <a:noFill/>
          </a:ln>
        </p:spPr>
        <p:txBody>
          <a:bodyPr>
            <a:noAutofit/>
          </a:bodyPr>
          <a:p>
            <a:pPr marL="365760" indent="-365400">
              <a:lnSpc>
                <a:spcPct val="100000"/>
              </a:lnSpc>
              <a:spcBef>
                <a:spcPts val="479"/>
              </a:spcBef>
              <a:buClr>
                <a:srgbClr val="873624"/>
              </a:buClr>
              <a:buFont typeface="Wingdings" charset="2"/>
              <a:buChar char=""/>
            </a:pPr>
            <a:r>
              <a:rPr b="0" lang="en-US" sz="2400" spc="-1" strike="noStrike" u="sng">
                <a:solidFill>
                  <a:srgbClr val="fabb00"/>
                </a:solidFill>
                <a:uFillTx/>
                <a:latin typeface="Book Antiqua"/>
                <a:hlinkClick r:id="rId1"/>
              </a:rPr>
              <a:t>www.whiteestate.org</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u="sng">
                <a:solidFill>
                  <a:srgbClr val="fabb00"/>
                </a:solidFill>
                <a:uFillTx/>
                <a:latin typeface="Book Antiqua"/>
                <a:hlinkClick r:id="rId2"/>
              </a:rPr>
              <a:t>https://</a:t>
            </a:r>
            <a:r>
              <a:rPr b="0" lang="en-US" sz="2400" spc="-1" strike="noStrike" u="sng">
                <a:solidFill>
                  <a:srgbClr val="fabb00"/>
                </a:solidFill>
                <a:uFillTx/>
                <a:latin typeface="Book Antiqua"/>
                <a:hlinkClick r:id="rId3"/>
              </a:rPr>
              <a:t>am.adventistmission.org/videos</a:t>
            </a:r>
            <a:endParaRPr b="0" lang="en-US" sz="2400" spc="-1" strike="noStrike">
              <a:solidFill>
                <a:srgbClr val="262626"/>
              </a:solidFill>
              <a:latin typeface="Book Antiqua"/>
            </a:endParaRPr>
          </a:p>
          <a:p>
            <a:pPr>
              <a:lnSpc>
                <a:spcPct val="100000"/>
              </a:lnSpc>
              <a:spcBef>
                <a:spcPts val="479"/>
              </a:spcBef>
            </a:pPr>
            <a:r>
              <a:rPr b="0" lang="en-US" sz="2400" spc="-1" strike="noStrike">
                <a:solidFill>
                  <a:srgbClr val="262626"/>
                </a:solidFill>
                <a:latin typeface="Book Antiqua"/>
              </a:rPr>
              <a:t>    </a:t>
            </a:r>
            <a:r>
              <a:rPr b="0" lang="en-US" sz="2400" spc="-1" strike="noStrike">
                <a:solidFill>
                  <a:srgbClr val="262626"/>
                </a:solidFill>
                <a:latin typeface="Book Antiqua"/>
              </a:rPr>
              <a:t>(2016 has the history of Adventist Missions)</a:t>
            </a:r>
            <a:endParaRPr b="0" lang="en-US" sz="2400" spc="-1" strike="noStrike">
              <a:solidFill>
                <a:srgbClr val="262626"/>
              </a:solidFill>
              <a:latin typeface="Book Antiqua"/>
            </a:endParaRPr>
          </a:p>
        </p:txBody>
      </p:sp>
      <p:sp>
        <p:nvSpPr>
          <p:cNvPr id="353"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Resources (cont.</a:t>
            </a: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TextShape 1"/>
          <p:cNvSpPr txBox="1"/>
          <p:nvPr/>
        </p:nvSpPr>
        <p:spPr>
          <a:xfrm>
            <a:off x="699120" y="2248200"/>
            <a:ext cx="7745040" cy="3877560"/>
          </a:xfrm>
          <a:prstGeom prst="rect">
            <a:avLst/>
          </a:prstGeom>
          <a:noFill/>
          <a:ln>
            <a:noFill/>
          </a:ln>
        </p:spPr>
        <p:txBody>
          <a:bodyPr>
            <a:normAutofit/>
          </a:bodyPr>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Farmer and Baptist preacher</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Fought in the war of 1812</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Founded the Millerite movement, based on his reading of the Bible.</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Based on his reading of Daniel 8, he preached that Christ would come, October 22, 1844</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 followers were caught up with his message which led to the Great Disappointment when Christ did not come as predicted.</a:t>
            </a:r>
            <a:endParaRPr b="0" lang="en-US" sz="2400" spc="-1" strike="noStrike">
              <a:solidFill>
                <a:srgbClr val="262626"/>
              </a:solidFill>
              <a:latin typeface="Book Antiqua"/>
            </a:endParaRPr>
          </a:p>
          <a:p>
            <a:pPr marL="365760" indent="-365400">
              <a:lnSpc>
                <a:spcPct val="100000"/>
              </a:lnSpc>
              <a:spcBef>
                <a:spcPts val="479"/>
              </a:spcBef>
              <a:buClr>
                <a:srgbClr val="873624"/>
              </a:buClr>
              <a:buFont typeface="Wingdings" charset="2"/>
              <a:buChar char=""/>
            </a:pPr>
            <a:r>
              <a:rPr b="0" lang="en-US" sz="2400" spc="-1" strike="noStrike">
                <a:solidFill>
                  <a:srgbClr val="262626"/>
                </a:solidFill>
                <a:latin typeface="Book Antiqua"/>
              </a:rPr>
              <a:t>His farm in Whitehall, NY is an Adventist historical site.</a:t>
            </a: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a:p>
            <a:pPr>
              <a:lnSpc>
                <a:spcPct val="100000"/>
              </a:lnSpc>
              <a:spcBef>
                <a:spcPts val="479"/>
              </a:spcBef>
            </a:pPr>
            <a:endParaRPr b="0" lang="en-US" sz="2400" spc="-1" strike="noStrike">
              <a:solidFill>
                <a:srgbClr val="262626"/>
              </a:solidFill>
              <a:latin typeface="Book Antiqua"/>
            </a:endParaRPr>
          </a:p>
        </p:txBody>
      </p:sp>
      <p:sp>
        <p:nvSpPr>
          <p:cNvPr id="195" name="TextShape 2"/>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William Miller</a:t>
            </a:r>
            <a:br/>
            <a:endParaRPr b="0" lang="en-US" sz="5400" spc="-1" strike="noStrike">
              <a:solidFill>
                <a:srgbClr val="000000"/>
              </a:solidFill>
              <a:latin typeface="Book Antiqua"/>
            </a:endParaRPr>
          </a:p>
        </p:txBody>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19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19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19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1">
                                  <p:stCondLst>
                                    <p:cond delay="0"/>
                                  </p:stCondLst>
                                  <p:childTnLst>
                                    <p:set>
                                      <p:cBhvr>
                                        <p:cTn id="58" dur="1" fill="hold">
                                          <p:stCondLst>
                                            <p:cond delay="0"/>
                                          </p:stCondLst>
                                        </p:cTn>
                                        <p:tgtEl>
                                          <p:spTgt spid="19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194">
                                            <p:txEl>
                                              <p:pRg st="5" end="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TextShape 1"/>
          <p:cNvSpPr txBox="1"/>
          <p:nvPr/>
        </p:nvSpPr>
        <p:spPr>
          <a:xfrm>
            <a:off x="688320" y="570240"/>
            <a:ext cx="7755840" cy="1053720"/>
          </a:xfrm>
          <a:prstGeom prst="rect">
            <a:avLst/>
          </a:prstGeom>
          <a:noFill/>
          <a:ln>
            <a:noFill/>
          </a:ln>
        </p:spPr>
        <p:txBody>
          <a:bodyPr anchor="ctr">
            <a:noAutofit/>
          </a:bodyPr>
          <a:p>
            <a:pPr algn="ctr">
              <a:lnSpc>
                <a:spcPct val="100000"/>
              </a:lnSpc>
            </a:pPr>
            <a:r>
              <a:rPr b="0" lang="en-US" sz="5400" spc="-1" strike="noStrike">
                <a:solidFill>
                  <a:srgbClr val="895d1d"/>
                </a:solidFill>
                <a:latin typeface="Book Antiqua"/>
              </a:rPr>
              <a:t>Hiram Edson (2h)</a:t>
            </a:r>
            <a:endParaRPr b="0" lang="en-US" sz="5400" spc="-1" strike="noStrike">
              <a:solidFill>
                <a:srgbClr val="000000"/>
              </a:solidFill>
              <a:latin typeface="Book Antiqua"/>
            </a:endParaRPr>
          </a:p>
        </p:txBody>
      </p:sp>
      <p:pic>
        <p:nvPicPr>
          <p:cNvPr id="197" name="Picture 2" descr=""/>
          <p:cNvPicPr/>
          <p:nvPr/>
        </p:nvPicPr>
        <p:blipFill>
          <a:blip r:embed="rId1"/>
          <a:stretch/>
        </p:blipFill>
        <p:spPr>
          <a:xfrm>
            <a:off x="2438280" y="2133720"/>
            <a:ext cx="4419360" cy="441936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Hardcover</Template>
  <TotalTime>594</TotalTime>
  <Application>LibreOffice/6.2.4.2$Windows_X86_64 LibreOffice_project/2412653d852ce75f65fbfa83fb7e7b669a126d64</Application>
  <Words>2319</Words>
  <Paragraphs>221</Paragraphs>
  <Company>Microsoft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2018-03-05T21:14:11Z</dcterms:created>
  <dc:creator>Charles Koerting</dc:creator>
  <dc:description/>
  <dc:language>en-US</dc:language>
  <cp:lastModifiedBy/>
  <dcterms:modified xsi:type="dcterms:W3CDTF">2021-03-13T09:08:00Z</dcterms:modified>
  <cp:revision>57</cp:revision>
  <dc:subject/>
  <dc:title>Adventist Pioneer Heritage Honor</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Microsoft</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1</vt:i4>
  </property>
  <property fmtid="{D5CDD505-2E9C-101B-9397-08002B2CF9AE}" pid="8" name="Notes">
    <vt:i4>0</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72</vt:i4>
  </property>
</Properties>
</file>