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77" r:id="rId5"/>
    <p:sldId id="259" r:id="rId6"/>
    <p:sldId id="260" r:id="rId7"/>
    <p:sldId id="268" r:id="rId8"/>
    <p:sldId id="261" r:id="rId9"/>
    <p:sldId id="263" r:id="rId10"/>
    <p:sldId id="269" r:id="rId11"/>
    <p:sldId id="270" r:id="rId12"/>
    <p:sldId id="271" r:id="rId13"/>
    <p:sldId id="278"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E48"/>
    <a:srgbClr val="FA0282"/>
    <a:srgbClr val="730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2965D-C8A4-2C83-5C9F-F2C74AA64109}" v="3" dt="2021-09-11T13:35:15.913"/>
    <p1510:client id="{56136D70-50C9-AAC7-24DE-FD354ED2AF7F}" v="3293" dt="2021-09-09T06:47:20.672"/>
    <p1510:client id="{636027BF-5C39-44B4-A33B-F4ADA1C085B3}" v="77" dt="2021-08-29T04:19:13.690"/>
    <p1510:client id="{63974729-7B0C-B53B-0578-A7492C41D714}" v="2494" dt="2021-09-11T14:29:16.181"/>
    <p1510:client id="{BB75D6C0-0A7C-7A09-CEBE-7D58560242CE}" v="3132" dt="2021-08-31T05:16:31.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90" d="100"/>
          <a:sy n="90" d="100"/>
        </p:scale>
        <p:origin x="232" y="5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elia Ayllon Bernal" userId="S::oayllonb@dtcc.edu::6af47299-564a-4687-8ac5-e8d157d9302c" providerId="AD" clId="Web-{63974729-7B0C-B53B-0578-A7492C41D714}"/>
    <pc:docChg chg="modSld">
      <pc:chgData name="Ofelia Ayllon Bernal" userId="S::oayllonb@dtcc.edu::6af47299-564a-4687-8ac5-e8d157d9302c" providerId="AD" clId="Web-{63974729-7B0C-B53B-0578-A7492C41D714}" dt="2021-09-11T14:29:16.181" v="1416"/>
      <pc:docMkLst>
        <pc:docMk/>
      </pc:docMkLst>
      <pc:sldChg chg="addAnim modAnim">
        <pc:chgData name="Ofelia Ayllon Bernal" userId="S::oayllonb@dtcc.edu::6af47299-564a-4687-8ac5-e8d157d9302c" providerId="AD" clId="Web-{63974729-7B0C-B53B-0578-A7492C41D714}" dt="2021-09-11T14:29:16.181" v="1416"/>
        <pc:sldMkLst>
          <pc:docMk/>
          <pc:sldMk cId="2853788422" sldId="259"/>
        </pc:sldMkLst>
      </pc:sldChg>
      <pc:sldChg chg="modAnim">
        <pc:chgData name="Ofelia Ayllon Bernal" userId="S::oayllonb@dtcc.edu::6af47299-564a-4687-8ac5-e8d157d9302c" providerId="AD" clId="Web-{63974729-7B0C-B53B-0578-A7492C41D714}" dt="2021-09-11T14:21:54.744" v="1370"/>
        <pc:sldMkLst>
          <pc:docMk/>
          <pc:sldMk cId="4224509479" sldId="260"/>
        </pc:sldMkLst>
      </pc:sldChg>
      <pc:sldChg chg="modTransition addAnim modAnim">
        <pc:chgData name="Ofelia Ayllon Bernal" userId="S::oayllonb@dtcc.edu::6af47299-564a-4687-8ac5-e8d157d9302c" providerId="AD" clId="Web-{63974729-7B0C-B53B-0578-A7492C41D714}" dt="2021-09-11T14:23:23.184" v="1380"/>
        <pc:sldMkLst>
          <pc:docMk/>
          <pc:sldMk cId="132884364" sldId="261"/>
        </pc:sldMkLst>
      </pc:sldChg>
      <pc:sldChg chg="addAnim modAnim">
        <pc:chgData name="Ofelia Ayllon Bernal" userId="S::oayllonb@dtcc.edu::6af47299-564a-4687-8ac5-e8d157d9302c" providerId="AD" clId="Web-{63974729-7B0C-B53B-0578-A7492C41D714}" dt="2021-09-11T14:23:55.826" v="1387"/>
        <pc:sldMkLst>
          <pc:docMk/>
          <pc:sldMk cId="1527004159" sldId="263"/>
        </pc:sldMkLst>
      </pc:sldChg>
      <pc:sldChg chg="modTransition addAnim modAnim">
        <pc:chgData name="Ofelia Ayllon Bernal" userId="S::oayllonb@dtcc.edu::6af47299-564a-4687-8ac5-e8d157d9302c" providerId="AD" clId="Web-{63974729-7B0C-B53B-0578-A7492C41D714}" dt="2021-09-11T14:23:13.918" v="1377"/>
        <pc:sldMkLst>
          <pc:docMk/>
          <pc:sldMk cId="1315647518" sldId="268"/>
        </pc:sldMkLst>
      </pc:sldChg>
      <pc:sldChg chg="addAnim modAnim">
        <pc:chgData name="Ofelia Ayllon Bernal" userId="S::oayllonb@dtcc.edu::6af47299-564a-4687-8ac5-e8d157d9302c" providerId="AD" clId="Web-{63974729-7B0C-B53B-0578-A7492C41D714}" dt="2021-09-11T14:24:08.967" v="1390"/>
        <pc:sldMkLst>
          <pc:docMk/>
          <pc:sldMk cId="3710105961" sldId="269"/>
        </pc:sldMkLst>
      </pc:sldChg>
      <pc:sldChg chg="addAnim modAnim">
        <pc:chgData name="Ofelia Ayllon Bernal" userId="S::oayllonb@dtcc.edu::6af47299-564a-4687-8ac5-e8d157d9302c" providerId="AD" clId="Web-{63974729-7B0C-B53B-0578-A7492C41D714}" dt="2021-09-11T14:24:17.561" v="1393"/>
        <pc:sldMkLst>
          <pc:docMk/>
          <pc:sldMk cId="2271967433" sldId="270"/>
        </pc:sldMkLst>
      </pc:sldChg>
      <pc:sldChg chg="addSp modSp addAnim modAnim">
        <pc:chgData name="Ofelia Ayllon Bernal" userId="S::oayllonb@dtcc.edu::6af47299-564a-4687-8ac5-e8d157d9302c" providerId="AD" clId="Web-{63974729-7B0C-B53B-0578-A7492C41D714}" dt="2021-09-11T14:24:27.530" v="1396"/>
        <pc:sldMkLst>
          <pc:docMk/>
          <pc:sldMk cId="2125626290" sldId="271"/>
        </pc:sldMkLst>
        <pc:spChg chg="mod">
          <ac:chgData name="Ofelia Ayllon Bernal" userId="S::oayllonb@dtcc.edu::6af47299-564a-4687-8ac5-e8d157d9302c" providerId="AD" clId="Web-{63974729-7B0C-B53B-0578-A7492C41D714}" dt="2021-09-11T13:39:23.134" v="1" actId="14100"/>
          <ac:spMkLst>
            <pc:docMk/>
            <pc:sldMk cId="2125626290" sldId="271"/>
            <ac:spMk id="2" creationId="{8317247F-3808-433C-864E-58327DBA4849}"/>
          </ac:spMkLst>
        </pc:spChg>
        <pc:spChg chg="add mod">
          <ac:chgData name="Ofelia Ayllon Bernal" userId="S::oayllonb@dtcc.edu::6af47299-564a-4687-8ac5-e8d157d9302c" providerId="AD" clId="Web-{63974729-7B0C-B53B-0578-A7492C41D714}" dt="2021-09-11T13:45:37.926" v="221" actId="14100"/>
          <ac:spMkLst>
            <pc:docMk/>
            <pc:sldMk cId="2125626290" sldId="271"/>
            <ac:spMk id="3" creationId="{3E203F14-7E19-4C1B-A2FE-37786B1CF6DE}"/>
          </ac:spMkLst>
        </pc:spChg>
      </pc:sldChg>
      <pc:sldChg chg="addSp modSp addAnim modAnim">
        <pc:chgData name="Ofelia Ayllon Bernal" userId="S::oayllonb@dtcc.edu::6af47299-564a-4687-8ac5-e8d157d9302c" providerId="AD" clId="Web-{63974729-7B0C-B53B-0578-A7492C41D714}" dt="2021-09-11T14:24:35.983" v="1399"/>
        <pc:sldMkLst>
          <pc:docMk/>
          <pc:sldMk cId="341289063" sldId="272"/>
        </pc:sldMkLst>
        <pc:spChg chg="mod">
          <ac:chgData name="Ofelia Ayllon Bernal" userId="S::oayllonb@dtcc.edu::6af47299-564a-4687-8ac5-e8d157d9302c" providerId="AD" clId="Web-{63974729-7B0C-B53B-0578-A7492C41D714}" dt="2021-09-11T13:45:54.693" v="222" actId="20577"/>
          <ac:spMkLst>
            <pc:docMk/>
            <pc:sldMk cId="341289063" sldId="272"/>
            <ac:spMk id="2" creationId="{7197765A-194D-4787-B54A-67D7F850186F}"/>
          </ac:spMkLst>
        </pc:spChg>
        <pc:spChg chg="add mod">
          <ac:chgData name="Ofelia Ayllon Bernal" userId="S::oayllonb@dtcc.edu::6af47299-564a-4687-8ac5-e8d157d9302c" providerId="AD" clId="Web-{63974729-7B0C-B53B-0578-A7492C41D714}" dt="2021-09-11T13:51:30.328" v="494" actId="14100"/>
          <ac:spMkLst>
            <pc:docMk/>
            <pc:sldMk cId="341289063" sldId="272"/>
            <ac:spMk id="3" creationId="{2DA3CD82-D7BD-4D11-A4AB-85F4D0001BE9}"/>
          </ac:spMkLst>
        </pc:spChg>
      </pc:sldChg>
      <pc:sldChg chg="addSp modSp addAnim modAnim">
        <pc:chgData name="Ofelia Ayllon Bernal" userId="S::oayllonb@dtcc.edu::6af47299-564a-4687-8ac5-e8d157d9302c" providerId="AD" clId="Web-{63974729-7B0C-B53B-0578-A7492C41D714}" dt="2021-09-11T14:24:44.687" v="1403"/>
        <pc:sldMkLst>
          <pc:docMk/>
          <pc:sldMk cId="196383664" sldId="273"/>
        </pc:sldMkLst>
        <pc:spChg chg="add mod">
          <ac:chgData name="Ofelia Ayllon Bernal" userId="S::oayllonb@dtcc.edu::6af47299-564a-4687-8ac5-e8d157d9302c" providerId="AD" clId="Web-{63974729-7B0C-B53B-0578-A7492C41D714}" dt="2021-09-11T13:54:41.678" v="607" actId="20577"/>
          <ac:spMkLst>
            <pc:docMk/>
            <pc:sldMk cId="196383664" sldId="273"/>
            <ac:spMk id="3" creationId="{4E224930-9180-495A-8581-93F5129C3905}"/>
          </ac:spMkLst>
        </pc:spChg>
      </pc:sldChg>
      <pc:sldChg chg="addSp modSp addAnim modAnim">
        <pc:chgData name="Ofelia Ayllon Bernal" userId="S::oayllonb@dtcc.edu::6af47299-564a-4687-8ac5-e8d157d9302c" providerId="AD" clId="Web-{63974729-7B0C-B53B-0578-A7492C41D714}" dt="2021-09-11T14:25:00.750" v="1406"/>
        <pc:sldMkLst>
          <pc:docMk/>
          <pc:sldMk cId="548081168" sldId="274"/>
        </pc:sldMkLst>
        <pc:spChg chg="mod">
          <ac:chgData name="Ofelia Ayllon Bernal" userId="S::oayllonb@dtcc.edu::6af47299-564a-4687-8ac5-e8d157d9302c" providerId="AD" clId="Web-{63974729-7B0C-B53B-0578-A7492C41D714}" dt="2021-09-11T14:00:54.439" v="812" actId="14100"/>
          <ac:spMkLst>
            <pc:docMk/>
            <pc:sldMk cId="548081168" sldId="274"/>
            <ac:spMk id="2" creationId="{38238837-9F3C-4A02-8EE7-34687D5273D9}"/>
          </ac:spMkLst>
        </pc:spChg>
        <pc:spChg chg="add mod">
          <ac:chgData name="Ofelia Ayllon Bernal" userId="S::oayllonb@dtcc.edu::6af47299-564a-4687-8ac5-e8d157d9302c" providerId="AD" clId="Web-{63974729-7B0C-B53B-0578-A7492C41D714}" dt="2021-09-11T14:18:51.598" v="1364" actId="14100"/>
          <ac:spMkLst>
            <pc:docMk/>
            <pc:sldMk cId="548081168" sldId="274"/>
            <ac:spMk id="3" creationId="{D18D5DBB-4BC3-4A9A-89A4-6115737FB0BC}"/>
          </ac:spMkLst>
        </pc:spChg>
        <pc:spChg chg="mod">
          <ac:chgData name="Ofelia Ayllon Bernal" userId="S::oayllonb@dtcc.edu::6af47299-564a-4687-8ac5-e8d157d9302c" providerId="AD" clId="Web-{63974729-7B0C-B53B-0578-A7492C41D714}" dt="2021-09-11T13:57:43.293" v="688" actId="20577"/>
          <ac:spMkLst>
            <pc:docMk/>
            <pc:sldMk cId="548081168" sldId="274"/>
            <ac:spMk id="14" creationId="{E91DC736-0EF8-4F87-9146-EBF1D2EE4D3D}"/>
          </ac:spMkLst>
        </pc:spChg>
      </pc:sldChg>
      <pc:sldChg chg="addSp modSp addAnim modAnim">
        <pc:chgData name="Ofelia Ayllon Bernal" userId="S::oayllonb@dtcc.edu::6af47299-564a-4687-8ac5-e8d157d9302c" providerId="AD" clId="Web-{63974729-7B0C-B53B-0578-A7492C41D714}" dt="2021-09-11T14:25:14.813" v="1409"/>
        <pc:sldMkLst>
          <pc:docMk/>
          <pc:sldMk cId="2757905918" sldId="275"/>
        </pc:sldMkLst>
        <pc:spChg chg="add mod">
          <ac:chgData name="Ofelia Ayllon Bernal" userId="S::oayllonb@dtcc.edu::6af47299-564a-4687-8ac5-e8d157d9302c" providerId="AD" clId="Web-{63974729-7B0C-B53B-0578-A7492C41D714}" dt="2021-09-11T14:07:25.404" v="1077" actId="14100"/>
          <ac:spMkLst>
            <pc:docMk/>
            <pc:sldMk cId="2757905918" sldId="275"/>
            <ac:spMk id="3" creationId="{CA2F2BE1-6355-4320-BDE5-B1562359F160}"/>
          </ac:spMkLst>
        </pc:spChg>
      </pc:sldChg>
      <pc:sldChg chg="addSp delSp modSp mod setBg addAnim modAnim setClrOvrMap">
        <pc:chgData name="Ofelia Ayllon Bernal" userId="S::oayllonb@dtcc.edu::6af47299-564a-4687-8ac5-e8d157d9302c" providerId="AD" clId="Web-{63974729-7B0C-B53B-0578-A7492C41D714}" dt="2021-09-11T14:25:40.907" v="1413"/>
        <pc:sldMkLst>
          <pc:docMk/>
          <pc:sldMk cId="2260394536" sldId="276"/>
        </pc:sldMkLst>
        <pc:spChg chg="mod">
          <ac:chgData name="Ofelia Ayllon Bernal" userId="S::oayllonb@dtcc.edu::6af47299-564a-4687-8ac5-e8d157d9302c" providerId="AD" clId="Web-{63974729-7B0C-B53B-0578-A7492C41D714}" dt="2021-09-11T14:17:21.814" v="1361" actId="20577"/>
          <ac:spMkLst>
            <pc:docMk/>
            <pc:sldMk cId="2260394536" sldId="276"/>
            <ac:spMk id="2" creationId="{EF5028EA-8420-4026-8C4B-6D3D728B6B77}"/>
          </ac:spMkLst>
        </pc:spChg>
        <pc:spChg chg="del">
          <ac:chgData name="Ofelia Ayllon Bernal" userId="S::oayllonb@dtcc.edu::6af47299-564a-4687-8ac5-e8d157d9302c" providerId="AD" clId="Web-{63974729-7B0C-B53B-0578-A7492C41D714}" dt="2021-09-11T14:13:41.947" v="1335"/>
          <ac:spMkLst>
            <pc:docMk/>
            <pc:sldMk cId="2260394536" sldId="276"/>
            <ac:spMk id="8" creationId="{0671A8AE-40A1-4631-A6B8-581AFF065482}"/>
          </ac:spMkLst>
        </pc:spChg>
        <pc:spChg chg="del">
          <ac:chgData name="Ofelia Ayllon Bernal" userId="S::oayllonb@dtcc.edu::6af47299-564a-4687-8ac5-e8d157d9302c" providerId="AD" clId="Web-{63974729-7B0C-B53B-0578-A7492C41D714}" dt="2021-09-11T14:13:41.947" v="1335"/>
          <ac:spMkLst>
            <pc:docMk/>
            <pc:sldMk cId="2260394536" sldId="276"/>
            <ac:spMk id="10" creationId="{AB58EF07-17C2-48CF-ABB0-EEF1F17CB8F0}"/>
          </ac:spMkLst>
        </pc:spChg>
        <pc:spChg chg="del">
          <ac:chgData name="Ofelia Ayllon Bernal" userId="S::oayllonb@dtcc.edu::6af47299-564a-4687-8ac5-e8d157d9302c" providerId="AD" clId="Web-{63974729-7B0C-B53B-0578-A7492C41D714}" dt="2021-09-11T14:13:41.947" v="1335"/>
          <ac:spMkLst>
            <pc:docMk/>
            <pc:sldMk cId="2260394536" sldId="276"/>
            <ac:spMk id="12" creationId="{AF2F604E-43BE-4DC3-B983-E071523364F8}"/>
          </ac:spMkLst>
        </pc:spChg>
        <pc:spChg chg="del">
          <ac:chgData name="Ofelia Ayllon Bernal" userId="S::oayllonb@dtcc.edu::6af47299-564a-4687-8ac5-e8d157d9302c" providerId="AD" clId="Web-{63974729-7B0C-B53B-0578-A7492C41D714}" dt="2021-09-11T14:13:41.947" v="1335"/>
          <ac:spMkLst>
            <pc:docMk/>
            <pc:sldMk cId="2260394536" sldId="276"/>
            <ac:spMk id="14" creationId="{08C9B587-E65E-4B52-B37C-ABEBB6E87928}"/>
          </ac:spMkLst>
        </pc:spChg>
        <pc:spChg chg="add del">
          <ac:chgData name="Ofelia Ayllon Bernal" userId="S::oayllonb@dtcc.edu::6af47299-564a-4687-8ac5-e8d157d9302c" providerId="AD" clId="Web-{63974729-7B0C-B53B-0578-A7492C41D714}" dt="2021-09-11T14:14:47.309" v="1344"/>
          <ac:spMkLst>
            <pc:docMk/>
            <pc:sldMk cId="2260394536" sldId="276"/>
            <ac:spMk id="19" creationId="{E49CC64F-7275-4E33-961B-0C5CDC439875}"/>
          </ac:spMkLst>
        </pc:spChg>
        <pc:spChg chg="add">
          <ac:chgData name="Ofelia Ayllon Bernal" userId="S::oayllonb@dtcc.edu::6af47299-564a-4687-8ac5-e8d157d9302c" providerId="AD" clId="Web-{63974729-7B0C-B53B-0578-A7492C41D714}" dt="2021-09-11T14:14:47.309" v="1344"/>
          <ac:spMkLst>
            <pc:docMk/>
            <pc:sldMk cId="2260394536" sldId="276"/>
            <ac:spMk id="24" creationId="{06DA9DF9-31F7-4056-B42E-878CC92417B8}"/>
          </ac:spMkLst>
        </pc:spChg>
        <pc:picChg chg="mod ord">
          <ac:chgData name="Ofelia Ayllon Bernal" userId="S::oayllonb@dtcc.edu::6af47299-564a-4687-8ac5-e8d157d9302c" providerId="AD" clId="Web-{63974729-7B0C-B53B-0578-A7492C41D714}" dt="2021-09-11T14:14:47.309" v="1344"/>
          <ac:picMkLst>
            <pc:docMk/>
            <pc:sldMk cId="2260394536" sldId="276"/>
            <ac:picMk id="4" creationId="{D5756449-2361-40F2-955E-90BD3F020D95}"/>
          </ac:picMkLst>
        </pc:picChg>
      </pc:sldChg>
    </pc:docChg>
  </pc:docChgLst>
  <pc:docChgLst>
    <pc:chgData name="Ofelia Ayllon Bernal" userId="S::oayllonb@dtcc.edu::6af47299-564a-4687-8ac5-e8d157d9302c" providerId="AD" clId="Web-{56136D70-50C9-AAC7-24DE-FD354ED2AF7F}"/>
    <pc:docChg chg="addSld delSld modSld addMainMaster delMainMaster modMainMaster">
      <pc:chgData name="Ofelia Ayllon Bernal" userId="S::oayllonb@dtcc.edu::6af47299-564a-4687-8ac5-e8d157d9302c" providerId="AD" clId="Web-{56136D70-50C9-AAC7-24DE-FD354ED2AF7F}" dt="2021-09-09T06:52:07.444" v="2161"/>
      <pc:docMkLst>
        <pc:docMk/>
      </pc:docMkLst>
      <pc:sldChg chg="addSp delSp modSp mod modClrScheme delDesignElem chgLayout">
        <pc:chgData name="Ofelia Ayllon Bernal" userId="S::oayllonb@dtcc.edu::6af47299-564a-4687-8ac5-e8d157d9302c" providerId="AD" clId="Web-{56136D70-50C9-AAC7-24DE-FD354ED2AF7F}" dt="2021-09-09T06:05:13.210" v="1725"/>
        <pc:sldMkLst>
          <pc:docMk/>
          <pc:sldMk cId="1652133998" sldId="256"/>
        </pc:sldMkLst>
        <pc:spChg chg="mod ord">
          <ac:chgData name="Ofelia Ayllon Bernal" userId="S::oayllonb@dtcc.edu::6af47299-564a-4687-8ac5-e8d157d9302c" providerId="AD" clId="Web-{56136D70-50C9-AAC7-24DE-FD354ED2AF7F}" dt="2021-09-09T06:05:13.210" v="1725"/>
          <ac:spMkLst>
            <pc:docMk/>
            <pc:sldMk cId="1652133998" sldId="256"/>
            <ac:spMk id="6" creationId="{00000000-0000-0000-0000-000000000000}"/>
          </ac:spMkLst>
        </pc:spChg>
        <pc:spChg chg="mod ord">
          <ac:chgData name="Ofelia Ayllon Bernal" userId="S::oayllonb@dtcc.edu::6af47299-564a-4687-8ac5-e8d157d9302c" providerId="AD" clId="Web-{56136D70-50C9-AAC7-24DE-FD354ED2AF7F}" dt="2021-09-09T06:05:13.210" v="1725"/>
          <ac:spMkLst>
            <pc:docMk/>
            <pc:sldMk cId="1652133998" sldId="256"/>
            <ac:spMk id="7" creationId="{00000000-0000-0000-0000-000000000000}"/>
          </ac:spMkLst>
        </pc:spChg>
        <pc:spChg chg="add del">
          <ac:chgData name="Ofelia Ayllon Bernal" userId="S::oayllonb@dtcc.edu::6af47299-564a-4687-8ac5-e8d157d9302c" providerId="AD" clId="Web-{56136D70-50C9-AAC7-24DE-FD354ED2AF7F}" dt="2021-09-09T06:05:13.210" v="1725"/>
          <ac:spMkLst>
            <pc:docMk/>
            <pc:sldMk cId="1652133998" sldId="256"/>
            <ac:spMk id="15" creationId="{5964CBE2-084A-47DF-A704-CF5F6217B569}"/>
          </ac:spMkLst>
        </pc:spChg>
        <pc:spChg chg="add del">
          <ac:chgData name="Ofelia Ayllon Bernal" userId="S::oayllonb@dtcc.edu::6af47299-564a-4687-8ac5-e8d157d9302c" providerId="AD" clId="Web-{56136D70-50C9-AAC7-24DE-FD354ED2AF7F}" dt="2021-09-09T06:05:13.210" v="1725"/>
          <ac:spMkLst>
            <pc:docMk/>
            <pc:sldMk cId="1652133998" sldId="256"/>
            <ac:spMk id="17" creationId="{686A5CBB-E03B-4019-8BCD-78975D39E48C}"/>
          </ac:spMkLst>
        </pc:spChg>
        <pc:spChg chg="add del">
          <ac:chgData name="Ofelia Ayllon Bernal" userId="S::oayllonb@dtcc.edu::6af47299-564a-4687-8ac5-e8d157d9302c" providerId="AD" clId="Web-{56136D70-50C9-AAC7-24DE-FD354ED2AF7F}" dt="2021-09-09T06:05:13.210" v="1725"/>
          <ac:spMkLst>
            <pc:docMk/>
            <pc:sldMk cId="1652133998" sldId="256"/>
            <ac:spMk id="19" creationId="{94993204-9792-4E61-A83C-73D4379E2B1C}"/>
          </ac:spMkLst>
        </pc:spChg>
        <pc:picChg chg="mod ord">
          <ac:chgData name="Ofelia Ayllon Bernal" userId="S::oayllonb@dtcc.edu::6af47299-564a-4687-8ac5-e8d157d9302c" providerId="AD" clId="Web-{56136D70-50C9-AAC7-24DE-FD354ED2AF7F}" dt="2021-09-09T06:05:13.210" v="1725"/>
          <ac:picMkLst>
            <pc:docMk/>
            <pc:sldMk cId="1652133998" sldId="256"/>
            <ac:picMk id="10" creationId="{5C6A65B1-4503-40AF-9ACA-A115EFDAB7D7}"/>
          </ac:picMkLst>
        </pc:picChg>
      </pc:sldChg>
      <pc:sldChg chg="addSp delSp modSp mod modTransition modClrScheme delDesignElem chgLayout">
        <pc:chgData name="Ofelia Ayllon Bernal" userId="S::oayllonb@dtcc.edu::6af47299-564a-4687-8ac5-e8d157d9302c" providerId="AD" clId="Web-{56136D70-50C9-AAC7-24DE-FD354ED2AF7F}" dt="2021-09-09T06:05:13.210" v="1725"/>
        <pc:sldMkLst>
          <pc:docMk/>
          <pc:sldMk cId="1654255301" sldId="257"/>
        </pc:sldMkLst>
        <pc:spChg chg="mod ord">
          <ac:chgData name="Ofelia Ayllon Bernal" userId="S::oayllonb@dtcc.edu::6af47299-564a-4687-8ac5-e8d157d9302c" providerId="AD" clId="Web-{56136D70-50C9-AAC7-24DE-FD354ED2AF7F}" dt="2021-09-09T06:05:13.210" v="1725"/>
          <ac:spMkLst>
            <pc:docMk/>
            <pc:sldMk cId="1654255301" sldId="257"/>
            <ac:spMk id="13" creationId="{00000000-0000-0000-0000-000000000000}"/>
          </ac:spMkLst>
        </pc:spChg>
        <pc:spChg chg="mod ord">
          <ac:chgData name="Ofelia Ayllon Bernal" userId="S::oayllonb@dtcc.edu::6af47299-564a-4687-8ac5-e8d157d9302c" providerId="AD" clId="Web-{56136D70-50C9-AAC7-24DE-FD354ED2AF7F}" dt="2021-09-09T06:05:13.210" v="1725"/>
          <ac:spMkLst>
            <pc:docMk/>
            <pc:sldMk cId="1654255301" sldId="257"/>
            <ac:spMk id="14" creationId="{00000000-0000-0000-0000-000000000000}"/>
          </ac:spMkLst>
        </pc:spChg>
        <pc:spChg chg="add del">
          <ac:chgData name="Ofelia Ayllon Bernal" userId="S::oayllonb@dtcc.edu::6af47299-564a-4687-8ac5-e8d157d9302c" providerId="AD" clId="Web-{56136D70-50C9-AAC7-24DE-FD354ED2AF7F}" dt="2021-09-09T06:05:13.210" v="1725"/>
          <ac:spMkLst>
            <pc:docMk/>
            <pc:sldMk cId="1654255301" sldId="257"/>
            <ac:spMk id="26" creationId="{B95B9BA8-1D69-4796-85F5-B6D0BD52354B}"/>
          </ac:spMkLst>
        </pc:spChg>
        <pc:grpChg chg="add del">
          <ac:chgData name="Ofelia Ayllon Bernal" userId="S::oayllonb@dtcc.edu::6af47299-564a-4687-8ac5-e8d157d9302c" providerId="AD" clId="Web-{56136D70-50C9-AAC7-24DE-FD354ED2AF7F}" dt="2021-09-09T06:05:13.210" v="1725"/>
          <ac:grpSpMkLst>
            <pc:docMk/>
            <pc:sldMk cId="1654255301" sldId="257"/>
            <ac:grpSpMk id="28" creationId="{D44E3F87-3D58-4B03-86B2-15A5C5B9C964}"/>
          </ac:grpSpMkLst>
        </pc:grpChg>
      </pc:sldChg>
      <pc:sldChg chg="addSp modSp mod modClrScheme chgLayout">
        <pc:chgData name="Ofelia Ayllon Bernal" userId="S::oayllonb@dtcc.edu::6af47299-564a-4687-8ac5-e8d157d9302c" providerId="AD" clId="Web-{56136D70-50C9-AAC7-24DE-FD354ED2AF7F}" dt="2021-09-09T06:05:13.210" v="1725"/>
        <pc:sldMkLst>
          <pc:docMk/>
          <pc:sldMk cId="4010278615" sldId="258"/>
        </pc:sldMkLst>
        <pc:spChg chg="mod ord">
          <ac:chgData name="Ofelia Ayllon Bernal" userId="S::oayllonb@dtcc.edu::6af47299-564a-4687-8ac5-e8d157d9302c" providerId="AD" clId="Web-{56136D70-50C9-AAC7-24DE-FD354ED2AF7F}" dt="2021-09-09T06:05:13.210" v="1725"/>
          <ac:spMkLst>
            <pc:docMk/>
            <pc:sldMk cId="4010278615" sldId="258"/>
            <ac:spMk id="2" creationId="{00000000-0000-0000-0000-000000000000}"/>
          </ac:spMkLst>
        </pc:spChg>
        <pc:spChg chg="add mod">
          <ac:chgData name="Ofelia Ayllon Bernal" userId="S::oayllonb@dtcc.edu::6af47299-564a-4687-8ac5-e8d157d9302c" providerId="AD" clId="Web-{56136D70-50C9-AAC7-24DE-FD354ED2AF7F}" dt="2021-09-09T04:30:17.451" v="1" actId="1076"/>
          <ac:spMkLst>
            <pc:docMk/>
            <pc:sldMk cId="4010278615" sldId="258"/>
            <ac:spMk id="3" creationId="{4114A71B-0840-4E30-AFB0-D41E9A2988F0}"/>
          </ac:spMkLst>
        </pc:spChg>
        <pc:spChg chg="mod ord">
          <ac:chgData name="Ofelia Ayllon Bernal" userId="S::oayllonb@dtcc.edu::6af47299-564a-4687-8ac5-e8d157d9302c" providerId="AD" clId="Web-{56136D70-50C9-AAC7-24DE-FD354ED2AF7F}" dt="2021-09-09T06:05:13.210" v="1725"/>
          <ac:spMkLst>
            <pc:docMk/>
            <pc:sldMk cId="4010278615" sldId="258"/>
            <ac:spMk id="4" creationId="{EE829164-6440-4FA1-B558-CDC2392B3EEF}"/>
          </ac:spMkLst>
        </pc:spChg>
        <pc:spChg chg="mod">
          <ac:chgData name="Ofelia Ayllon Bernal" userId="S::oayllonb@dtcc.edu::6af47299-564a-4687-8ac5-e8d157d9302c" providerId="AD" clId="Web-{56136D70-50C9-AAC7-24DE-FD354ED2AF7F}" dt="2021-09-09T04:31:59.860" v="43" actId="20577"/>
          <ac:spMkLst>
            <pc:docMk/>
            <pc:sldMk cId="4010278615" sldId="258"/>
            <ac:spMk id="7" creationId="{2A3E7BF5-FC59-4575-8643-A0604BBD12B3}"/>
          </ac:spMkLst>
        </pc:spChg>
        <pc:spChg chg="add mod">
          <ac:chgData name="Ofelia Ayllon Bernal" userId="S::oayllonb@dtcc.edu::6af47299-564a-4687-8ac5-e8d157d9302c" providerId="AD" clId="Web-{56136D70-50C9-AAC7-24DE-FD354ED2AF7F}" dt="2021-09-09T04:30:45.045" v="4" actId="1076"/>
          <ac:spMkLst>
            <pc:docMk/>
            <pc:sldMk cId="4010278615" sldId="258"/>
            <ac:spMk id="11" creationId="{AC72DB03-5473-40F8-A817-E7F1DAB1371B}"/>
          </ac:spMkLst>
        </pc:spChg>
        <pc:picChg chg="mod">
          <ac:chgData name="Ofelia Ayllon Bernal" userId="S::oayllonb@dtcc.edu::6af47299-564a-4687-8ac5-e8d157d9302c" providerId="AD" clId="Web-{56136D70-50C9-AAC7-24DE-FD354ED2AF7F}" dt="2021-09-09T04:32:20.704" v="45" actId="1076"/>
          <ac:picMkLst>
            <pc:docMk/>
            <pc:sldMk cId="4010278615" sldId="258"/>
            <ac:picMk id="24" creationId="{23CD4213-D8A5-4867-892E-CF1AFBAB1648}"/>
          </ac:picMkLst>
        </pc:picChg>
      </pc:sldChg>
      <pc:sldChg chg="addSp delSp modSp mod modClrScheme setClrOvrMap chgLayout">
        <pc:chgData name="Ofelia Ayllon Bernal" userId="S::oayllonb@dtcc.edu::6af47299-564a-4687-8ac5-e8d157d9302c" providerId="AD" clId="Web-{56136D70-50C9-AAC7-24DE-FD354ED2AF7F}" dt="2021-09-09T06:05:13.210" v="1725"/>
        <pc:sldMkLst>
          <pc:docMk/>
          <pc:sldMk cId="2853788422" sldId="259"/>
        </pc:sldMkLst>
        <pc:spChg chg="mod ord">
          <ac:chgData name="Ofelia Ayllon Bernal" userId="S::oayllonb@dtcc.edu::6af47299-564a-4687-8ac5-e8d157d9302c" providerId="AD" clId="Web-{56136D70-50C9-AAC7-24DE-FD354ED2AF7F}" dt="2021-09-09T06:05:13.210" v="1725"/>
          <ac:spMkLst>
            <pc:docMk/>
            <pc:sldMk cId="2853788422" sldId="259"/>
            <ac:spMk id="2" creationId="{00000000-0000-0000-0000-000000000000}"/>
          </ac:spMkLst>
        </pc:spChg>
        <pc:spChg chg="mod ord">
          <ac:chgData name="Ofelia Ayllon Bernal" userId="S::oayllonb@dtcc.edu::6af47299-564a-4687-8ac5-e8d157d9302c" providerId="AD" clId="Web-{56136D70-50C9-AAC7-24DE-FD354ED2AF7F}" dt="2021-09-09T06:05:13.210" v="1725"/>
          <ac:spMkLst>
            <pc:docMk/>
            <pc:sldMk cId="2853788422" sldId="259"/>
            <ac:spMk id="3" creationId="{00000000-0000-0000-0000-000000000000}"/>
          </ac:spMkLst>
        </pc:spChg>
        <pc:spChg chg="add del">
          <ac:chgData name="Ofelia Ayllon Bernal" userId="S::oayllonb@dtcc.edu::6af47299-564a-4687-8ac5-e8d157d9302c" providerId="AD" clId="Web-{56136D70-50C9-AAC7-24DE-FD354ED2AF7F}" dt="2021-09-09T04:58:45.451" v="742"/>
          <ac:spMkLst>
            <pc:docMk/>
            <pc:sldMk cId="2853788422" sldId="259"/>
            <ac:spMk id="8" creationId="{E35A04CF-97D4-4FF7-B359-C546B1F62E54}"/>
          </ac:spMkLst>
        </pc:spChg>
        <pc:spChg chg="add del">
          <ac:chgData name="Ofelia Ayllon Bernal" userId="S::oayllonb@dtcc.edu::6af47299-564a-4687-8ac5-e8d157d9302c" providerId="AD" clId="Web-{56136D70-50C9-AAC7-24DE-FD354ED2AF7F}" dt="2021-09-09T04:58:45.451" v="742"/>
          <ac:spMkLst>
            <pc:docMk/>
            <pc:sldMk cId="2853788422" sldId="259"/>
            <ac:spMk id="9" creationId="{1DE7243B-5109-444B-8FAF-7437C66BC0E9}"/>
          </ac:spMkLst>
        </pc:spChg>
        <pc:spChg chg="add del">
          <ac:chgData name="Ofelia Ayllon Bernal" userId="S::oayllonb@dtcc.edu::6af47299-564a-4687-8ac5-e8d157d9302c" providerId="AD" clId="Web-{56136D70-50C9-AAC7-24DE-FD354ED2AF7F}" dt="2021-09-09T04:58:45.451" v="742"/>
          <ac:spMkLst>
            <pc:docMk/>
            <pc:sldMk cId="2853788422" sldId="259"/>
            <ac:spMk id="15" creationId="{4C5D6221-DA7B-4611-AA26-7D8E349FDE96}"/>
          </ac:spMkLst>
        </pc:spChg>
        <pc:spChg chg="add del">
          <ac:chgData name="Ofelia Ayllon Bernal" userId="S::oayllonb@dtcc.edu::6af47299-564a-4687-8ac5-e8d157d9302c" providerId="AD" clId="Web-{56136D70-50C9-AAC7-24DE-FD354ED2AF7F}" dt="2021-09-09T04:58:36.982" v="735"/>
          <ac:spMkLst>
            <pc:docMk/>
            <pc:sldMk cId="2853788422" sldId="259"/>
            <ac:spMk id="17" creationId="{F944E337-3E5D-4A1F-A5A1-2057F25B8A7B}"/>
          </ac:spMkLst>
        </pc:spChg>
        <pc:spChg chg="add del">
          <ac:chgData name="Ofelia Ayllon Bernal" userId="S::oayllonb@dtcc.edu::6af47299-564a-4687-8ac5-e8d157d9302c" providerId="AD" clId="Web-{56136D70-50C9-AAC7-24DE-FD354ED2AF7F}" dt="2021-09-09T04:58:36.982" v="735"/>
          <ac:spMkLst>
            <pc:docMk/>
            <pc:sldMk cId="2853788422" sldId="259"/>
            <ac:spMk id="18" creationId="{4DA50D69-7CF7-4844-B844-A2B821C77F24}"/>
          </ac:spMkLst>
        </pc:spChg>
        <pc:spChg chg="add del">
          <ac:chgData name="Ofelia Ayllon Bernal" userId="S::oayllonb@dtcc.edu::6af47299-564a-4687-8ac5-e8d157d9302c" providerId="AD" clId="Web-{56136D70-50C9-AAC7-24DE-FD354ED2AF7F}" dt="2021-09-09T04:58:31.701" v="733"/>
          <ac:spMkLst>
            <pc:docMk/>
            <pc:sldMk cId="2853788422" sldId="259"/>
            <ac:spMk id="20" creationId="{2B566528-1B12-4246-9431-5C2D7D081168}"/>
          </ac:spMkLst>
        </pc:spChg>
        <pc:spChg chg="add del">
          <ac:chgData name="Ofelia Ayllon Bernal" userId="S::oayllonb@dtcc.edu::6af47299-564a-4687-8ac5-e8d157d9302c" providerId="AD" clId="Web-{56136D70-50C9-AAC7-24DE-FD354ED2AF7F}" dt="2021-09-09T04:58:42.983" v="739"/>
          <ac:spMkLst>
            <pc:docMk/>
            <pc:sldMk cId="2853788422" sldId="259"/>
            <ac:spMk id="21" creationId="{59A309A7-1751-4ABE-A3C1-EEC40366AD89}"/>
          </ac:spMkLst>
        </pc:spChg>
        <pc:spChg chg="add del">
          <ac:chgData name="Ofelia Ayllon Bernal" userId="S::oayllonb@dtcc.edu::6af47299-564a-4687-8ac5-e8d157d9302c" providerId="AD" clId="Web-{56136D70-50C9-AAC7-24DE-FD354ED2AF7F}" dt="2021-09-09T04:58:31.701" v="733"/>
          <ac:spMkLst>
            <pc:docMk/>
            <pc:sldMk cId="2853788422" sldId="259"/>
            <ac:spMk id="22" creationId="{D3F51FEB-38FB-4F6C-9F7B-2F2AFAB65463}"/>
          </ac:spMkLst>
        </pc:spChg>
        <pc:spChg chg="add del">
          <ac:chgData name="Ofelia Ayllon Bernal" userId="S::oayllonb@dtcc.edu::6af47299-564a-4687-8ac5-e8d157d9302c" providerId="AD" clId="Web-{56136D70-50C9-AAC7-24DE-FD354ED2AF7F}" dt="2021-09-09T04:58:42.983" v="739"/>
          <ac:spMkLst>
            <pc:docMk/>
            <pc:sldMk cId="2853788422" sldId="259"/>
            <ac:spMk id="23" creationId="{967D8EB6-EAE1-4F9C-B398-83321E287204}"/>
          </ac:spMkLst>
        </pc:spChg>
        <pc:spChg chg="add del">
          <ac:chgData name="Ofelia Ayllon Bernal" userId="S::oayllonb@dtcc.edu::6af47299-564a-4687-8ac5-e8d157d9302c" providerId="AD" clId="Web-{56136D70-50C9-AAC7-24DE-FD354ED2AF7F}" dt="2021-09-09T04:58:31.701" v="733"/>
          <ac:spMkLst>
            <pc:docMk/>
            <pc:sldMk cId="2853788422" sldId="259"/>
            <ac:spMk id="24" creationId="{1E547BA6-BAE0-43BB-A7CA-60F69CE252F0}"/>
          </ac:spMkLst>
        </pc:spChg>
        <pc:spChg chg="add del">
          <ac:chgData name="Ofelia Ayllon Bernal" userId="S::oayllonb@dtcc.edu::6af47299-564a-4687-8ac5-e8d157d9302c" providerId="AD" clId="Web-{56136D70-50C9-AAC7-24DE-FD354ED2AF7F}" dt="2021-09-09T05:00:06.062" v="751"/>
          <ac:spMkLst>
            <pc:docMk/>
            <pc:sldMk cId="2853788422" sldId="259"/>
            <ac:spMk id="27" creationId="{A6D37EE4-EA1B-46EE-A54B-5233C63C9695}"/>
          </ac:spMkLst>
        </pc:spChg>
        <pc:spChg chg="add del">
          <ac:chgData name="Ofelia Ayllon Bernal" userId="S::oayllonb@dtcc.edu::6af47299-564a-4687-8ac5-e8d157d9302c" providerId="AD" clId="Web-{56136D70-50C9-AAC7-24DE-FD354ED2AF7F}" dt="2021-09-09T05:00:06.062" v="751"/>
          <ac:spMkLst>
            <pc:docMk/>
            <pc:sldMk cId="2853788422" sldId="259"/>
            <ac:spMk id="28" creationId="{927D5270-6648-4CC1-8F78-48BE299CAC25}"/>
          </ac:spMkLst>
        </pc:spChg>
        <pc:spChg chg="add del">
          <ac:chgData name="Ofelia Ayllon Bernal" userId="S::oayllonb@dtcc.edu::6af47299-564a-4687-8ac5-e8d157d9302c" providerId="AD" clId="Web-{56136D70-50C9-AAC7-24DE-FD354ED2AF7F}" dt="2021-09-09T05:00:06.047" v="750"/>
          <ac:spMkLst>
            <pc:docMk/>
            <pc:sldMk cId="2853788422" sldId="259"/>
            <ac:spMk id="33" creationId="{5D13CC36-B950-4F02-9BAF-9A7EB267398C}"/>
          </ac:spMkLst>
        </pc:spChg>
        <pc:spChg chg="add del">
          <ac:chgData name="Ofelia Ayllon Bernal" userId="S::oayllonb@dtcc.edu::6af47299-564a-4687-8ac5-e8d157d9302c" providerId="AD" clId="Web-{56136D70-50C9-AAC7-24DE-FD354ED2AF7F}" dt="2021-09-09T05:00:06.047" v="750"/>
          <ac:spMkLst>
            <pc:docMk/>
            <pc:sldMk cId="2853788422" sldId="259"/>
            <ac:spMk id="35" creationId="{D1BDED99-B35B-4FEE-A274-8E8DB6FEEECF}"/>
          </ac:spMkLst>
        </pc:spChg>
        <pc:grpChg chg="add del">
          <ac:chgData name="Ofelia Ayllon Bernal" userId="S::oayllonb@dtcc.edu::6af47299-564a-4687-8ac5-e8d157d9302c" providerId="AD" clId="Web-{56136D70-50C9-AAC7-24DE-FD354ED2AF7F}" dt="2021-09-09T04:58:31.701" v="733"/>
          <ac:grpSpMkLst>
            <pc:docMk/>
            <pc:sldMk cId="2853788422" sldId="259"/>
            <ac:grpSpMk id="26" creationId="{07EAA094-9CF6-4695-958A-33D9BCAA9474}"/>
          </ac:grpSpMkLst>
        </pc:grpChg>
        <pc:picChg chg="mod ord">
          <ac:chgData name="Ofelia Ayllon Bernal" userId="S::oayllonb@dtcc.edu::6af47299-564a-4687-8ac5-e8d157d9302c" providerId="AD" clId="Web-{56136D70-50C9-AAC7-24DE-FD354ED2AF7F}" dt="2021-09-09T06:05:13.210" v="1725"/>
          <ac:picMkLst>
            <pc:docMk/>
            <pc:sldMk cId="2853788422" sldId="259"/>
            <ac:picMk id="7" creationId="{6DFECB70-8BD9-41CE-8AB8-D8B5909494D6}"/>
          </ac:picMkLst>
        </pc:picChg>
        <pc:cxnChg chg="add del">
          <ac:chgData name="Ofelia Ayllon Bernal" userId="S::oayllonb@dtcc.edu::6af47299-564a-4687-8ac5-e8d157d9302c" providerId="AD" clId="Web-{56136D70-50C9-AAC7-24DE-FD354ED2AF7F}" dt="2021-09-09T04:58:39.607" v="737"/>
          <ac:cxnSpMkLst>
            <pc:docMk/>
            <pc:sldMk cId="2853788422" sldId="259"/>
            <ac:cxnSpMk id="19" creationId="{A7F400EE-A8A5-48AF-B4D6-291B52C6F0B0}"/>
          </ac:cxnSpMkLst>
        </pc:cxnChg>
        <pc:cxnChg chg="add del">
          <ac:chgData name="Ofelia Ayllon Bernal" userId="S::oayllonb@dtcc.edu::6af47299-564a-4687-8ac5-e8d157d9302c" providerId="AD" clId="Web-{56136D70-50C9-AAC7-24DE-FD354ED2AF7F}" dt="2021-09-09T04:58:45.436" v="741"/>
          <ac:cxnSpMkLst>
            <pc:docMk/>
            <pc:sldMk cId="2853788422" sldId="259"/>
            <ac:cxnSpMk id="25" creationId="{39B7FDC9-F0CE-43A7-9F2A-83DD09DC3453}"/>
          </ac:cxnSpMkLst>
        </pc:cxnChg>
      </pc:sldChg>
      <pc:sldChg chg="addSp delSp modSp mod setBg modClrScheme setClrOvrMap delDesignElem chgLayout">
        <pc:chgData name="Ofelia Ayllon Bernal" userId="S::oayllonb@dtcc.edu::6af47299-564a-4687-8ac5-e8d157d9302c" providerId="AD" clId="Web-{56136D70-50C9-AAC7-24DE-FD354ED2AF7F}" dt="2021-09-09T06:05:13.210" v="1725"/>
        <pc:sldMkLst>
          <pc:docMk/>
          <pc:sldMk cId="4224509479" sldId="260"/>
        </pc:sldMkLst>
        <pc:spChg chg="add del mod">
          <ac:chgData name="Ofelia Ayllon Bernal" userId="S::oayllonb@dtcc.edu::6af47299-564a-4687-8ac5-e8d157d9302c" providerId="AD" clId="Web-{56136D70-50C9-AAC7-24DE-FD354ED2AF7F}" dt="2021-09-09T04:39:25.941" v="160"/>
          <ac:spMkLst>
            <pc:docMk/>
            <pc:sldMk cId="4224509479" sldId="260"/>
            <ac:spMk id="2" creationId="{00000000-0000-0000-0000-000000000000}"/>
          </ac:spMkLst>
        </pc:spChg>
        <pc:spChg chg="add del">
          <ac:chgData name="Ofelia Ayllon Bernal" userId="S::oayllonb@dtcc.edu::6af47299-564a-4687-8ac5-e8d157d9302c" providerId="AD" clId="Web-{56136D70-50C9-AAC7-24DE-FD354ED2AF7F}" dt="2021-09-09T04:42:19.398" v="297"/>
          <ac:spMkLst>
            <pc:docMk/>
            <pc:sldMk cId="4224509479" sldId="260"/>
            <ac:spMk id="29" creationId="{A8D09DCB-A1EC-48EA-A273-DDF617518A57}"/>
          </ac:spMkLst>
        </pc:spChg>
        <pc:spChg chg="add mod">
          <ac:chgData name="Ofelia Ayllon Bernal" userId="S::oayllonb@dtcc.edu::6af47299-564a-4687-8ac5-e8d157d9302c" providerId="AD" clId="Web-{56136D70-50C9-AAC7-24DE-FD354ED2AF7F}" dt="2021-09-09T05:09:51.997" v="806" actId="1076"/>
          <ac:spMkLst>
            <pc:docMk/>
            <pc:sldMk cId="4224509479" sldId="260"/>
            <ac:spMk id="30" creationId="{8E43B9CA-396E-488E-97C4-0718B1661697}"/>
          </ac:spMkLst>
        </pc:spChg>
        <pc:spChg chg="add del mod">
          <ac:chgData name="Ofelia Ayllon Bernal" userId="S::oayllonb@dtcc.edu::6af47299-564a-4687-8ac5-e8d157d9302c" providerId="AD" clId="Web-{56136D70-50C9-AAC7-24DE-FD354ED2AF7F}" dt="2021-09-09T04:37:19.398" v="87"/>
          <ac:spMkLst>
            <pc:docMk/>
            <pc:sldMk cId="4224509479" sldId="260"/>
            <ac:spMk id="32" creationId="{95AB4D5B-CE03-4B46-AFF6-BDA7883AB181}"/>
          </ac:spMkLst>
        </pc:spChg>
        <pc:spChg chg="add del">
          <ac:chgData name="Ofelia Ayllon Bernal" userId="S::oayllonb@dtcc.edu::6af47299-564a-4687-8ac5-e8d157d9302c" providerId="AD" clId="Web-{56136D70-50C9-AAC7-24DE-FD354ED2AF7F}" dt="2021-09-09T06:05:13.210" v="1725"/>
          <ac:spMkLst>
            <pc:docMk/>
            <pc:sldMk cId="4224509479" sldId="260"/>
            <ac:spMk id="35" creationId="{9228552E-C8B1-4A80-8448-0787CE0FC704}"/>
          </ac:spMkLst>
        </pc:spChg>
        <pc:spChg chg="add del mod">
          <ac:chgData name="Ofelia Ayllon Bernal" userId="S::oayllonb@dtcc.edu::6af47299-564a-4687-8ac5-e8d157d9302c" providerId="AD" clId="Web-{56136D70-50C9-AAC7-24DE-FD354ED2AF7F}" dt="2021-09-09T04:40:02.223" v="165"/>
          <ac:spMkLst>
            <pc:docMk/>
            <pc:sldMk cId="4224509479" sldId="260"/>
            <ac:spMk id="704" creationId="{B7521DF7-0E2D-457C-855E-81E3A8FE8D13}"/>
          </ac:spMkLst>
        </pc:spChg>
        <pc:spChg chg="add del">
          <ac:chgData name="Ofelia Ayllon Bernal" userId="S::oayllonb@dtcc.edu::6af47299-564a-4687-8ac5-e8d157d9302c" providerId="AD" clId="Web-{56136D70-50C9-AAC7-24DE-FD354ED2AF7F}" dt="2021-09-09T05:06:57.556" v="786"/>
          <ac:spMkLst>
            <pc:docMk/>
            <pc:sldMk cId="4224509479" sldId="260"/>
            <ac:spMk id="3432" creationId="{EC23D403-8333-4D16-9345-D686F609FC73}"/>
          </ac:spMkLst>
        </pc:spChg>
        <pc:spChg chg="add del">
          <ac:chgData name="Ofelia Ayllon Bernal" userId="S::oayllonb@dtcc.edu::6af47299-564a-4687-8ac5-e8d157d9302c" providerId="AD" clId="Web-{56136D70-50C9-AAC7-24DE-FD354ED2AF7F}" dt="2021-09-09T05:07:52.526" v="794"/>
          <ac:spMkLst>
            <pc:docMk/>
            <pc:sldMk cId="4224509479" sldId="260"/>
            <ac:spMk id="3482" creationId="{4DDB5672-F2E7-491D-9D86-4734712E388D}"/>
          </ac:spMkLst>
        </pc:spChg>
        <pc:spChg chg="add del">
          <ac:chgData name="Ofelia Ayllon Bernal" userId="S::oayllonb@dtcc.edu::6af47299-564a-4687-8ac5-e8d157d9302c" providerId="AD" clId="Web-{56136D70-50C9-AAC7-24DE-FD354ED2AF7F}" dt="2021-09-09T05:07:46.385" v="793"/>
          <ac:spMkLst>
            <pc:docMk/>
            <pc:sldMk cId="4224509479" sldId="260"/>
            <ac:spMk id="3490" creationId="{EB6E5A1A-87D6-4868-98D3-66C9AE9674DE}"/>
          </ac:spMkLst>
        </pc:spChg>
        <pc:graphicFrameChg chg="del">
          <ac:chgData name="Ofelia Ayllon Bernal" userId="S::oayllonb@dtcc.edu::6af47299-564a-4687-8ac5-e8d157d9302c" providerId="AD" clId="Web-{56136D70-50C9-AAC7-24DE-FD354ED2AF7F}" dt="2021-09-09T04:34:04.144" v="46"/>
          <ac:graphicFrameMkLst>
            <pc:docMk/>
            <pc:sldMk cId="4224509479" sldId="260"/>
            <ac:graphicFrameMk id="4" creationId="{00000000-0000-0000-0000-000000000000}"/>
          </ac:graphicFrameMkLst>
        </pc:graphicFrameChg>
        <pc:graphicFrameChg chg="add mod ord modGraphic">
          <ac:chgData name="Ofelia Ayllon Bernal" userId="S::oayllonb@dtcc.edu::6af47299-564a-4687-8ac5-e8d157d9302c" providerId="AD" clId="Web-{56136D70-50C9-AAC7-24DE-FD354ED2AF7F}" dt="2021-09-09T05:10:02.497" v="807" actId="14100"/>
          <ac:graphicFrameMkLst>
            <pc:docMk/>
            <pc:sldMk cId="4224509479" sldId="260"/>
            <ac:graphicFrameMk id="6" creationId="{88CCFB4A-C339-4E9D-B8C4-EB78EE19555C}"/>
          </ac:graphicFrameMkLst>
        </pc:graphicFrameChg>
        <pc:picChg chg="add mod">
          <ac:chgData name="Ofelia Ayllon Bernal" userId="S::oayllonb@dtcc.edu::6af47299-564a-4687-8ac5-e8d157d9302c" providerId="AD" clId="Web-{56136D70-50C9-AAC7-24DE-FD354ED2AF7F}" dt="2021-09-09T05:09:29.840" v="803"/>
          <ac:picMkLst>
            <pc:docMk/>
            <pc:sldMk cId="4224509479" sldId="260"/>
            <ac:picMk id="7" creationId="{F140FCB5-0404-44E9-8671-A5CDDDFF714D}"/>
          </ac:picMkLst>
        </pc:picChg>
        <pc:cxnChg chg="add del">
          <ac:chgData name="Ofelia Ayllon Bernal" userId="S::oayllonb@dtcc.edu::6af47299-564a-4687-8ac5-e8d157d9302c" providerId="AD" clId="Web-{56136D70-50C9-AAC7-24DE-FD354ED2AF7F}" dt="2021-09-09T05:09:29.840" v="803"/>
          <ac:cxnSpMkLst>
            <pc:docMk/>
            <pc:sldMk cId="4224509479" sldId="260"/>
            <ac:cxnSpMk id="11" creationId="{A7F400EE-A8A5-48AF-B4D6-291B52C6F0B0}"/>
          </ac:cxnSpMkLst>
        </pc:cxnChg>
      </pc:sldChg>
      <pc:sldChg chg="addSp delSp modSp mod setBg modClrScheme delDesignElem chgLayout">
        <pc:chgData name="Ofelia Ayllon Bernal" userId="S::oayllonb@dtcc.edu::6af47299-564a-4687-8ac5-e8d157d9302c" providerId="AD" clId="Web-{56136D70-50C9-AAC7-24DE-FD354ED2AF7F}" dt="2021-09-09T06:05:13.210" v="1725"/>
        <pc:sldMkLst>
          <pc:docMk/>
          <pc:sldMk cId="132884364" sldId="261"/>
        </pc:sldMkLst>
        <pc:spChg chg="mod ord">
          <ac:chgData name="Ofelia Ayllon Bernal" userId="S::oayllonb@dtcc.edu::6af47299-564a-4687-8ac5-e8d157d9302c" providerId="AD" clId="Web-{56136D70-50C9-AAC7-24DE-FD354ED2AF7F}" dt="2021-09-09T06:05:13.210" v="1725"/>
          <ac:spMkLst>
            <pc:docMk/>
            <pc:sldMk cId="132884364" sldId="261"/>
            <ac:spMk id="2" creationId="{00000000-0000-0000-0000-000000000000}"/>
          </ac:spMkLst>
        </pc:spChg>
        <pc:spChg chg="add del mod">
          <ac:chgData name="Ofelia Ayllon Bernal" userId="S::oayllonb@dtcc.edu::6af47299-564a-4687-8ac5-e8d157d9302c" providerId="AD" clId="Web-{56136D70-50C9-AAC7-24DE-FD354ED2AF7F}" dt="2021-09-09T05:31:39.103" v="1146"/>
          <ac:spMkLst>
            <pc:docMk/>
            <pc:sldMk cId="132884364" sldId="261"/>
            <ac:spMk id="3" creationId="{00000000-0000-0000-0000-000000000000}"/>
          </ac:spMkLst>
        </pc:spChg>
        <pc:spChg chg="add del">
          <ac:chgData name="Ofelia Ayllon Bernal" userId="S::oayllonb@dtcc.edu::6af47299-564a-4687-8ac5-e8d157d9302c" providerId="AD" clId="Web-{56136D70-50C9-AAC7-24DE-FD354ED2AF7F}" dt="2021-09-09T06:05:13.210" v="1725"/>
          <ac:spMkLst>
            <pc:docMk/>
            <pc:sldMk cId="132884364" sldId="261"/>
            <ac:spMk id="8" creationId="{5E7AA7E8-8006-4E1F-A566-FCF37EE6F35D}"/>
          </ac:spMkLst>
        </pc:spChg>
        <pc:spChg chg="add del">
          <ac:chgData name="Ofelia Ayllon Bernal" userId="S::oayllonb@dtcc.edu::6af47299-564a-4687-8ac5-e8d157d9302c" providerId="AD" clId="Web-{56136D70-50C9-AAC7-24DE-FD354ED2AF7F}" dt="2021-09-09T05:31:25.759" v="1141"/>
          <ac:spMkLst>
            <pc:docMk/>
            <pc:sldMk cId="132884364" sldId="261"/>
            <ac:spMk id="15" creationId="{C3896A03-3945-419A-B66B-4EE266EDD152}"/>
          </ac:spMkLst>
        </pc:spChg>
        <pc:spChg chg="add del">
          <ac:chgData name="Ofelia Ayllon Bernal" userId="S::oayllonb@dtcc.edu::6af47299-564a-4687-8ac5-e8d157d9302c" providerId="AD" clId="Web-{56136D70-50C9-AAC7-24DE-FD354ED2AF7F}" dt="2021-09-09T05:31:25.759" v="1141"/>
          <ac:spMkLst>
            <pc:docMk/>
            <pc:sldMk cId="132884364" sldId="261"/>
            <ac:spMk id="17" creationId="{B34F5AD2-EDBD-4BBD-A55C-EAFFD0C7097A}"/>
          </ac:spMkLst>
        </pc:spChg>
        <pc:graphicFrameChg chg="add del">
          <ac:chgData name="Ofelia Ayllon Bernal" userId="S::oayllonb@dtcc.edu::6af47299-564a-4687-8ac5-e8d157d9302c" providerId="AD" clId="Web-{56136D70-50C9-AAC7-24DE-FD354ED2AF7F}" dt="2021-09-09T05:31:31.994" v="1143"/>
          <ac:graphicFrameMkLst>
            <pc:docMk/>
            <pc:sldMk cId="132884364" sldId="261"/>
            <ac:graphicFrameMk id="12" creationId="{10119582-B4DE-4CDD-B8BC-D5B0F9396BBA}"/>
          </ac:graphicFrameMkLst>
        </pc:graphicFrameChg>
        <pc:graphicFrameChg chg="add del">
          <ac:chgData name="Ofelia Ayllon Bernal" userId="S::oayllonb@dtcc.edu::6af47299-564a-4687-8ac5-e8d157d9302c" providerId="AD" clId="Web-{56136D70-50C9-AAC7-24DE-FD354ED2AF7F}" dt="2021-09-09T05:31:39.072" v="1145"/>
          <ac:graphicFrameMkLst>
            <pc:docMk/>
            <pc:sldMk cId="132884364" sldId="261"/>
            <ac:graphicFrameMk id="13" creationId="{5447ECAB-6C08-477F-AD63-6B5E12BFC8EF}"/>
          </ac:graphicFrameMkLst>
        </pc:graphicFrameChg>
        <pc:graphicFrameChg chg="add modGraphic">
          <ac:chgData name="Ofelia Ayllon Bernal" userId="S::oayllonb@dtcc.edu::6af47299-564a-4687-8ac5-e8d157d9302c" providerId="AD" clId="Web-{56136D70-50C9-AAC7-24DE-FD354ED2AF7F}" dt="2021-09-09T05:32:35.870" v="1153" actId="20577"/>
          <ac:graphicFrameMkLst>
            <pc:docMk/>
            <pc:sldMk cId="132884364" sldId="261"/>
            <ac:graphicFrameMk id="14" creationId="{10119582-B4DE-4CDD-B8BC-D5B0F9396BBA}"/>
          </ac:graphicFrameMkLst>
        </pc:graphicFrameChg>
        <pc:cxnChg chg="add del">
          <ac:chgData name="Ofelia Ayllon Bernal" userId="S::oayllonb@dtcc.edu::6af47299-564a-4687-8ac5-e8d157d9302c" providerId="AD" clId="Web-{56136D70-50C9-AAC7-24DE-FD354ED2AF7F}" dt="2021-09-09T06:05:13.210" v="1725"/>
          <ac:cxnSpMkLst>
            <pc:docMk/>
            <pc:sldMk cId="132884364" sldId="261"/>
            <ac:cxnSpMk id="10" creationId="{56020367-4FD5-4596-8E10-C5F095CD8DBF}"/>
          </ac:cxnSpMkLst>
        </pc:cxnChg>
      </pc:sldChg>
      <pc:sldChg chg="del">
        <pc:chgData name="Ofelia Ayllon Bernal" userId="S::oayllonb@dtcc.edu::6af47299-564a-4687-8ac5-e8d157d9302c" providerId="AD" clId="Web-{56136D70-50C9-AAC7-24DE-FD354ED2AF7F}" dt="2021-09-09T05:48:27.017" v="1415"/>
        <pc:sldMkLst>
          <pc:docMk/>
          <pc:sldMk cId="2224495804" sldId="262"/>
        </pc:sldMkLst>
      </pc:sldChg>
      <pc:sldChg chg="addSp delSp modSp mod setBg modClrScheme addAnim delAnim delDesignElem chgLayout">
        <pc:chgData name="Ofelia Ayllon Bernal" userId="S::oayllonb@dtcc.edu::6af47299-564a-4687-8ac5-e8d157d9302c" providerId="AD" clId="Web-{56136D70-50C9-AAC7-24DE-FD354ED2AF7F}" dt="2021-09-09T06:05:13.210" v="1725"/>
        <pc:sldMkLst>
          <pc:docMk/>
          <pc:sldMk cId="1527004159" sldId="263"/>
        </pc:sldMkLst>
        <pc:spChg chg="mod ord">
          <ac:chgData name="Ofelia Ayllon Bernal" userId="S::oayllonb@dtcc.edu::6af47299-564a-4687-8ac5-e8d157d9302c" providerId="AD" clId="Web-{56136D70-50C9-AAC7-24DE-FD354ED2AF7F}" dt="2021-09-09T06:05:13.210" v="1725"/>
          <ac:spMkLst>
            <pc:docMk/>
            <pc:sldMk cId="1527004159" sldId="263"/>
            <ac:spMk id="2" creationId="{00000000-0000-0000-0000-000000000000}"/>
          </ac:spMkLst>
        </pc:spChg>
        <pc:spChg chg="add del">
          <ac:chgData name="Ofelia Ayllon Bernal" userId="S::oayllonb@dtcc.edu::6af47299-564a-4687-8ac5-e8d157d9302c" providerId="AD" clId="Web-{56136D70-50C9-AAC7-24DE-FD354ED2AF7F}" dt="2021-09-09T05:41:30.897" v="1164"/>
          <ac:spMkLst>
            <pc:docMk/>
            <pc:sldMk cId="1527004159" sldId="263"/>
            <ac:spMk id="5" creationId="{A8DB9CD9-59B1-4D73-BC4C-98796A48EF9B}"/>
          </ac:spMkLst>
        </pc:spChg>
        <pc:spChg chg="add del">
          <ac:chgData name="Ofelia Ayllon Bernal" userId="S::oayllonb@dtcc.edu::6af47299-564a-4687-8ac5-e8d157d9302c" providerId="AD" clId="Web-{56136D70-50C9-AAC7-24DE-FD354ED2AF7F}" dt="2021-09-09T05:41:30.897" v="1164"/>
          <ac:spMkLst>
            <pc:docMk/>
            <pc:sldMk cId="1527004159" sldId="263"/>
            <ac:spMk id="6" creationId="{8874A6A9-41FF-4E33-AFA8-F9F81436A59E}"/>
          </ac:spMkLst>
        </pc:spChg>
        <pc:spChg chg="add del">
          <ac:chgData name="Ofelia Ayllon Bernal" userId="S::oayllonb@dtcc.edu::6af47299-564a-4687-8ac5-e8d157d9302c" providerId="AD" clId="Web-{56136D70-50C9-AAC7-24DE-FD354ED2AF7F}" dt="2021-09-09T05:35:42.234" v="1157"/>
          <ac:spMkLst>
            <pc:docMk/>
            <pc:sldMk cId="1527004159" sldId="263"/>
            <ac:spMk id="7" creationId="{934F1179-B481-4F9E-BCA3-AFB972070F83}"/>
          </ac:spMkLst>
        </pc:spChg>
        <pc:spChg chg="add del">
          <ac:chgData name="Ofelia Ayllon Bernal" userId="S::oayllonb@dtcc.edu::6af47299-564a-4687-8ac5-e8d157d9302c" providerId="AD" clId="Web-{56136D70-50C9-AAC7-24DE-FD354ED2AF7F}" dt="2021-09-09T05:35:26.202" v="1155"/>
          <ac:spMkLst>
            <pc:docMk/>
            <pc:sldMk cId="1527004159" sldId="263"/>
            <ac:spMk id="8" creationId="{C1DD1A8A-57D5-4A81-AD04-532B043C5611}"/>
          </ac:spMkLst>
        </pc:spChg>
        <pc:spChg chg="add del">
          <ac:chgData name="Ofelia Ayllon Bernal" userId="S::oayllonb@dtcc.edu::6af47299-564a-4687-8ac5-e8d157d9302c" providerId="AD" clId="Web-{56136D70-50C9-AAC7-24DE-FD354ED2AF7F}" dt="2021-09-09T05:35:42.234" v="1157"/>
          <ac:spMkLst>
            <pc:docMk/>
            <pc:sldMk cId="1527004159" sldId="263"/>
            <ac:spMk id="9" creationId="{827DC2C4-B485-428A-BF4A-472D2967F47F}"/>
          </ac:spMkLst>
        </pc:spChg>
        <pc:spChg chg="add del">
          <ac:chgData name="Ofelia Ayllon Bernal" userId="S::oayllonb@dtcc.edu::6af47299-564a-4687-8ac5-e8d157d9302c" providerId="AD" clId="Web-{56136D70-50C9-AAC7-24DE-FD354ED2AF7F}" dt="2021-09-09T05:35:26.202" v="1155"/>
          <ac:spMkLst>
            <pc:docMk/>
            <pc:sldMk cId="1527004159" sldId="263"/>
            <ac:spMk id="10" creationId="{007891EC-4501-44ED-A8C8-B11B6DB767AB}"/>
          </ac:spMkLst>
        </pc:spChg>
        <pc:spChg chg="add del">
          <ac:chgData name="Ofelia Ayllon Bernal" userId="S::oayllonb@dtcc.edu::6af47299-564a-4687-8ac5-e8d157d9302c" providerId="AD" clId="Web-{56136D70-50C9-AAC7-24DE-FD354ED2AF7F}" dt="2021-09-09T05:35:42.234" v="1157"/>
          <ac:spMkLst>
            <pc:docMk/>
            <pc:sldMk cId="1527004159" sldId="263"/>
            <ac:spMk id="11" creationId="{EE04B5EB-F158-4507-90DD-BD23620C7CC9}"/>
          </ac:spMkLst>
        </pc:spChg>
        <pc:spChg chg="add del">
          <ac:chgData name="Ofelia Ayllon Bernal" userId="S::oayllonb@dtcc.edu::6af47299-564a-4687-8ac5-e8d157d9302c" providerId="AD" clId="Web-{56136D70-50C9-AAC7-24DE-FD354ED2AF7F}" dt="2021-09-09T06:05:13.210" v="1725"/>
          <ac:spMkLst>
            <pc:docMk/>
            <pc:sldMk cId="1527004159" sldId="263"/>
            <ac:spMk id="24" creationId="{FB5B0058-AF13-4859-B429-4EDDE2A26F7F}"/>
          </ac:spMkLst>
        </pc:spChg>
        <pc:spChg chg="add del">
          <ac:chgData name="Ofelia Ayllon Bernal" userId="S::oayllonb@dtcc.edu::6af47299-564a-4687-8ac5-e8d157d9302c" providerId="AD" clId="Web-{56136D70-50C9-AAC7-24DE-FD354ED2AF7F}" dt="2021-09-09T06:05:13.210" v="1725"/>
          <ac:spMkLst>
            <pc:docMk/>
            <pc:sldMk cId="1527004159" sldId="263"/>
            <ac:spMk id="26" creationId="{D84C2E9E-0B5D-4B5F-9A1F-70EBDCE39034}"/>
          </ac:spMkLst>
        </pc:spChg>
        <pc:spChg chg="add del">
          <ac:chgData name="Ofelia Ayllon Bernal" userId="S::oayllonb@dtcc.edu::6af47299-564a-4687-8ac5-e8d157d9302c" providerId="AD" clId="Web-{56136D70-50C9-AAC7-24DE-FD354ED2AF7F}" dt="2021-09-09T05:47:48.313" v="1413"/>
          <ac:spMkLst>
            <pc:docMk/>
            <pc:sldMk cId="1527004159" sldId="263"/>
            <ac:spMk id="31" creationId="{5BF4DF2C-F028-4921-9C23-41303F650A62}"/>
          </ac:spMkLst>
        </pc:spChg>
        <pc:spChg chg="add del">
          <ac:chgData name="Ofelia Ayllon Bernal" userId="S::oayllonb@dtcc.edu::6af47299-564a-4687-8ac5-e8d157d9302c" providerId="AD" clId="Web-{56136D70-50C9-AAC7-24DE-FD354ED2AF7F}" dt="2021-09-09T05:47:48.313" v="1413"/>
          <ac:spMkLst>
            <pc:docMk/>
            <pc:sldMk cId="1527004159" sldId="263"/>
            <ac:spMk id="33" creationId="{158B3569-73B2-4D05-8E95-886A6EE17F1F}"/>
          </ac:spMkLst>
        </pc:spChg>
        <pc:grpChg chg="add del">
          <ac:chgData name="Ofelia Ayllon Bernal" userId="S::oayllonb@dtcc.edu::6af47299-564a-4687-8ac5-e8d157d9302c" providerId="AD" clId="Web-{56136D70-50C9-AAC7-24DE-FD354ED2AF7F}" dt="2021-09-09T05:41:30.897" v="1164"/>
          <ac:grpSpMkLst>
            <pc:docMk/>
            <pc:sldMk cId="1527004159" sldId="263"/>
            <ac:grpSpMk id="19" creationId="{721D730E-1F97-4071-B143-B05E6D2599BC}"/>
          </ac:grpSpMkLst>
        </pc:grpChg>
        <pc:grpChg chg="add del">
          <ac:chgData name="Ofelia Ayllon Bernal" userId="S::oayllonb@dtcc.edu::6af47299-564a-4687-8ac5-e8d157d9302c" providerId="AD" clId="Web-{56136D70-50C9-AAC7-24DE-FD354ED2AF7F}" dt="2021-09-09T05:47:48.313" v="1413"/>
          <ac:grpSpMkLst>
            <pc:docMk/>
            <pc:sldMk cId="1527004159" sldId="263"/>
            <ac:grpSpMk id="37" creationId="{892B7B61-D701-474B-AE8F-EA238B550A78}"/>
          </ac:grpSpMkLst>
        </pc:grpChg>
        <pc:picChg chg="add mod">
          <ac:chgData name="Ofelia Ayllon Bernal" userId="S::oayllonb@dtcc.edu::6af47299-564a-4687-8ac5-e8d157d9302c" providerId="AD" clId="Web-{56136D70-50C9-AAC7-24DE-FD354ED2AF7F}" dt="2021-09-09T05:47:48.313" v="1413"/>
          <ac:picMkLst>
            <pc:docMk/>
            <pc:sldMk cId="1527004159" sldId="263"/>
            <ac:picMk id="3" creationId="{B32CB9A8-7268-4718-956C-982E4889CA95}"/>
          </ac:picMkLst>
        </pc:picChg>
        <pc:picChg chg="add del">
          <ac:chgData name="Ofelia Ayllon Bernal" userId="S::oayllonb@dtcc.edu::6af47299-564a-4687-8ac5-e8d157d9302c" providerId="AD" clId="Web-{56136D70-50C9-AAC7-24DE-FD354ED2AF7F}" dt="2021-09-09T05:35:26.202" v="1155"/>
          <ac:picMkLst>
            <pc:docMk/>
            <pc:sldMk cId="1527004159" sldId="263"/>
            <ac:picMk id="4" creationId="{747F1E7F-FF8D-4FBB-A6BA-B4CFC5FC2444}"/>
          </ac:picMkLst>
        </pc:picChg>
        <pc:cxnChg chg="add del">
          <ac:chgData name="Ofelia Ayllon Bernal" userId="S::oayllonb@dtcc.edu::6af47299-564a-4687-8ac5-e8d157d9302c" providerId="AD" clId="Web-{56136D70-50C9-AAC7-24DE-FD354ED2AF7F}" dt="2021-09-09T05:47:48.313" v="1413"/>
          <ac:cxnSpMkLst>
            <pc:docMk/>
            <pc:sldMk cId="1527004159" sldId="263"/>
            <ac:cxnSpMk id="35" creationId="{56020367-4FD5-4596-8E10-C5F095CD8DBF}"/>
          </ac:cxnSpMkLst>
        </pc:cxnChg>
      </pc:sldChg>
      <pc:sldChg chg="del">
        <pc:chgData name="Ofelia Ayllon Bernal" userId="S::oayllonb@dtcc.edu::6af47299-564a-4687-8ac5-e8d157d9302c" providerId="AD" clId="Web-{56136D70-50C9-AAC7-24DE-FD354ED2AF7F}" dt="2021-09-09T05:48:50.064" v="1416"/>
        <pc:sldMkLst>
          <pc:docMk/>
          <pc:sldMk cId="1800380133" sldId="264"/>
        </pc:sldMkLst>
      </pc:sldChg>
      <pc:sldChg chg="del">
        <pc:chgData name="Ofelia Ayllon Bernal" userId="S::oayllonb@dtcc.edu::6af47299-564a-4687-8ac5-e8d157d9302c" providerId="AD" clId="Web-{56136D70-50C9-AAC7-24DE-FD354ED2AF7F}" dt="2021-09-09T05:49:16.768" v="1417"/>
        <pc:sldMkLst>
          <pc:docMk/>
          <pc:sldMk cId="3197023440" sldId="265"/>
        </pc:sldMkLst>
      </pc:sldChg>
      <pc:sldChg chg="addSp delSp modSp del">
        <pc:chgData name="Ofelia Ayllon Bernal" userId="S::oayllonb@dtcc.edu::6af47299-564a-4687-8ac5-e8d157d9302c" providerId="AD" clId="Web-{56136D70-50C9-AAC7-24DE-FD354ED2AF7F}" dt="2021-09-09T05:14:09.003" v="819"/>
        <pc:sldMkLst>
          <pc:docMk/>
          <pc:sldMk cId="3683544629" sldId="266"/>
        </pc:sldMkLst>
        <pc:spChg chg="del mod">
          <ac:chgData name="Ofelia Ayllon Bernal" userId="S::oayllonb@dtcc.edu::6af47299-564a-4687-8ac5-e8d157d9302c" providerId="AD" clId="Web-{56136D70-50C9-AAC7-24DE-FD354ED2AF7F}" dt="2021-09-09T05:13:37.189" v="817"/>
          <ac:spMkLst>
            <pc:docMk/>
            <pc:sldMk cId="3683544629" sldId="266"/>
            <ac:spMk id="2" creationId="{00000000-0000-0000-0000-000000000000}"/>
          </ac:spMkLst>
        </pc:spChg>
        <pc:spChg chg="add del mod">
          <ac:chgData name="Ofelia Ayllon Bernal" userId="S::oayllonb@dtcc.edu::6af47299-564a-4687-8ac5-e8d157d9302c" providerId="AD" clId="Web-{56136D70-50C9-AAC7-24DE-FD354ED2AF7F}" dt="2021-09-09T05:12:57.860" v="809"/>
          <ac:spMkLst>
            <pc:docMk/>
            <pc:sldMk cId="3683544629" sldId="266"/>
            <ac:spMk id="6" creationId="{CED2437E-D46E-4255-B288-705D4D72F5B7}"/>
          </ac:spMkLst>
        </pc:spChg>
        <pc:spChg chg="add del mod">
          <ac:chgData name="Ofelia Ayllon Bernal" userId="S::oayllonb@dtcc.edu::6af47299-564a-4687-8ac5-e8d157d9302c" providerId="AD" clId="Web-{56136D70-50C9-AAC7-24DE-FD354ED2AF7F}" dt="2021-09-09T05:13:12.329" v="811"/>
          <ac:spMkLst>
            <pc:docMk/>
            <pc:sldMk cId="3683544629" sldId="266"/>
            <ac:spMk id="9" creationId="{2AC8ACB0-A08E-4357-B3A9-C5E612B83915}"/>
          </ac:spMkLst>
        </pc:spChg>
        <pc:spChg chg="add mod">
          <ac:chgData name="Ofelia Ayllon Bernal" userId="S::oayllonb@dtcc.edu::6af47299-564a-4687-8ac5-e8d157d9302c" providerId="AD" clId="Web-{56136D70-50C9-AAC7-24DE-FD354ED2AF7F}" dt="2021-09-09T05:13:59.768" v="818"/>
          <ac:spMkLst>
            <pc:docMk/>
            <pc:sldMk cId="3683544629" sldId="266"/>
            <ac:spMk id="12" creationId="{0E4FE071-9572-44BF-BCAE-A91CF18AFED8}"/>
          </ac:spMkLst>
        </pc:spChg>
        <pc:picChg chg="del">
          <ac:chgData name="Ofelia Ayllon Bernal" userId="S::oayllonb@dtcc.edu::6af47299-564a-4687-8ac5-e8d157d9302c" providerId="AD" clId="Web-{56136D70-50C9-AAC7-24DE-FD354ED2AF7F}" dt="2021-09-09T05:12:47.548" v="808"/>
          <ac:picMkLst>
            <pc:docMk/>
            <pc:sldMk cId="3683544629" sldId="266"/>
            <ac:picMk id="5" creationId="{00000000-0000-0000-0000-000000000000}"/>
          </ac:picMkLst>
        </pc:picChg>
        <pc:picChg chg="add del mod ord modCrop">
          <ac:chgData name="Ofelia Ayllon Bernal" userId="S::oayllonb@dtcc.edu::6af47299-564a-4687-8ac5-e8d157d9302c" providerId="AD" clId="Web-{56136D70-50C9-AAC7-24DE-FD354ED2AF7F}" dt="2021-09-09T05:13:00.814" v="810"/>
          <ac:picMkLst>
            <pc:docMk/>
            <pc:sldMk cId="3683544629" sldId="266"/>
            <ac:picMk id="7" creationId="{E0DE8079-FBE5-467F-A684-F626FFB72139}"/>
          </ac:picMkLst>
        </pc:picChg>
        <pc:picChg chg="add del mod ord modCrop">
          <ac:chgData name="Ofelia Ayllon Bernal" userId="S::oayllonb@dtcc.edu::6af47299-564a-4687-8ac5-e8d157d9302c" providerId="AD" clId="Web-{56136D70-50C9-AAC7-24DE-FD354ED2AF7F}" dt="2021-09-09T05:13:59.768" v="818"/>
          <ac:picMkLst>
            <pc:docMk/>
            <pc:sldMk cId="3683544629" sldId="266"/>
            <ac:picMk id="10" creationId="{BD12BD13-7FAD-4957-89CF-1B2BCC3F21F6}"/>
          </ac:picMkLst>
        </pc:picChg>
      </pc:sldChg>
      <pc:sldChg chg="addSp delSp modSp mod setBg modClrScheme setClrOvrMap delDesignElem chgLayout">
        <pc:chgData name="Ofelia Ayllon Bernal" userId="S::oayllonb@dtcc.edu::6af47299-564a-4687-8ac5-e8d157d9302c" providerId="AD" clId="Web-{56136D70-50C9-AAC7-24DE-FD354ED2AF7F}" dt="2021-09-09T06:12:30.157" v="1842" actId="20577"/>
        <pc:sldMkLst>
          <pc:docMk/>
          <pc:sldMk cId="1315647518" sldId="268"/>
        </pc:sldMkLst>
        <pc:spChg chg="del mod">
          <ac:chgData name="Ofelia Ayllon Bernal" userId="S::oayllonb@dtcc.edu::6af47299-564a-4687-8ac5-e8d157d9302c" providerId="AD" clId="Web-{56136D70-50C9-AAC7-24DE-FD354ED2AF7F}" dt="2021-09-09T05:15:12.988" v="827"/>
          <ac:spMkLst>
            <pc:docMk/>
            <pc:sldMk cId="1315647518" sldId="268"/>
            <ac:spMk id="2" creationId="{00000000-0000-0000-0000-000000000000}"/>
          </ac:spMkLst>
        </pc:spChg>
        <pc:spChg chg="mod ord">
          <ac:chgData name="Ofelia Ayllon Bernal" userId="S::oayllonb@dtcc.edu::6af47299-564a-4687-8ac5-e8d157d9302c" providerId="AD" clId="Web-{56136D70-50C9-AAC7-24DE-FD354ED2AF7F}" dt="2021-09-09T06:12:30.157" v="1842" actId="20577"/>
          <ac:spMkLst>
            <pc:docMk/>
            <pc:sldMk cId="1315647518" sldId="268"/>
            <ac:spMk id="3" creationId="{00000000-0000-0000-0000-000000000000}"/>
          </ac:spMkLst>
        </pc:spChg>
        <pc:spChg chg="add del">
          <ac:chgData name="Ofelia Ayllon Bernal" userId="S::oayllonb@dtcc.edu::6af47299-564a-4687-8ac5-e8d157d9302c" providerId="AD" clId="Web-{56136D70-50C9-AAC7-24DE-FD354ED2AF7F}" dt="2021-09-09T05:15:39.036" v="831"/>
          <ac:spMkLst>
            <pc:docMk/>
            <pc:sldMk cId="1315647518" sldId="268"/>
            <ac:spMk id="8" creationId="{D278ADA9-6383-4BDD-80D2-8899A402687B}"/>
          </ac:spMkLst>
        </pc:spChg>
        <pc:spChg chg="add del">
          <ac:chgData name="Ofelia Ayllon Bernal" userId="S::oayllonb@dtcc.edu::6af47299-564a-4687-8ac5-e8d157d9302c" providerId="AD" clId="Web-{56136D70-50C9-AAC7-24DE-FD354ED2AF7F}" dt="2021-09-09T05:15:39.036" v="831"/>
          <ac:spMkLst>
            <pc:docMk/>
            <pc:sldMk cId="1315647518" sldId="268"/>
            <ac:spMk id="10" creationId="{484B7147-B0F6-40ED-B5A2-FF72BC8198B6}"/>
          </ac:spMkLst>
        </pc:spChg>
        <pc:spChg chg="add del">
          <ac:chgData name="Ofelia Ayllon Bernal" userId="S::oayllonb@dtcc.edu::6af47299-564a-4687-8ac5-e8d157d9302c" providerId="AD" clId="Web-{56136D70-50C9-AAC7-24DE-FD354ED2AF7F}" dt="2021-09-09T05:15:39.036" v="831"/>
          <ac:spMkLst>
            <pc:docMk/>
            <pc:sldMk cId="1315647518" sldId="268"/>
            <ac:spMk id="12" creationId="{B36D2DE0-0628-4A9A-A59D-7BA8B5EB3022}"/>
          </ac:spMkLst>
        </pc:spChg>
        <pc:spChg chg="add del">
          <ac:chgData name="Ofelia Ayllon Bernal" userId="S::oayllonb@dtcc.edu::6af47299-564a-4687-8ac5-e8d157d9302c" providerId="AD" clId="Web-{56136D70-50C9-AAC7-24DE-FD354ED2AF7F}" dt="2021-09-09T05:15:39.036" v="831"/>
          <ac:spMkLst>
            <pc:docMk/>
            <pc:sldMk cId="1315647518" sldId="268"/>
            <ac:spMk id="14" creationId="{48E405C9-94BE-41DA-928C-DEC9A8550E9F}"/>
          </ac:spMkLst>
        </pc:spChg>
        <pc:spChg chg="add del">
          <ac:chgData name="Ofelia Ayllon Bernal" userId="S::oayllonb@dtcc.edu::6af47299-564a-4687-8ac5-e8d157d9302c" providerId="AD" clId="Web-{56136D70-50C9-AAC7-24DE-FD354ED2AF7F}" dt="2021-09-09T05:15:39.036" v="831"/>
          <ac:spMkLst>
            <pc:docMk/>
            <pc:sldMk cId="1315647518" sldId="268"/>
            <ac:spMk id="16" creationId="{D2091A72-D5BB-42AC-8FD3-F7747D90861E}"/>
          </ac:spMkLst>
        </pc:spChg>
        <pc:spChg chg="add del">
          <ac:chgData name="Ofelia Ayllon Bernal" userId="S::oayllonb@dtcc.edu::6af47299-564a-4687-8ac5-e8d157d9302c" providerId="AD" clId="Web-{56136D70-50C9-AAC7-24DE-FD354ED2AF7F}" dt="2021-09-09T05:15:39.036" v="831"/>
          <ac:spMkLst>
            <pc:docMk/>
            <pc:sldMk cId="1315647518" sldId="268"/>
            <ac:spMk id="18" creationId="{6ED12BFC-A737-46AF-8411-481112D54B0C}"/>
          </ac:spMkLst>
        </pc:spChg>
        <pc:spChg chg="add del">
          <ac:chgData name="Ofelia Ayllon Bernal" userId="S::oayllonb@dtcc.edu::6af47299-564a-4687-8ac5-e8d157d9302c" providerId="AD" clId="Web-{56136D70-50C9-AAC7-24DE-FD354ED2AF7F}" dt="2021-09-09T06:05:13.210" v="1725"/>
          <ac:spMkLst>
            <pc:docMk/>
            <pc:sldMk cId="1315647518" sldId="268"/>
            <ac:spMk id="23" creationId="{E49CC64F-7275-4E33-961B-0C5CDC439875}"/>
          </ac:spMkLst>
        </pc:spChg>
        <pc:picChg chg="add mod">
          <ac:chgData name="Ofelia Ayllon Bernal" userId="S::oayllonb@dtcc.edu::6af47299-564a-4687-8ac5-e8d157d9302c" providerId="AD" clId="Web-{56136D70-50C9-AAC7-24DE-FD354ED2AF7F}" dt="2021-09-09T05:15:39.036" v="831"/>
          <ac:picMkLst>
            <pc:docMk/>
            <pc:sldMk cId="1315647518" sldId="268"/>
            <ac:picMk id="4" creationId="{2556CF5F-EEFC-4F86-9DFA-64FB4A0444E7}"/>
          </ac:picMkLst>
        </pc:picChg>
      </pc:sldChg>
      <pc:sldChg chg="addSp delSp modSp new mod setBg modClrScheme setClrOvrMap delDesignElem chgLayout">
        <pc:chgData name="Ofelia Ayllon Bernal" userId="S::oayllonb@dtcc.edu::6af47299-564a-4687-8ac5-e8d157d9302c" providerId="AD" clId="Web-{56136D70-50C9-AAC7-24DE-FD354ED2AF7F}" dt="2021-09-09T06:18:06.087" v="1883" actId="20577"/>
        <pc:sldMkLst>
          <pc:docMk/>
          <pc:sldMk cId="3710105961" sldId="269"/>
        </pc:sldMkLst>
        <pc:spChg chg="mod ord">
          <ac:chgData name="Ofelia Ayllon Bernal" userId="S::oayllonb@dtcc.edu::6af47299-564a-4687-8ac5-e8d157d9302c" providerId="AD" clId="Web-{56136D70-50C9-AAC7-24DE-FD354ED2AF7F}" dt="2021-09-09T06:17:11.742" v="1876" actId="1076"/>
          <ac:spMkLst>
            <pc:docMk/>
            <pc:sldMk cId="3710105961" sldId="269"/>
            <ac:spMk id="2" creationId="{57B0F415-05E9-492E-B537-604220589FFB}"/>
          </ac:spMkLst>
        </pc:spChg>
        <pc:spChg chg="add mod">
          <ac:chgData name="Ofelia Ayllon Bernal" userId="S::oayllonb@dtcc.edu::6af47299-564a-4687-8ac5-e8d157d9302c" providerId="AD" clId="Web-{56136D70-50C9-AAC7-24DE-FD354ED2AF7F}" dt="2021-09-09T06:18:06.087" v="1883" actId="20577"/>
          <ac:spMkLst>
            <pc:docMk/>
            <pc:sldMk cId="3710105961" sldId="269"/>
            <ac:spMk id="3" creationId="{3EADCC14-DCE5-4579-A189-1D4CC90D31DF}"/>
          </ac:spMkLst>
        </pc:spChg>
        <pc:spChg chg="add del">
          <ac:chgData name="Ofelia Ayllon Bernal" userId="S::oayllonb@dtcc.edu::6af47299-564a-4687-8ac5-e8d157d9302c" providerId="AD" clId="Web-{56136D70-50C9-AAC7-24DE-FD354ED2AF7F}" dt="2021-09-09T05:50:15.910" v="1428"/>
          <ac:spMkLst>
            <pc:docMk/>
            <pc:sldMk cId="3710105961" sldId="269"/>
            <ac:spMk id="8" creationId="{87CC2527-562A-4F69-B487-4371E5B243E7}"/>
          </ac:spMkLst>
        </pc:spChg>
        <pc:spChg chg="add del">
          <ac:chgData name="Ofelia Ayllon Bernal" userId="S::oayllonb@dtcc.edu::6af47299-564a-4687-8ac5-e8d157d9302c" providerId="AD" clId="Web-{56136D70-50C9-AAC7-24DE-FD354ED2AF7F}" dt="2021-09-09T06:13:09.846" v="1843"/>
          <ac:spMkLst>
            <pc:docMk/>
            <pc:sldMk cId="3710105961" sldId="269"/>
            <ac:spMk id="15" creationId="{37C89E4B-3C9F-44B9-8B86-D9E3D112D8EC}"/>
          </ac:spMkLst>
        </pc:spChg>
        <pc:spChg chg="add">
          <ac:chgData name="Ofelia Ayllon Bernal" userId="S::oayllonb@dtcc.edu::6af47299-564a-4687-8ac5-e8d157d9302c" providerId="AD" clId="Web-{56136D70-50C9-AAC7-24DE-FD354ED2AF7F}" dt="2021-09-09T06:13:09.846" v="1843"/>
          <ac:spMkLst>
            <pc:docMk/>
            <pc:sldMk cId="3710105961" sldId="269"/>
            <ac:spMk id="21" creationId="{9AA72BD9-2C5A-4EDC-931F-5AA08EACA0F3}"/>
          </ac:spMkLst>
        </pc:spChg>
        <pc:spChg chg="add">
          <ac:chgData name="Ofelia Ayllon Bernal" userId="S::oayllonb@dtcc.edu::6af47299-564a-4687-8ac5-e8d157d9302c" providerId="AD" clId="Web-{56136D70-50C9-AAC7-24DE-FD354ED2AF7F}" dt="2021-09-09T06:13:09.846" v="1843"/>
          <ac:spMkLst>
            <pc:docMk/>
            <pc:sldMk cId="3710105961" sldId="269"/>
            <ac:spMk id="22" creationId="{DD3981AC-7B61-4947-BCF3-F7AA7FA385B9}"/>
          </ac:spMkLst>
        </pc:spChg>
        <pc:spChg chg="add del">
          <ac:chgData name="Ofelia Ayllon Bernal" userId="S::oayllonb@dtcc.edu::6af47299-564a-4687-8ac5-e8d157d9302c" providerId="AD" clId="Web-{56136D70-50C9-AAC7-24DE-FD354ED2AF7F}" dt="2021-09-09T06:02:05.128" v="1714"/>
          <ac:spMkLst>
            <pc:docMk/>
            <pc:sldMk cId="3710105961" sldId="269"/>
            <ac:spMk id="24" creationId="{3CD9DF72-87A3-404E-A828-84CBF11A8303}"/>
          </ac:spMkLst>
        </pc:spChg>
        <pc:spChg chg="add">
          <ac:chgData name="Ofelia Ayllon Bernal" userId="S::oayllonb@dtcc.edu::6af47299-564a-4687-8ac5-e8d157d9302c" providerId="AD" clId="Web-{56136D70-50C9-AAC7-24DE-FD354ED2AF7F}" dt="2021-09-09T06:13:09.846" v="1843"/>
          <ac:spMkLst>
            <pc:docMk/>
            <pc:sldMk cId="3710105961" sldId="269"/>
            <ac:spMk id="28" creationId="{55D4142C-5077-457F-A6AD-3FECFDB39685}"/>
          </ac:spMkLst>
        </pc:spChg>
        <pc:spChg chg="add">
          <ac:chgData name="Ofelia Ayllon Bernal" userId="S::oayllonb@dtcc.edu::6af47299-564a-4687-8ac5-e8d157d9302c" providerId="AD" clId="Web-{56136D70-50C9-AAC7-24DE-FD354ED2AF7F}" dt="2021-09-09T06:13:09.846" v="1843"/>
          <ac:spMkLst>
            <pc:docMk/>
            <pc:sldMk cId="3710105961" sldId="269"/>
            <ac:spMk id="30" creationId="{7A5F0580-5EE9-419F-96EE-B6529EF6E7D0}"/>
          </ac:spMkLst>
        </pc:spChg>
        <pc:picChg chg="add mod">
          <ac:chgData name="Ofelia Ayllon Bernal" userId="S::oayllonb@dtcc.edu::6af47299-564a-4687-8ac5-e8d157d9302c" providerId="AD" clId="Web-{56136D70-50C9-AAC7-24DE-FD354ED2AF7F}" dt="2021-09-09T06:13:25.799" v="1845" actId="14100"/>
          <ac:picMkLst>
            <pc:docMk/>
            <pc:sldMk cId="3710105961" sldId="269"/>
            <ac:picMk id="4" creationId="{02DE240E-A02C-4F7E-84F2-3A74D6B7D7A9}"/>
          </ac:picMkLst>
        </pc:picChg>
        <pc:cxnChg chg="add del">
          <ac:chgData name="Ofelia Ayllon Bernal" userId="S::oayllonb@dtcc.edu::6af47299-564a-4687-8ac5-e8d157d9302c" providerId="AD" clId="Web-{56136D70-50C9-AAC7-24DE-FD354ED2AF7F}" dt="2021-09-09T05:50:15.910" v="1428"/>
          <ac:cxnSpMkLst>
            <pc:docMk/>
            <pc:sldMk cId="3710105961" sldId="269"/>
            <ac:cxnSpMk id="10" creationId="{BCDAEC91-5BCE-4B55-9CC0-43EF94CB734B}"/>
          </ac:cxnSpMkLst>
        </pc:cxnChg>
        <pc:cxnChg chg="add del">
          <ac:chgData name="Ofelia Ayllon Bernal" userId="S::oayllonb@dtcc.edu::6af47299-564a-4687-8ac5-e8d157d9302c" providerId="AD" clId="Web-{56136D70-50C9-AAC7-24DE-FD354ED2AF7F}" dt="2021-09-09T06:13:09.846" v="1843"/>
          <ac:cxnSpMkLst>
            <pc:docMk/>
            <pc:sldMk cId="3710105961" sldId="269"/>
            <ac:cxnSpMk id="17" creationId="{AA2EAA10-076F-46BD-8F0F-B9A2FB77A85C}"/>
          </ac:cxnSpMkLst>
        </pc:cxnChg>
        <pc:cxnChg chg="add del">
          <ac:chgData name="Ofelia Ayllon Bernal" userId="S::oayllonb@dtcc.edu::6af47299-564a-4687-8ac5-e8d157d9302c" providerId="AD" clId="Web-{56136D70-50C9-AAC7-24DE-FD354ED2AF7F}" dt="2021-09-09T06:13:09.846" v="1843"/>
          <ac:cxnSpMkLst>
            <pc:docMk/>
            <pc:sldMk cId="3710105961" sldId="269"/>
            <ac:cxnSpMk id="19" creationId="{D891E407-403B-4764-86C9-33A56D3BCAA3}"/>
          </ac:cxnSpMkLst>
        </pc:cxnChg>
        <pc:cxnChg chg="add del">
          <ac:chgData name="Ofelia Ayllon Bernal" userId="S::oayllonb@dtcc.edu::6af47299-564a-4687-8ac5-e8d157d9302c" providerId="AD" clId="Web-{56136D70-50C9-AAC7-24DE-FD354ED2AF7F}" dt="2021-09-09T06:02:05.128" v="1714"/>
          <ac:cxnSpMkLst>
            <pc:docMk/>
            <pc:sldMk cId="3710105961" sldId="269"/>
            <ac:cxnSpMk id="26" creationId="{20E3A342-4D61-4E3F-AF90-1AB42AEB96CC}"/>
          </ac:cxnSpMkLst>
        </pc:cxnChg>
      </pc:sldChg>
      <pc:sldChg chg="addSp delSp modSp new mod setBg">
        <pc:chgData name="Ofelia Ayllon Bernal" userId="S::oayllonb@dtcc.edu::6af47299-564a-4687-8ac5-e8d157d9302c" providerId="AD" clId="Web-{56136D70-50C9-AAC7-24DE-FD354ED2AF7F}" dt="2021-09-09T06:35:44.220" v="2082" actId="14100"/>
        <pc:sldMkLst>
          <pc:docMk/>
          <pc:sldMk cId="2271967433" sldId="270"/>
        </pc:sldMkLst>
        <pc:spChg chg="mod">
          <ac:chgData name="Ofelia Ayllon Bernal" userId="S::oayllonb@dtcc.edu::6af47299-564a-4687-8ac5-e8d157d9302c" providerId="AD" clId="Web-{56136D70-50C9-AAC7-24DE-FD354ED2AF7F}" dt="2021-09-09T06:28:04.600" v="2066" actId="20577"/>
          <ac:spMkLst>
            <pc:docMk/>
            <pc:sldMk cId="2271967433" sldId="270"/>
            <ac:spMk id="2" creationId="{142E5687-2B8C-47DE-B840-476D3316D80B}"/>
          </ac:spMkLst>
        </pc:spChg>
        <pc:spChg chg="add del mod">
          <ac:chgData name="Ofelia Ayllon Bernal" userId="S::oayllonb@dtcc.edu::6af47299-564a-4687-8ac5-e8d157d9302c" providerId="AD" clId="Web-{56136D70-50C9-AAC7-24DE-FD354ED2AF7F}" dt="2021-09-09T06:26:24.661" v="2061"/>
          <ac:spMkLst>
            <pc:docMk/>
            <pc:sldMk cId="2271967433" sldId="270"/>
            <ac:spMk id="3" creationId="{B51160A6-4C27-44DF-A98E-840439CECDE7}"/>
          </ac:spMkLst>
        </pc:spChg>
        <pc:spChg chg="add del">
          <ac:chgData name="Ofelia Ayllon Bernal" userId="S::oayllonb@dtcc.edu::6af47299-564a-4687-8ac5-e8d157d9302c" providerId="AD" clId="Web-{56136D70-50C9-AAC7-24DE-FD354ED2AF7F}" dt="2021-09-09T06:23:28.266" v="1891"/>
          <ac:spMkLst>
            <pc:docMk/>
            <pc:sldMk cId="2271967433" sldId="270"/>
            <ac:spMk id="7" creationId="{54A6836E-C603-43CB-9DA7-89D8E3FA3838}"/>
          </ac:spMkLst>
        </pc:spChg>
        <pc:spChg chg="add del">
          <ac:chgData name="Ofelia Ayllon Bernal" userId="S::oayllonb@dtcc.edu::6af47299-564a-4687-8ac5-e8d157d9302c" providerId="AD" clId="Web-{56136D70-50C9-AAC7-24DE-FD354ED2AF7F}" dt="2021-09-09T06:22:29.062" v="1886"/>
          <ac:spMkLst>
            <pc:docMk/>
            <pc:sldMk cId="2271967433" sldId="270"/>
            <ac:spMk id="8" creationId="{37C89E4B-3C9F-44B9-8B86-D9E3D112D8EC}"/>
          </ac:spMkLst>
        </pc:spChg>
        <pc:spChg chg="add del">
          <ac:chgData name="Ofelia Ayllon Bernal" userId="S::oayllonb@dtcc.edu::6af47299-564a-4687-8ac5-e8d157d9302c" providerId="AD" clId="Web-{56136D70-50C9-AAC7-24DE-FD354ED2AF7F}" dt="2021-09-09T06:23:28.266" v="1891"/>
          <ac:spMkLst>
            <pc:docMk/>
            <pc:sldMk cId="2271967433" sldId="270"/>
            <ac:spMk id="9" creationId="{296007DD-F9BF-4F0F-B8C6-C514B2841971}"/>
          </ac:spMkLst>
        </pc:spChg>
        <pc:spChg chg="add del">
          <ac:chgData name="Ofelia Ayllon Bernal" userId="S::oayllonb@dtcc.edu::6af47299-564a-4687-8ac5-e8d157d9302c" providerId="AD" clId="Web-{56136D70-50C9-AAC7-24DE-FD354ED2AF7F}" dt="2021-09-09T06:26:24.661" v="2061"/>
          <ac:spMkLst>
            <pc:docMk/>
            <pc:sldMk cId="2271967433" sldId="270"/>
            <ac:spMk id="26" creationId="{16F9E488-0718-4E1E-9D12-26779F606252}"/>
          </ac:spMkLst>
        </pc:spChg>
        <pc:spChg chg="add del">
          <ac:chgData name="Ofelia Ayllon Bernal" userId="S::oayllonb@dtcc.edu::6af47299-564a-4687-8ac5-e8d157d9302c" providerId="AD" clId="Web-{56136D70-50C9-AAC7-24DE-FD354ED2AF7F}" dt="2021-09-09T06:26:24.661" v="2061"/>
          <ac:spMkLst>
            <pc:docMk/>
            <pc:sldMk cId="2271967433" sldId="270"/>
            <ac:spMk id="28" creationId="{09BE6F6B-19BD-443C-8FB0-FA45F13F9535}"/>
          </ac:spMkLst>
        </pc:spChg>
        <pc:spChg chg="add">
          <ac:chgData name="Ofelia Ayllon Bernal" userId="S::oayllonb@dtcc.edu::6af47299-564a-4687-8ac5-e8d157d9302c" providerId="AD" clId="Web-{56136D70-50C9-AAC7-24DE-FD354ED2AF7F}" dt="2021-09-09T06:26:24.661" v="2061"/>
          <ac:spMkLst>
            <pc:docMk/>
            <pc:sldMk cId="2271967433" sldId="270"/>
            <ac:spMk id="38" creationId="{0C541B88-1AE9-40C3-AFD5-967787C1979F}"/>
          </ac:spMkLst>
        </pc:spChg>
        <pc:spChg chg="add">
          <ac:chgData name="Ofelia Ayllon Bernal" userId="S::oayllonb@dtcc.edu::6af47299-564a-4687-8ac5-e8d157d9302c" providerId="AD" clId="Web-{56136D70-50C9-AAC7-24DE-FD354ED2AF7F}" dt="2021-09-09T06:26:24.661" v="2061"/>
          <ac:spMkLst>
            <pc:docMk/>
            <pc:sldMk cId="2271967433" sldId="270"/>
            <ac:spMk id="40" creationId="{E5F17139-31EE-46AC-B04F-DBBD852DD6CB}"/>
          </ac:spMkLst>
        </pc:spChg>
        <pc:spChg chg="add">
          <ac:chgData name="Ofelia Ayllon Bernal" userId="S::oayllonb@dtcc.edu::6af47299-564a-4687-8ac5-e8d157d9302c" providerId="AD" clId="Web-{56136D70-50C9-AAC7-24DE-FD354ED2AF7F}" dt="2021-09-09T06:26:24.661" v="2061"/>
          <ac:spMkLst>
            <pc:docMk/>
            <pc:sldMk cId="2271967433" sldId="270"/>
            <ac:spMk id="46" creationId="{89D16701-DA76-4F72-BB63-E2C3FFBDFE0F}"/>
          </ac:spMkLst>
        </pc:spChg>
        <pc:spChg chg="add">
          <ac:chgData name="Ofelia Ayllon Bernal" userId="S::oayllonb@dtcc.edu::6af47299-564a-4687-8ac5-e8d157d9302c" providerId="AD" clId="Web-{56136D70-50C9-AAC7-24DE-FD354ED2AF7F}" dt="2021-09-09T06:26:24.661" v="2061"/>
          <ac:spMkLst>
            <pc:docMk/>
            <pc:sldMk cId="2271967433" sldId="270"/>
            <ac:spMk id="48" creationId="{1CC28BE1-9DC6-43FE-9582-39F091098D77}"/>
          </ac:spMkLst>
        </pc:spChg>
        <pc:grpChg chg="add del">
          <ac:chgData name="Ofelia Ayllon Bernal" userId="S::oayllonb@dtcc.edu::6af47299-564a-4687-8ac5-e8d157d9302c" providerId="AD" clId="Web-{56136D70-50C9-AAC7-24DE-FD354ED2AF7F}" dt="2021-09-09T06:23:28.266" v="1891"/>
          <ac:grpSpMkLst>
            <pc:docMk/>
            <pc:sldMk cId="2271967433" sldId="270"/>
            <ac:grpSpMk id="11" creationId="{8A0FAFCA-5C96-453B-83B7-A9AEF7F18960}"/>
          </ac:grpSpMkLst>
        </pc:grpChg>
        <pc:grpChg chg="add del">
          <ac:chgData name="Ofelia Ayllon Bernal" userId="S::oayllonb@dtcc.edu::6af47299-564a-4687-8ac5-e8d157d9302c" providerId="AD" clId="Web-{56136D70-50C9-AAC7-24DE-FD354ED2AF7F}" dt="2021-09-09T06:23:28.266" v="1891"/>
          <ac:grpSpMkLst>
            <pc:docMk/>
            <pc:sldMk cId="2271967433" sldId="270"/>
            <ac:grpSpMk id="17" creationId="{CD0398DD-AD75-4E2B-A3C6-35073082A8B4}"/>
          </ac:grpSpMkLst>
        </pc:grpChg>
        <pc:grpChg chg="add del">
          <ac:chgData name="Ofelia Ayllon Bernal" userId="S::oayllonb@dtcc.edu::6af47299-564a-4687-8ac5-e8d157d9302c" providerId="AD" clId="Web-{56136D70-50C9-AAC7-24DE-FD354ED2AF7F}" dt="2021-09-09T06:26:24.661" v="2061"/>
          <ac:grpSpMkLst>
            <pc:docMk/>
            <pc:sldMk cId="2271967433" sldId="270"/>
            <ac:grpSpMk id="30" creationId="{92AAE609-C327-4952-BB48-254E9015AD81}"/>
          </ac:grpSpMkLst>
        </pc:grpChg>
        <pc:grpChg chg="add">
          <ac:chgData name="Ofelia Ayllon Bernal" userId="S::oayllonb@dtcc.edu::6af47299-564a-4687-8ac5-e8d157d9302c" providerId="AD" clId="Web-{56136D70-50C9-AAC7-24DE-FD354ED2AF7F}" dt="2021-09-09T06:26:24.661" v="2061"/>
          <ac:grpSpMkLst>
            <pc:docMk/>
            <pc:sldMk cId="2271967433" sldId="270"/>
            <ac:grpSpMk id="42" creationId="{7CF625D3-71A3-4F30-A096-8EF334E959D0}"/>
          </ac:grpSpMkLst>
        </pc:grpChg>
        <pc:grpChg chg="add">
          <ac:chgData name="Ofelia Ayllon Bernal" userId="S::oayllonb@dtcc.edu::6af47299-564a-4687-8ac5-e8d157d9302c" providerId="AD" clId="Web-{56136D70-50C9-AAC7-24DE-FD354ED2AF7F}" dt="2021-09-09T06:26:24.661" v="2061"/>
          <ac:grpSpMkLst>
            <pc:docMk/>
            <pc:sldMk cId="2271967433" sldId="270"/>
            <ac:grpSpMk id="50" creationId="{AF9AF3F3-CE0C-4125-BDD7-346487FA0B40}"/>
          </ac:grpSpMkLst>
        </pc:grpChg>
        <pc:graphicFrameChg chg="add">
          <ac:chgData name="Ofelia Ayllon Bernal" userId="S::oayllonb@dtcc.edu::6af47299-564a-4687-8ac5-e8d157d9302c" providerId="AD" clId="Web-{56136D70-50C9-AAC7-24DE-FD354ED2AF7F}" dt="2021-09-09T06:26:24.661" v="2061"/>
          <ac:graphicFrameMkLst>
            <pc:docMk/>
            <pc:sldMk cId="2271967433" sldId="270"/>
            <ac:graphicFrameMk id="34" creationId="{E06A8E33-E156-48D1-AED5-DB6FEF8E46C7}"/>
          </ac:graphicFrameMkLst>
        </pc:graphicFrameChg>
        <pc:graphicFrameChg chg="add modGraphic">
          <ac:chgData name="Ofelia Ayllon Bernal" userId="S::oayllonb@dtcc.edu::6af47299-564a-4687-8ac5-e8d157d9302c" providerId="AD" clId="Web-{56136D70-50C9-AAC7-24DE-FD354ED2AF7F}" dt="2021-09-09T06:28:44.664" v="2068"/>
          <ac:graphicFrameMkLst>
            <pc:docMk/>
            <pc:sldMk cId="2271967433" sldId="270"/>
            <ac:graphicFrameMk id="64" creationId="{6680DAA7-0A86-42C4-8B71-718533E5AEB9}"/>
          </ac:graphicFrameMkLst>
        </pc:graphicFrameChg>
        <pc:graphicFrameChg chg="add mod modGraphic">
          <ac:chgData name="Ofelia Ayllon Bernal" userId="S::oayllonb@dtcc.edu::6af47299-564a-4687-8ac5-e8d157d9302c" providerId="AD" clId="Web-{56136D70-50C9-AAC7-24DE-FD354ED2AF7F}" dt="2021-09-09T06:35:23.735" v="2078"/>
          <ac:graphicFrameMkLst>
            <pc:docMk/>
            <pc:sldMk cId="2271967433" sldId="270"/>
            <ac:graphicFrameMk id="161" creationId="{048AB0EA-61E8-468B-84A6-9144CCDE104A}"/>
          </ac:graphicFrameMkLst>
        </pc:graphicFrameChg>
        <pc:picChg chg="add del">
          <ac:chgData name="Ofelia Ayllon Bernal" userId="S::oayllonb@dtcc.edu::6af47299-564a-4687-8ac5-e8d157d9302c" providerId="AD" clId="Web-{56136D70-50C9-AAC7-24DE-FD354ED2AF7F}" dt="2021-09-09T06:22:29.062" v="1886"/>
          <ac:picMkLst>
            <pc:docMk/>
            <pc:sldMk cId="2271967433" sldId="270"/>
            <ac:picMk id="4" creationId="{D2BE26F7-A991-4B6F-BCD2-F9938CFF82EB}"/>
          </ac:picMkLst>
        </pc:picChg>
        <pc:picChg chg="add mod">
          <ac:chgData name="Ofelia Ayllon Bernal" userId="S::oayllonb@dtcc.edu::6af47299-564a-4687-8ac5-e8d157d9302c" providerId="AD" clId="Web-{56136D70-50C9-AAC7-24DE-FD354ED2AF7F}" dt="2021-09-09T06:35:44.220" v="2082" actId="14100"/>
          <ac:picMkLst>
            <pc:docMk/>
            <pc:sldMk cId="2271967433" sldId="270"/>
            <ac:picMk id="324" creationId="{07029E29-4C37-460A-AC94-C66F9A7A27F7}"/>
          </ac:picMkLst>
        </pc:picChg>
        <pc:cxnChg chg="add del">
          <ac:chgData name="Ofelia Ayllon Bernal" userId="S::oayllonb@dtcc.edu::6af47299-564a-4687-8ac5-e8d157d9302c" providerId="AD" clId="Web-{56136D70-50C9-AAC7-24DE-FD354ED2AF7F}" dt="2021-09-09T06:22:29.062" v="1886"/>
          <ac:cxnSpMkLst>
            <pc:docMk/>
            <pc:sldMk cId="2271967433" sldId="270"/>
            <ac:cxnSpMk id="10" creationId="{AA2EAA10-076F-46BD-8F0F-B9A2FB77A85C}"/>
          </ac:cxnSpMkLst>
        </pc:cxnChg>
        <pc:cxnChg chg="add del">
          <ac:chgData name="Ofelia Ayllon Bernal" userId="S::oayllonb@dtcc.edu::6af47299-564a-4687-8ac5-e8d157d9302c" providerId="AD" clId="Web-{56136D70-50C9-AAC7-24DE-FD354ED2AF7F}" dt="2021-09-09T06:22:29.062" v="1886"/>
          <ac:cxnSpMkLst>
            <pc:docMk/>
            <pc:sldMk cId="2271967433" sldId="270"/>
            <ac:cxnSpMk id="12" creationId="{D891E407-403B-4764-86C9-33A56D3BCAA3}"/>
          </ac:cxnSpMkLst>
        </pc:cxnChg>
      </pc:sldChg>
      <pc:sldChg chg="addSp delSp modSp new mod setBg setClrOvrMap">
        <pc:chgData name="Ofelia Ayllon Bernal" userId="S::oayllonb@dtcc.edu::6af47299-564a-4687-8ac5-e8d157d9302c" providerId="AD" clId="Web-{56136D70-50C9-AAC7-24DE-FD354ED2AF7F}" dt="2021-09-09T06:38:28.114" v="2091" actId="20577"/>
        <pc:sldMkLst>
          <pc:docMk/>
          <pc:sldMk cId="2125626290" sldId="271"/>
        </pc:sldMkLst>
        <pc:spChg chg="mod ord">
          <ac:chgData name="Ofelia Ayllon Bernal" userId="S::oayllonb@dtcc.edu::6af47299-564a-4687-8ac5-e8d157d9302c" providerId="AD" clId="Web-{56136D70-50C9-AAC7-24DE-FD354ED2AF7F}" dt="2021-09-09T06:38:28.114" v="2091" actId="20577"/>
          <ac:spMkLst>
            <pc:docMk/>
            <pc:sldMk cId="2125626290" sldId="271"/>
            <ac:spMk id="2" creationId="{8317247F-3808-433C-864E-58327DBA4849}"/>
          </ac:spMkLst>
        </pc:spChg>
        <pc:spChg chg="add del">
          <ac:chgData name="Ofelia Ayllon Bernal" userId="S::oayllonb@dtcc.edu::6af47299-564a-4687-8ac5-e8d157d9302c" providerId="AD" clId="Web-{56136D70-50C9-AAC7-24DE-FD354ED2AF7F}" dt="2021-09-09T06:37:44.722" v="2086"/>
          <ac:spMkLst>
            <pc:docMk/>
            <pc:sldMk cId="2125626290" sldId="271"/>
            <ac:spMk id="8" creationId="{E49CC64F-7275-4E33-961B-0C5CDC439875}"/>
          </ac:spMkLst>
        </pc:spChg>
        <pc:spChg chg="add">
          <ac:chgData name="Ofelia Ayllon Bernal" userId="S::oayllonb@dtcc.edu::6af47299-564a-4687-8ac5-e8d157d9302c" providerId="AD" clId="Web-{56136D70-50C9-AAC7-24DE-FD354ED2AF7F}" dt="2021-09-09T06:37:44.722" v="2086"/>
          <ac:spMkLst>
            <pc:docMk/>
            <pc:sldMk cId="2125626290" sldId="271"/>
            <ac:spMk id="13" creationId="{0671A8AE-40A1-4631-A6B8-581AFF065482}"/>
          </ac:spMkLst>
        </pc:spChg>
        <pc:spChg chg="add">
          <ac:chgData name="Ofelia Ayllon Bernal" userId="S::oayllonb@dtcc.edu::6af47299-564a-4687-8ac5-e8d157d9302c" providerId="AD" clId="Web-{56136D70-50C9-AAC7-24DE-FD354ED2AF7F}" dt="2021-09-09T06:37:44.722" v="2086"/>
          <ac:spMkLst>
            <pc:docMk/>
            <pc:sldMk cId="2125626290" sldId="271"/>
            <ac:spMk id="15" creationId="{AB58EF07-17C2-48CF-ABB0-EEF1F17CB8F0}"/>
          </ac:spMkLst>
        </pc:spChg>
        <pc:spChg chg="add">
          <ac:chgData name="Ofelia Ayllon Bernal" userId="S::oayllonb@dtcc.edu::6af47299-564a-4687-8ac5-e8d157d9302c" providerId="AD" clId="Web-{56136D70-50C9-AAC7-24DE-FD354ED2AF7F}" dt="2021-09-09T06:37:44.722" v="2086"/>
          <ac:spMkLst>
            <pc:docMk/>
            <pc:sldMk cId="2125626290" sldId="271"/>
            <ac:spMk id="17" creationId="{AF2F604E-43BE-4DC3-B983-E071523364F8}"/>
          </ac:spMkLst>
        </pc:spChg>
        <pc:spChg chg="add">
          <ac:chgData name="Ofelia Ayllon Bernal" userId="S::oayllonb@dtcc.edu::6af47299-564a-4687-8ac5-e8d157d9302c" providerId="AD" clId="Web-{56136D70-50C9-AAC7-24DE-FD354ED2AF7F}" dt="2021-09-09T06:37:44.722" v="2086"/>
          <ac:spMkLst>
            <pc:docMk/>
            <pc:sldMk cId="2125626290" sldId="271"/>
            <ac:spMk id="19" creationId="{08C9B587-E65E-4B52-B37C-ABEBB6E87928}"/>
          </ac:spMkLst>
        </pc:spChg>
        <pc:picChg chg="add mod">
          <ac:chgData name="Ofelia Ayllon Bernal" userId="S::oayllonb@dtcc.edu::6af47299-564a-4687-8ac5-e8d157d9302c" providerId="AD" clId="Web-{56136D70-50C9-AAC7-24DE-FD354ED2AF7F}" dt="2021-09-09T06:37:44.722" v="2086"/>
          <ac:picMkLst>
            <pc:docMk/>
            <pc:sldMk cId="2125626290" sldId="271"/>
            <ac:picMk id="4" creationId="{4D80300B-55E7-4159-8E99-3D1F2CFE1023}"/>
          </ac:picMkLst>
        </pc:picChg>
      </pc:sldChg>
      <pc:sldChg chg="addSp delSp modSp new mod setBg setClrOvrMap">
        <pc:chgData name="Ofelia Ayllon Bernal" userId="S::oayllonb@dtcc.edu::6af47299-564a-4687-8ac5-e8d157d9302c" providerId="AD" clId="Web-{56136D70-50C9-AAC7-24DE-FD354ED2AF7F}" dt="2021-09-09T06:40:05.819" v="2105" actId="1076"/>
        <pc:sldMkLst>
          <pc:docMk/>
          <pc:sldMk cId="341289063" sldId="272"/>
        </pc:sldMkLst>
        <pc:spChg chg="mod">
          <ac:chgData name="Ofelia Ayllon Bernal" userId="S::oayllonb@dtcc.edu::6af47299-564a-4687-8ac5-e8d157d9302c" providerId="AD" clId="Web-{56136D70-50C9-AAC7-24DE-FD354ED2AF7F}" dt="2021-09-09T06:40:05.819" v="2105" actId="1076"/>
          <ac:spMkLst>
            <pc:docMk/>
            <pc:sldMk cId="341289063" sldId="272"/>
            <ac:spMk id="2" creationId="{7197765A-194D-4787-B54A-67D7F850186F}"/>
          </ac:spMkLst>
        </pc:spChg>
        <pc:spChg chg="add del">
          <ac:chgData name="Ofelia Ayllon Bernal" userId="S::oayllonb@dtcc.edu::6af47299-564a-4687-8ac5-e8d157d9302c" providerId="AD" clId="Web-{56136D70-50C9-AAC7-24DE-FD354ED2AF7F}" dt="2021-09-09T06:39:45.428" v="2096"/>
          <ac:spMkLst>
            <pc:docMk/>
            <pc:sldMk cId="341289063" sldId="272"/>
            <ac:spMk id="5" creationId="{0671A8AE-40A1-4631-A6B8-581AFF065482}"/>
          </ac:spMkLst>
        </pc:spChg>
        <pc:spChg chg="add del">
          <ac:chgData name="Ofelia Ayllon Bernal" userId="S::oayllonb@dtcc.edu::6af47299-564a-4687-8ac5-e8d157d9302c" providerId="AD" clId="Web-{56136D70-50C9-AAC7-24DE-FD354ED2AF7F}" dt="2021-09-09T06:39:45.428" v="2096"/>
          <ac:spMkLst>
            <pc:docMk/>
            <pc:sldMk cId="341289063" sldId="272"/>
            <ac:spMk id="7" creationId="{AB58EF07-17C2-48CF-ABB0-EEF1F17CB8F0}"/>
          </ac:spMkLst>
        </pc:spChg>
        <pc:spChg chg="add del">
          <ac:chgData name="Ofelia Ayllon Bernal" userId="S::oayllonb@dtcc.edu::6af47299-564a-4687-8ac5-e8d157d9302c" providerId="AD" clId="Web-{56136D70-50C9-AAC7-24DE-FD354ED2AF7F}" dt="2021-09-09T06:39:36.475" v="2094"/>
          <ac:spMkLst>
            <pc:docMk/>
            <pc:sldMk cId="341289063" sldId="272"/>
            <ac:spMk id="8" creationId="{87CC2527-562A-4F69-B487-4371E5B243E7}"/>
          </ac:spMkLst>
        </pc:spChg>
        <pc:spChg chg="add">
          <ac:chgData name="Ofelia Ayllon Bernal" userId="S::oayllonb@dtcc.edu::6af47299-564a-4687-8ac5-e8d157d9302c" providerId="AD" clId="Web-{56136D70-50C9-AAC7-24DE-FD354ED2AF7F}" dt="2021-09-09T06:39:45.459" v="2097"/>
          <ac:spMkLst>
            <pc:docMk/>
            <pc:sldMk cId="341289063" sldId="272"/>
            <ac:spMk id="9" creationId="{676A1B86-DC99-46B9-B5AA-A7E928EA9CF7}"/>
          </ac:spMkLst>
        </pc:spChg>
        <pc:spChg chg="add">
          <ac:chgData name="Ofelia Ayllon Bernal" userId="S::oayllonb@dtcc.edu::6af47299-564a-4687-8ac5-e8d157d9302c" providerId="AD" clId="Web-{56136D70-50C9-AAC7-24DE-FD354ED2AF7F}" dt="2021-09-09T06:39:45.459" v="2097"/>
          <ac:spMkLst>
            <pc:docMk/>
            <pc:sldMk cId="341289063" sldId="272"/>
            <ac:spMk id="11" creationId="{E9304FFE-74E9-4316-B822-F35A685E2D09}"/>
          </ac:spMkLst>
        </pc:spChg>
        <pc:spChg chg="add del">
          <ac:chgData name="Ofelia Ayllon Bernal" userId="S::oayllonb@dtcc.edu::6af47299-564a-4687-8ac5-e8d157d9302c" providerId="AD" clId="Web-{56136D70-50C9-AAC7-24DE-FD354ED2AF7F}" dt="2021-09-09T06:39:45.428" v="2096"/>
          <ac:spMkLst>
            <pc:docMk/>
            <pc:sldMk cId="341289063" sldId="272"/>
            <ac:spMk id="12" creationId="{AF2F604E-43BE-4DC3-B983-E071523364F8}"/>
          </ac:spMkLst>
        </pc:spChg>
        <pc:spChg chg="add del">
          <ac:chgData name="Ofelia Ayllon Bernal" userId="S::oayllonb@dtcc.edu::6af47299-564a-4687-8ac5-e8d157d9302c" providerId="AD" clId="Web-{56136D70-50C9-AAC7-24DE-FD354ED2AF7F}" dt="2021-09-09T06:39:45.428" v="2096"/>
          <ac:spMkLst>
            <pc:docMk/>
            <pc:sldMk cId="341289063" sldId="272"/>
            <ac:spMk id="14" creationId="{08C9B587-E65E-4B52-B37C-ABEBB6E87928}"/>
          </ac:spMkLst>
        </pc:spChg>
        <pc:picChg chg="add del">
          <ac:chgData name="Ofelia Ayllon Bernal" userId="S::oayllonb@dtcc.edu::6af47299-564a-4687-8ac5-e8d157d9302c" providerId="AD" clId="Web-{56136D70-50C9-AAC7-24DE-FD354ED2AF7F}" dt="2021-09-09T06:39:36.475" v="2094"/>
          <ac:picMkLst>
            <pc:docMk/>
            <pc:sldMk cId="341289063" sldId="272"/>
            <ac:picMk id="4" creationId="{DF44AE8A-C0BC-44AD-BE8C-43BAE13BD639}"/>
          </ac:picMkLst>
        </pc:picChg>
        <pc:picChg chg="add del">
          <ac:chgData name="Ofelia Ayllon Bernal" userId="S::oayllonb@dtcc.edu::6af47299-564a-4687-8ac5-e8d157d9302c" providerId="AD" clId="Web-{56136D70-50C9-AAC7-24DE-FD354ED2AF7F}" dt="2021-09-09T06:39:45.428" v="2096"/>
          <ac:picMkLst>
            <pc:docMk/>
            <pc:sldMk cId="341289063" sldId="272"/>
            <ac:picMk id="6" creationId="{A7D98059-2F69-4427-B3E8-D2B5C3DB15AF}"/>
          </ac:picMkLst>
        </pc:picChg>
        <pc:picChg chg="add">
          <ac:chgData name="Ofelia Ayllon Bernal" userId="S::oayllonb@dtcc.edu::6af47299-564a-4687-8ac5-e8d157d9302c" providerId="AD" clId="Web-{56136D70-50C9-AAC7-24DE-FD354ED2AF7F}" dt="2021-09-09T06:39:45.459" v="2097"/>
          <ac:picMkLst>
            <pc:docMk/>
            <pc:sldMk cId="341289063" sldId="272"/>
            <ac:picMk id="13" creationId="{26CBB006-74EF-42F7-97DC-FFF0D23C9E1F}"/>
          </ac:picMkLst>
        </pc:picChg>
        <pc:cxnChg chg="add del">
          <ac:chgData name="Ofelia Ayllon Bernal" userId="S::oayllonb@dtcc.edu::6af47299-564a-4687-8ac5-e8d157d9302c" providerId="AD" clId="Web-{56136D70-50C9-AAC7-24DE-FD354ED2AF7F}" dt="2021-09-09T06:39:36.475" v="2094"/>
          <ac:cxnSpMkLst>
            <pc:docMk/>
            <pc:sldMk cId="341289063" sldId="272"/>
            <ac:cxnSpMk id="10" creationId="{BCDAEC91-5BCE-4B55-9CC0-43EF94CB734B}"/>
          </ac:cxnSpMkLst>
        </pc:cxnChg>
      </pc:sldChg>
      <pc:sldChg chg="addSp delSp modSp new mod setBg setClrOvrMap">
        <pc:chgData name="Ofelia Ayllon Bernal" userId="S::oayllonb@dtcc.edu::6af47299-564a-4687-8ac5-e8d157d9302c" providerId="AD" clId="Web-{56136D70-50C9-AAC7-24DE-FD354ED2AF7F}" dt="2021-09-09T06:42:58.760" v="2130"/>
        <pc:sldMkLst>
          <pc:docMk/>
          <pc:sldMk cId="196383664" sldId="273"/>
        </pc:sldMkLst>
        <pc:spChg chg="mod">
          <ac:chgData name="Ofelia Ayllon Bernal" userId="S::oayllonb@dtcc.edu::6af47299-564a-4687-8ac5-e8d157d9302c" providerId="AD" clId="Web-{56136D70-50C9-AAC7-24DE-FD354ED2AF7F}" dt="2021-09-09T06:42:58.760" v="2130"/>
          <ac:spMkLst>
            <pc:docMk/>
            <pc:sldMk cId="196383664" sldId="273"/>
            <ac:spMk id="2" creationId="{0338EC6E-2724-4DB1-A580-6955346C1B00}"/>
          </ac:spMkLst>
        </pc:spChg>
        <pc:spChg chg="add del">
          <ac:chgData name="Ofelia Ayllon Bernal" userId="S::oayllonb@dtcc.edu::6af47299-564a-4687-8ac5-e8d157d9302c" providerId="AD" clId="Web-{56136D70-50C9-AAC7-24DE-FD354ED2AF7F}" dt="2021-09-09T06:41:35.368" v="2120"/>
          <ac:spMkLst>
            <pc:docMk/>
            <pc:sldMk cId="196383664" sldId="273"/>
            <ac:spMk id="8" creationId="{87CC2527-562A-4F69-B487-4371E5B243E7}"/>
          </ac:spMkLst>
        </pc:spChg>
        <pc:spChg chg="add del">
          <ac:chgData name="Ofelia Ayllon Bernal" userId="S::oayllonb@dtcc.edu::6af47299-564a-4687-8ac5-e8d157d9302c" providerId="AD" clId="Web-{56136D70-50C9-AAC7-24DE-FD354ED2AF7F}" dt="2021-09-09T06:42:58.760" v="2130"/>
          <ac:spMkLst>
            <pc:docMk/>
            <pc:sldMk cId="196383664" sldId="273"/>
            <ac:spMk id="15" creationId="{0671A8AE-40A1-4631-A6B8-581AFF065482}"/>
          </ac:spMkLst>
        </pc:spChg>
        <pc:spChg chg="add del">
          <ac:chgData name="Ofelia Ayllon Bernal" userId="S::oayllonb@dtcc.edu::6af47299-564a-4687-8ac5-e8d157d9302c" providerId="AD" clId="Web-{56136D70-50C9-AAC7-24DE-FD354ED2AF7F}" dt="2021-09-09T06:42:58.760" v="2130"/>
          <ac:spMkLst>
            <pc:docMk/>
            <pc:sldMk cId="196383664" sldId="273"/>
            <ac:spMk id="17" creationId="{AB58EF07-17C2-48CF-ABB0-EEF1F17CB8F0}"/>
          </ac:spMkLst>
        </pc:spChg>
        <pc:spChg chg="add del">
          <ac:chgData name="Ofelia Ayllon Bernal" userId="S::oayllonb@dtcc.edu::6af47299-564a-4687-8ac5-e8d157d9302c" providerId="AD" clId="Web-{56136D70-50C9-AAC7-24DE-FD354ED2AF7F}" dt="2021-09-09T06:42:58.760" v="2130"/>
          <ac:spMkLst>
            <pc:docMk/>
            <pc:sldMk cId="196383664" sldId="273"/>
            <ac:spMk id="19" creationId="{AF2F604E-43BE-4DC3-B983-E071523364F8}"/>
          </ac:spMkLst>
        </pc:spChg>
        <pc:spChg chg="add del">
          <ac:chgData name="Ofelia Ayllon Bernal" userId="S::oayllonb@dtcc.edu::6af47299-564a-4687-8ac5-e8d157d9302c" providerId="AD" clId="Web-{56136D70-50C9-AAC7-24DE-FD354ED2AF7F}" dt="2021-09-09T06:42:58.760" v="2130"/>
          <ac:spMkLst>
            <pc:docMk/>
            <pc:sldMk cId="196383664" sldId="273"/>
            <ac:spMk id="21" creationId="{08C9B587-E65E-4B52-B37C-ABEBB6E87928}"/>
          </ac:spMkLst>
        </pc:spChg>
        <pc:picChg chg="add mod">
          <ac:chgData name="Ofelia Ayllon Bernal" userId="S::oayllonb@dtcc.edu::6af47299-564a-4687-8ac5-e8d157d9302c" providerId="AD" clId="Web-{56136D70-50C9-AAC7-24DE-FD354ED2AF7F}" dt="2021-09-09T06:42:58.760" v="2130"/>
          <ac:picMkLst>
            <pc:docMk/>
            <pc:sldMk cId="196383664" sldId="273"/>
            <ac:picMk id="4" creationId="{8F556DD5-33A3-494F-9AD9-6160BA11FCD4}"/>
          </ac:picMkLst>
        </pc:picChg>
        <pc:cxnChg chg="add del">
          <ac:chgData name="Ofelia Ayllon Bernal" userId="S::oayllonb@dtcc.edu::6af47299-564a-4687-8ac5-e8d157d9302c" providerId="AD" clId="Web-{56136D70-50C9-AAC7-24DE-FD354ED2AF7F}" dt="2021-09-09T06:41:35.368" v="2120"/>
          <ac:cxnSpMkLst>
            <pc:docMk/>
            <pc:sldMk cId="196383664" sldId="273"/>
            <ac:cxnSpMk id="10" creationId="{BCDAEC91-5BCE-4B55-9CC0-43EF94CB734B}"/>
          </ac:cxnSpMkLst>
        </pc:cxnChg>
      </pc:sldChg>
      <pc:sldChg chg="addSp delSp modSp new mod setBg setClrOvrMap">
        <pc:chgData name="Ofelia Ayllon Bernal" userId="S::oayllonb@dtcc.edu::6af47299-564a-4687-8ac5-e8d157d9302c" providerId="AD" clId="Web-{56136D70-50C9-AAC7-24DE-FD354ED2AF7F}" dt="2021-09-09T06:44:31.841" v="2144"/>
        <pc:sldMkLst>
          <pc:docMk/>
          <pc:sldMk cId="548081168" sldId="274"/>
        </pc:sldMkLst>
        <pc:spChg chg="mod">
          <ac:chgData name="Ofelia Ayllon Bernal" userId="S::oayllonb@dtcc.edu::6af47299-564a-4687-8ac5-e8d157d9302c" providerId="AD" clId="Web-{56136D70-50C9-AAC7-24DE-FD354ED2AF7F}" dt="2021-09-09T06:44:31.841" v="2144"/>
          <ac:spMkLst>
            <pc:docMk/>
            <pc:sldMk cId="548081168" sldId="274"/>
            <ac:spMk id="2" creationId="{38238837-9F3C-4A02-8EE7-34687D5273D9}"/>
          </ac:spMkLst>
        </pc:spChg>
        <pc:spChg chg="add del">
          <ac:chgData name="Ofelia Ayllon Bernal" userId="S::oayllonb@dtcc.edu::6af47299-564a-4687-8ac5-e8d157d9302c" providerId="AD" clId="Web-{56136D70-50C9-AAC7-24DE-FD354ED2AF7F}" dt="2021-09-09T06:44:31.841" v="2144"/>
          <ac:spMkLst>
            <pc:docMk/>
            <pc:sldMk cId="548081168" sldId="274"/>
            <ac:spMk id="8" creationId="{37C89E4B-3C9F-44B9-8B86-D9E3D112D8EC}"/>
          </ac:spMkLst>
        </pc:spChg>
        <pc:spChg chg="add">
          <ac:chgData name="Ofelia Ayllon Bernal" userId="S::oayllonb@dtcc.edu::6af47299-564a-4687-8ac5-e8d157d9302c" providerId="AD" clId="Web-{56136D70-50C9-AAC7-24DE-FD354ED2AF7F}" dt="2021-09-09T06:44:31.841" v="2144"/>
          <ac:spMkLst>
            <pc:docMk/>
            <pc:sldMk cId="548081168" sldId="274"/>
            <ac:spMk id="14" creationId="{E91DC736-0EF8-4F87-9146-EBF1D2EE4D3D}"/>
          </ac:spMkLst>
        </pc:spChg>
        <pc:spChg chg="add">
          <ac:chgData name="Ofelia Ayllon Bernal" userId="S::oayllonb@dtcc.edu::6af47299-564a-4687-8ac5-e8d157d9302c" providerId="AD" clId="Web-{56136D70-50C9-AAC7-24DE-FD354ED2AF7F}" dt="2021-09-09T06:44:31.841" v="2144"/>
          <ac:spMkLst>
            <pc:docMk/>
            <pc:sldMk cId="548081168" sldId="274"/>
            <ac:spMk id="15" creationId="{097CD68E-23E3-4007-8847-CD0944C4F7BE}"/>
          </ac:spMkLst>
        </pc:spChg>
        <pc:spChg chg="add">
          <ac:chgData name="Ofelia Ayllon Bernal" userId="S::oayllonb@dtcc.edu::6af47299-564a-4687-8ac5-e8d157d9302c" providerId="AD" clId="Web-{56136D70-50C9-AAC7-24DE-FD354ED2AF7F}" dt="2021-09-09T06:44:31.841" v="2144"/>
          <ac:spMkLst>
            <pc:docMk/>
            <pc:sldMk cId="548081168" sldId="274"/>
            <ac:spMk id="16" creationId="{AF2F604E-43BE-4DC3-B983-E071523364F8}"/>
          </ac:spMkLst>
        </pc:spChg>
        <pc:spChg chg="add del">
          <ac:chgData name="Ofelia Ayllon Bernal" userId="S::oayllonb@dtcc.edu::6af47299-564a-4687-8ac5-e8d157d9302c" providerId="AD" clId="Web-{56136D70-50C9-AAC7-24DE-FD354ED2AF7F}" dt="2021-09-09T06:44:31.825" v="2143"/>
          <ac:spMkLst>
            <pc:docMk/>
            <pc:sldMk cId="548081168" sldId="274"/>
            <ac:spMk id="17" creationId="{0671A8AE-40A1-4631-A6B8-581AFF065482}"/>
          </ac:spMkLst>
        </pc:spChg>
        <pc:spChg chg="add">
          <ac:chgData name="Ofelia Ayllon Bernal" userId="S::oayllonb@dtcc.edu::6af47299-564a-4687-8ac5-e8d157d9302c" providerId="AD" clId="Web-{56136D70-50C9-AAC7-24DE-FD354ED2AF7F}" dt="2021-09-09T06:44:31.841" v="2144"/>
          <ac:spMkLst>
            <pc:docMk/>
            <pc:sldMk cId="548081168" sldId="274"/>
            <ac:spMk id="18" creationId="{08C9B587-E65E-4B52-B37C-ABEBB6E87928}"/>
          </ac:spMkLst>
        </pc:spChg>
        <pc:spChg chg="add del">
          <ac:chgData name="Ofelia Ayllon Bernal" userId="S::oayllonb@dtcc.edu::6af47299-564a-4687-8ac5-e8d157d9302c" providerId="AD" clId="Web-{56136D70-50C9-AAC7-24DE-FD354ED2AF7F}" dt="2021-09-09T06:44:31.825" v="2143"/>
          <ac:spMkLst>
            <pc:docMk/>
            <pc:sldMk cId="548081168" sldId="274"/>
            <ac:spMk id="19" creationId="{AB58EF07-17C2-48CF-ABB0-EEF1F17CB8F0}"/>
          </ac:spMkLst>
        </pc:spChg>
        <pc:spChg chg="add del">
          <ac:chgData name="Ofelia Ayllon Bernal" userId="S::oayllonb@dtcc.edu::6af47299-564a-4687-8ac5-e8d157d9302c" providerId="AD" clId="Web-{56136D70-50C9-AAC7-24DE-FD354ED2AF7F}" dt="2021-09-09T06:44:31.825" v="2143"/>
          <ac:spMkLst>
            <pc:docMk/>
            <pc:sldMk cId="548081168" sldId="274"/>
            <ac:spMk id="21" creationId="{AF2F604E-43BE-4DC3-B983-E071523364F8}"/>
          </ac:spMkLst>
        </pc:spChg>
        <pc:spChg chg="add del">
          <ac:chgData name="Ofelia Ayllon Bernal" userId="S::oayllonb@dtcc.edu::6af47299-564a-4687-8ac5-e8d157d9302c" providerId="AD" clId="Web-{56136D70-50C9-AAC7-24DE-FD354ED2AF7F}" dt="2021-09-09T06:44:31.825" v="2143"/>
          <ac:spMkLst>
            <pc:docMk/>
            <pc:sldMk cId="548081168" sldId="274"/>
            <ac:spMk id="23" creationId="{08C9B587-E65E-4B52-B37C-ABEBB6E87928}"/>
          </ac:spMkLst>
        </pc:spChg>
        <pc:picChg chg="add mod">
          <ac:chgData name="Ofelia Ayllon Bernal" userId="S::oayllonb@dtcc.edu::6af47299-564a-4687-8ac5-e8d157d9302c" providerId="AD" clId="Web-{56136D70-50C9-AAC7-24DE-FD354ED2AF7F}" dt="2021-09-09T06:44:31.841" v="2144"/>
          <ac:picMkLst>
            <pc:docMk/>
            <pc:sldMk cId="548081168" sldId="274"/>
            <ac:picMk id="4" creationId="{732B120A-D861-4430-9A91-FE4E69D14CD6}"/>
          </ac:picMkLst>
        </pc:picChg>
        <pc:cxnChg chg="add del">
          <ac:chgData name="Ofelia Ayllon Bernal" userId="S::oayllonb@dtcc.edu::6af47299-564a-4687-8ac5-e8d157d9302c" providerId="AD" clId="Web-{56136D70-50C9-AAC7-24DE-FD354ED2AF7F}" dt="2021-09-09T06:44:31.841" v="2144"/>
          <ac:cxnSpMkLst>
            <pc:docMk/>
            <pc:sldMk cId="548081168" sldId="274"/>
            <ac:cxnSpMk id="10" creationId="{AA2EAA10-076F-46BD-8F0F-B9A2FB77A85C}"/>
          </ac:cxnSpMkLst>
        </pc:cxnChg>
        <pc:cxnChg chg="add del">
          <ac:chgData name="Ofelia Ayllon Bernal" userId="S::oayllonb@dtcc.edu::6af47299-564a-4687-8ac5-e8d157d9302c" providerId="AD" clId="Web-{56136D70-50C9-AAC7-24DE-FD354ED2AF7F}" dt="2021-09-09T06:44:31.841" v="2144"/>
          <ac:cxnSpMkLst>
            <pc:docMk/>
            <pc:sldMk cId="548081168" sldId="274"/>
            <ac:cxnSpMk id="12" creationId="{D891E407-403B-4764-86C9-33A56D3BCAA3}"/>
          </ac:cxnSpMkLst>
        </pc:cxnChg>
      </pc:sldChg>
      <pc:sldChg chg="addSp delSp modSp new mod setBg setClrOvrMap">
        <pc:chgData name="Ofelia Ayllon Bernal" userId="S::oayllonb@dtcc.edu::6af47299-564a-4687-8ac5-e8d157d9302c" providerId="AD" clId="Web-{56136D70-50C9-AAC7-24DE-FD354ED2AF7F}" dt="2021-09-09T06:47:04.234" v="2159" actId="1076"/>
        <pc:sldMkLst>
          <pc:docMk/>
          <pc:sldMk cId="2757905918" sldId="275"/>
        </pc:sldMkLst>
        <pc:spChg chg="mod">
          <ac:chgData name="Ofelia Ayllon Bernal" userId="S::oayllonb@dtcc.edu::6af47299-564a-4687-8ac5-e8d157d9302c" providerId="AD" clId="Web-{56136D70-50C9-AAC7-24DE-FD354ED2AF7F}" dt="2021-09-09T06:47:04.234" v="2159" actId="1076"/>
          <ac:spMkLst>
            <pc:docMk/>
            <pc:sldMk cId="2757905918" sldId="275"/>
            <ac:spMk id="2" creationId="{D571B2F2-2335-494C-B191-349091BD46F4}"/>
          </ac:spMkLst>
        </pc:spChg>
        <pc:spChg chg="add del">
          <ac:chgData name="Ofelia Ayllon Bernal" userId="S::oayllonb@dtcc.edu::6af47299-564a-4687-8ac5-e8d157d9302c" providerId="AD" clId="Web-{56136D70-50C9-AAC7-24DE-FD354ED2AF7F}" dt="2021-09-09T06:45:41.451" v="2155"/>
          <ac:spMkLst>
            <pc:docMk/>
            <pc:sldMk cId="2757905918" sldId="275"/>
            <ac:spMk id="8" creationId="{37C89E4B-3C9F-44B9-8B86-D9E3D112D8EC}"/>
          </ac:spMkLst>
        </pc:spChg>
        <pc:spChg chg="add">
          <ac:chgData name="Ofelia Ayllon Bernal" userId="S::oayllonb@dtcc.edu::6af47299-564a-4687-8ac5-e8d157d9302c" providerId="AD" clId="Web-{56136D70-50C9-AAC7-24DE-FD354ED2AF7F}" dt="2021-09-09T06:46:55.891" v="2158"/>
          <ac:spMkLst>
            <pc:docMk/>
            <pc:sldMk cId="2757905918" sldId="275"/>
            <ac:spMk id="9" creationId="{A3363022-C969-41E9-8EB2-E4C94908C1FA}"/>
          </ac:spMkLst>
        </pc:spChg>
        <pc:spChg chg="add">
          <ac:chgData name="Ofelia Ayllon Bernal" userId="S::oayllonb@dtcc.edu::6af47299-564a-4687-8ac5-e8d157d9302c" providerId="AD" clId="Web-{56136D70-50C9-AAC7-24DE-FD354ED2AF7F}" dt="2021-09-09T06:46:55.891" v="2158"/>
          <ac:spMkLst>
            <pc:docMk/>
            <pc:sldMk cId="2757905918" sldId="275"/>
            <ac:spMk id="11" creationId="{8D1AD6B3-BE88-4CEB-BA17-790657CC4729}"/>
          </ac:spMkLst>
        </pc:spChg>
        <pc:grpChg chg="add">
          <ac:chgData name="Ofelia Ayllon Bernal" userId="S::oayllonb@dtcc.edu::6af47299-564a-4687-8ac5-e8d157d9302c" providerId="AD" clId="Web-{56136D70-50C9-AAC7-24DE-FD354ED2AF7F}" dt="2021-09-09T06:46:55.891" v="2158"/>
          <ac:grpSpMkLst>
            <pc:docMk/>
            <pc:sldMk cId="2757905918" sldId="275"/>
            <ac:grpSpMk id="13" creationId="{89D1390B-7E13-4B4F-9CB2-391063412E54}"/>
          </ac:grpSpMkLst>
        </pc:grpChg>
        <pc:picChg chg="add mod ord">
          <ac:chgData name="Ofelia Ayllon Bernal" userId="S::oayllonb@dtcc.edu::6af47299-564a-4687-8ac5-e8d157d9302c" providerId="AD" clId="Web-{56136D70-50C9-AAC7-24DE-FD354ED2AF7F}" dt="2021-09-09T06:46:55.891" v="2158"/>
          <ac:picMkLst>
            <pc:docMk/>
            <pc:sldMk cId="2757905918" sldId="275"/>
            <ac:picMk id="4" creationId="{641CAE46-06F9-4E48-9593-21E88A1BEF35}"/>
          </ac:picMkLst>
        </pc:picChg>
        <pc:cxnChg chg="add del">
          <ac:chgData name="Ofelia Ayllon Bernal" userId="S::oayllonb@dtcc.edu::6af47299-564a-4687-8ac5-e8d157d9302c" providerId="AD" clId="Web-{56136D70-50C9-AAC7-24DE-FD354ED2AF7F}" dt="2021-09-09T06:45:41.451" v="2155"/>
          <ac:cxnSpMkLst>
            <pc:docMk/>
            <pc:sldMk cId="2757905918" sldId="275"/>
            <ac:cxnSpMk id="10" creationId="{AA2EAA10-076F-46BD-8F0F-B9A2FB77A85C}"/>
          </ac:cxnSpMkLst>
        </pc:cxnChg>
        <pc:cxnChg chg="add del">
          <ac:chgData name="Ofelia Ayllon Bernal" userId="S::oayllonb@dtcc.edu::6af47299-564a-4687-8ac5-e8d157d9302c" providerId="AD" clId="Web-{56136D70-50C9-AAC7-24DE-FD354ED2AF7F}" dt="2021-09-09T06:45:41.451" v="2155"/>
          <ac:cxnSpMkLst>
            <pc:docMk/>
            <pc:sldMk cId="2757905918" sldId="275"/>
            <ac:cxnSpMk id="12" creationId="{D891E407-403B-4764-86C9-33A56D3BCAA3}"/>
          </ac:cxnSpMkLst>
        </pc:cxnChg>
      </pc:sldChg>
      <pc:sldChg chg="addSp modSp new mod setBg setClrOvrMap">
        <pc:chgData name="Ofelia Ayllon Bernal" userId="S::oayllonb@dtcc.edu::6af47299-564a-4687-8ac5-e8d157d9302c" providerId="AD" clId="Web-{56136D70-50C9-AAC7-24DE-FD354ED2AF7F}" dt="2021-09-09T06:52:07.444" v="2161"/>
        <pc:sldMkLst>
          <pc:docMk/>
          <pc:sldMk cId="2260394536" sldId="276"/>
        </pc:sldMkLst>
        <pc:spChg chg="mod">
          <ac:chgData name="Ofelia Ayllon Bernal" userId="S::oayllonb@dtcc.edu::6af47299-564a-4687-8ac5-e8d157d9302c" providerId="AD" clId="Web-{56136D70-50C9-AAC7-24DE-FD354ED2AF7F}" dt="2021-09-09T06:52:07.444" v="2161"/>
          <ac:spMkLst>
            <pc:docMk/>
            <pc:sldMk cId="2260394536" sldId="276"/>
            <ac:spMk id="2" creationId="{EF5028EA-8420-4026-8C4B-6D3D728B6B77}"/>
          </ac:spMkLst>
        </pc:spChg>
        <pc:spChg chg="add">
          <ac:chgData name="Ofelia Ayllon Bernal" userId="S::oayllonb@dtcc.edu::6af47299-564a-4687-8ac5-e8d157d9302c" providerId="AD" clId="Web-{56136D70-50C9-AAC7-24DE-FD354ED2AF7F}" dt="2021-09-09T06:52:07.444" v="2161"/>
          <ac:spMkLst>
            <pc:docMk/>
            <pc:sldMk cId="2260394536" sldId="276"/>
            <ac:spMk id="8" creationId="{0671A8AE-40A1-4631-A6B8-581AFF065482}"/>
          </ac:spMkLst>
        </pc:spChg>
        <pc:spChg chg="add">
          <ac:chgData name="Ofelia Ayllon Bernal" userId="S::oayllonb@dtcc.edu::6af47299-564a-4687-8ac5-e8d157d9302c" providerId="AD" clId="Web-{56136D70-50C9-AAC7-24DE-FD354ED2AF7F}" dt="2021-09-09T06:52:07.444" v="2161"/>
          <ac:spMkLst>
            <pc:docMk/>
            <pc:sldMk cId="2260394536" sldId="276"/>
            <ac:spMk id="10" creationId="{AB58EF07-17C2-48CF-ABB0-EEF1F17CB8F0}"/>
          </ac:spMkLst>
        </pc:spChg>
        <pc:spChg chg="add">
          <ac:chgData name="Ofelia Ayllon Bernal" userId="S::oayllonb@dtcc.edu::6af47299-564a-4687-8ac5-e8d157d9302c" providerId="AD" clId="Web-{56136D70-50C9-AAC7-24DE-FD354ED2AF7F}" dt="2021-09-09T06:52:07.444" v="2161"/>
          <ac:spMkLst>
            <pc:docMk/>
            <pc:sldMk cId="2260394536" sldId="276"/>
            <ac:spMk id="12" creationId="{AF2F604E-43BE-4DC3-B983-E071523364F8}"/>
          </ac:spMkLst>
        </pc:spChg>
        <pc:spChg chg="add">
          <ac:chgData name="Ofelia Ayllon Bernal" userId="S::oayllonb@dtcc.edu::6af47299-564a-4687-8ac5-e8d157d9302c" providerId="AD" clId="Web-{56136D70-50C9-AAC7-24DE-FD354ED2AF7F}" dt="2021-09-09T06:52:07.444" v="2161"/>
          <ac:spMkLst>
            <pc:docMk/>
            <pc:sldMk cId="2260394536" sldId="276"/>
            <ac:spMk id="14" creationId="{08C9B587-E65E-4B52-B37C-ABEBB6E87928}"/>
          </ac:spMkLst>
        </pc:spChg>
        <pc:picChg chg="add">
          <ac:chgData name="Ofelia Ayllon Bernal" userId="S::oayllonb@dtcc.edu::6af47299-564a-4687-8ac5-e8d157d9302c" providerId="AD" clId="Web-{56136D70-50C9-AAC7-24DE-FD354ED2AF7F}" dt="2021-09-09T06:52:07.444" v="2161"/>
          <ac:picMkLst>
            <pc:docMk/>
            <pc:sldMk cId="2260394536" sldId="276"/>
            <ac:picMk id="4" creationId="{D5756449-2361-40F2-955E-90BD3F020D95}"/>
          </ac:picMkLst>
        </pc:picChg>
      </pc:sldChg>
      <pc:sldMasterChg chg="add del addSldLayout delSldLayout">
        <pc:chgData name="Ofelia Ayllon Bernal" userId="S::oayllonb@dtcc.edu::6af47299-564a-4687-8ac5-e8d157d9302c" providerId="AD" clId="Web-{56136D70-50C9-AAC7-24DE-FD354ED2AF7F}" dt="2021-09-09T06:05:13.210" v="1725"/>
        <pc:sldMasterMkLst>
          <pc:docMk/>
          <pc:sldMasterMk cId="2346251051" sldId="2147483648"/>
        </pc:sldMasterMkLst>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1659756515" sldId="2147483649"/>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3786876825" sldId="2147483650"/>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3602678805" sldId="2147483651"/>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3527791066" sldId="2147483652"/>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3971016106" sldId="2147483653"/>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1758111529" sldId="2147483654"/>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302416926" sldId="2147483655"/>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3769764688" sldId="2147483656"/>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769637093" sldId="2147483657"/>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2012076707" sldId="2147483658"/>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445927127" sldId="2147483659"/>
          </pc:sldLayoutMkLst>
        </pc:sldLayoutChg>
        <pc:sldLayoutChg chg="add del">
          <pc:chgData name="Ofelia Ayllon Bernal" userId="S::oayllonb@dtcc.edu::6af47299-564a-4687-8ac5-e8d157d9302c" providerId="AD" clId="Web-{56136D70-50C9-AAC7-24DE-FD354ED2AF7F}" dt="2021-09-09T06:05:13.210" v="1725"/>
          <pc:sldLayoutMkLst>
            <pc:docMk/>
            <pc:sldMasterMk cId="2346251051" sldId="2147483648"/>
            <pc:sldLayoutMk cId="2673943605" sldId="2147483660"/>
          </pc:sldLayoutMkLst>
        </pc:sldLayoutChg>
      </pc:sldMasterChg>
      <pc:sldMasterChg chg="add del modTransition addSldLayout delSldLayout modSldLayout">
        <pc:chgData name="Ofelia Ayllon Bernal" userId="S::oayllonb@dtcc.edu::6af47299-564a-4687-8ac5-e8d157d9302c" providerId="AD" clId="Web-{56136D70-50C9-AAC7-24DE-FD354ED2AF7F}" dt="2021-09-09T06:05:13.210" v="1725"/>
        <pc:sldMasterMkLst>
          <pc:docMk/>
          <pc:sldMasterMk cId="1416159332" sldId="2147483661"/>
        </pc:sldMasterMkLst>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3498175789" sldId="2147483662"/>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2784934845" sldId="2147483663"/>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975170337" sldId="2147483664"/>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820778189" sldId="2147483665"/>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3617207686" sldId="2147483666"/>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249702204" sldId="2147483667"/>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3681087734" sldId="2147483668"/>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113947328" sldId="2147483669"/>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2796161451" sldId="2147483670"/>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941534051" sldId="2147483671"/>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259013630" sldId="2147483672"/>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501981852" sldId="2147483673"/>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2386115070" sldId="2147483674"/>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162595990" sldId="2147483675"/>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3861044472" sldId="2147483676"/>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84290336" sldId="2147483677"/>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284981817" sldId="2147483678"/>
          </pc:sldLayoutMkLst>
        </pc:sldLayoutChg>
        <pc:sldLayoutChg chg="add del mod replId">
          <pc:chgData name="Ofelia Ayllon Bernal" userId="S::oayllonb@dtcc.edu::6af47299-564a-4687-8ac5-e8d157d9302c" providerId="AD" clId="Web-{56136D70-50C9-AAC7-24DE-FD354ED2AF7F}" dt="2021-09-09T06:05:13.210" v="1725"/>
          <pc:sldLayoutMkLst>
            <pc:docMk/>
            <pc:sldMasterMk cId="1416159332" sldId="2147483661"/>
            <pc:sldLayoutMk cId="1492147640" sldId="2147483679"/>
          </pc:sldLayoutMkLst>
        </pc:sldLayoutChg>
      </pc:sldMasterChg>
    </pc:docChg>
  </pc:docChgLst>
  <pc:docChgLst>
    <pc:chgData name="Ofelia Ayllon Bernal" userId="S::oayllonb@dtcc.edu::6af47299-564a-4687-8ac5-e8d157d9302c" providerId="AD" clId="Web-{5442965D-C8A4-2C83-5C9F-F2C74AA64109}"/>
    <pc:docChg chg="modSld">
      <pc:chgData name="Ofelia Ayllon Bernal" userId="S::oayllonb@dtcc.edu::6af47299-564a-4687-8ac5-e8d157d9302c" providerId="AD" clId="Web-{5442965D-C8A4-2C83-5C9F-F2C74AA64109}" dt="2021-09-11T13:35:15.913" v="2"/>
      <pc:docMkLst>
        <pc:docMk/>
      </pc:docMkLst>
      <pc:sldChg chg="addAnim modAnim">
        <pc:chgData name="Ofelia Ayllon Bernal" userId="S::oayllonb@dtcc.edu::6af47299-564a-4687-8ac5-e8d157d9302c" providerId="AD" clId="Web-{5442965D-C8A4-2C83-5C9F-F2C74AA64109}" dt="2021-09-11T13:35:15.913" v="2"/>
        <pc:sldMkLst>
          <pc:docMk/>
          <pc:sldMk cId="4224509479" sldId="260"/>
        </pc:sldMkLst>
      </pc:sldChg>
    </pc:docChg>
  </pc:docChgLst>
  <pc:docChgLst>
    <pc:chgData name="Ofelia Ayllon Bernal" userId="S::oayllonb@dtcc.edu::6af47299-564a-4687-8ac5-e8d157d9302c" providerId="AD" clId="Web-{BB75D6C0-0A7C-7A09-CEBE-7D58560242CE}"/>
    <pc:docChg chg="modSld addMainMaster delMainMaster modMainMaster">
      <pc:chgData name="Ofelia Ayllon Bernal" userId="S::oayllonb@dtcc.edu::6af47299-564a-4687-8ac5-e8d157d9302c" providerId="AD" clId="Web-{BB75D6C0-0A7C-7A09-CEBE-7D58560242CE}" dt="2021-08-31T05:16:31.065" v="2023"/>
      <pc:docMkLst>
        <pc:docMk/>
      </pc:docMkLst>
      <pc:sldChg chg="addSp delSp modSp mod modTransition setBg modClrScheme addAnim delAnim modAnim delDesignElem chgLayout">
        <pc:chgData name="Ofelia Ayllon Bernal" userId="S::oayllonb@dtcc.edu::6af47299-564a-4687-8ac5-e8d157d9302c" providerId="AD" clId="Web-{BB75D6C0-0A7C-7A09-CEBE-7D58560242CE}" dt="2021-08-31T05:15:04.689" v="2019"/>
        <pc:sldMkLst>
          <pc:docMk/>
          <pc:sldMk cId="1652133998" sldId="256"/>
        </pc:sldMkLst>
        <pc:spChg chg="add del mod">
          <ac:chgData name="Ofelia Ayllon Bernal" userId="S::oayllonb@dtcc.edu::6af47299-564a-4687-8ac5-e8d157d9302c" providerId="AD" clId="Web-{BB75D6C0-0A7C-7A09-CEBE-7D58560242CE}" dt="2021-08-31T03:41:16.955" v="1"/>
          <ac:spMkLst>
            <pc:docMk/>
            <pc:sldMk cId="1652133998" sldId="256"/>
            <ac:spMk id="3" creationId="{65DA8657-F777-43D3-8FA4-6F9557C5EA6B}"/>
          </ac:spMkLst>
        </pc:spChg>
        <pc:spChg chg="mod ord">
          <ac:chgData name="Ofelia Ayllon Bernal" userId="S::oayllonb@dtcc.edu::6af47299-564a-4687-8ac5-e8d157d9302c" providerId="AD" clId="Web-{BB75D6C0-0A7C-7A09-CEBE-7D58560242CE}" dt="2021-08-31T05:09:06.174" v="2005"/>
          <ac:spMkLst>
            <pc:docMk/>
            <pc:sldMk cId="1652133998" sldId="256"/>
            <ac:spMk id="6"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1652133998" sldId="256"/>
            <ac:spMk id="7" creationId="{00000000-0000-0000-0000-000000000000}"/>
          </ac:spMkLst>
        </pc:spChg>
        <pc:spChg chg="add del mod">
          <ac:chgData name="Ofelia Ayllon Bernal" userId="S::oayllonb@dtcc.edu::6af47299-564a-4687-8ac5-e8d157d9302c" providerId="AD" clId="Web-{BB75D6C0-0A7C-7A09-CEBE-7D58560242CE}" dt="2021-08-31T03:41:50.518" v="3"/>
          <ac:spMkLst>
            <pc:docMk/>
            <pc:sldMk cId="1652133998" sldId="256"/>
            <ac:spMk id="9" creationId="{C6F7122B-2741-49E7-B942-C6894BC5F37D}"/>
          </ac:spMkLst>
        </pc:spChg>
        <pc:spChg chg="add del">
          <ac:chgData name="Ofelia Ayllon Bernal" userId="S::oayllonb@dtcc.edu::6af47299-564a-4687-8ac5-e8d157d9302c" providerId="AD" clId="Web-{BB75D6C0-0A7C-7A09-CEBE-7D58560242CE}" dt="2021-08-31T05:09:06.174" v="2005"/>
          <ac:spMkLst>
            <pc:docMk/>
            <pc:sldMk cId="1652133998" sldId="256"/>
            <ac:spMk id="15" creationId="{5964CBE2-084A-47DF-A704-CF5F6217B569}"/>
          </ac:spMkLst>
        </pc:spChg>
        <pc:spChg chg="add del">
          <ac:chgData name="Ofelia Ayllon Bernal" userId="S::oayllonb@dtcc.edu::6af47299-564a-4687-8ac5-e8d157d9302c" providerId="AD" clId="Web-{BB75D6C0-0A7C-7A09-CEBE-7D58560242CE}" dt="2021-08-31T05:09:06.174" v="2005"/>
          <ac:spMkLst>
            <pc:docMk/>
            <pc:sldMk cId="1652133998" sldId="256"/>
            <ac:spMk id="17" creationId="{686A5CBB-E03B-4019-8BCD-78975D39E48C}"/>
          </ac:spMkLst>
        </pc:spChg>
        <pc:spChg chg="add del">
          <ac:chgData name="Ofelia Ayllon Bernal" userId="S::oayllonb@dtcc.edu::6af47299-564a-4687-8ac5-e8d157d9302c" providerId="AD" clId="Web-{BB75D6C0-0A7C-7A09-CEBE-7D58560242CE}" dt="2021-08-31T05:09:06.174" v="2005"/>
          <ac:spMkLst>
            <pc:docMk/>
            <pc:sldMk cId="1652133998" sldId="256"/>
            <ac:spMk id="19" creationId="{94993204-9792-4E61-A83C-73D4379E2B1C}"/>
          </ac:spMkLst>
        </pc:spChg>
        <pc:picChg chg="del">
          <ac:chgData name="Ofelia Ayllon Bernal" userId="S::oayllonb@dtcc.edu::6af47299-564a-4687-8ac5-e8d157d9302c" providerId="AD" clId="Web-{BB75D6C0-0A7C-7A09-CEBE-7D58560242CE}" dt="2021-08-31T03:41:07.236" v="0"/>
          <ac:picMkLst>
            <pc:docMk/>
            <pc:sldMk cId="1652133998" sldId="256"/>
            <ac:picMk id="4" creationId="{00000000-0000-0000-0000-000000000000}"/>
          </ac:picMkLst>
        </pc:picChg>
        <pc:picChg chg="add del mod ord modCrop">
          <ac:chgData name="Ofelia Ayllon Bernal" userId="S::oayllonb@dtcc.edu::6af47299-564a-4687-8ac5-e8d157d9302c" providerId="AD" clId="Web-{BB75D6C0-0A7C-7A09-CEBE-7D58560242CE}" dt="2021-08-31T03:41:21.392" v="2"/>
          <ac:picMkLst>
            <pc:docMk/>
            <pc:sldMk cId="1652133998" sldId="256"/>
            <ac:picMk id="5" creationId="{5B924DD3-FFAC-4216-88E6-5BAF86CD095B}"/>
          </ac:picMkLst>
        </pc:picChg>
        <pc:picChg chg="add mod ord modCrop">
          <ac:chgData name="Ofelia Ayllon Bernal" userId="S::oayllonb@dtcc.edu::6af47299-564a-4687-8ac5-e8d157d9302c" providerId="AD" clId="Web-{BB75D6C0-0A7C-7A09-CEBE-7D58560242CE}" dt="2021-08-31T05:09:06.174" v="2005"/>
          <ac:picMkLst>
            <pc:docMk/>
            <pc:sldMk cId="1652133998" sldId="256"/>
            <ac:picMk id="10" creationId="{5C6A65B1-4503-40AF-9ACA-A115EFDAB7D7}"/>
          </ac:picMkLst>
        </pc:picChg>
      </pc:sldChg>
      <pc:sldChg chg="addSp delSp modSp mod modTransition setBg modClrScheme addAnim delAnim modAnim delDesignElem chgLayout">
        <pc:chgData name="Ofelia Ayllon Bernal" userId="S::oayllonb@dtcc.edu::6af47299-564a-4687-8ac5-e8d157d9302c" providerId="AD" clId="Web-{BB75D6C0-0A7C-7A09-CEBE-7D58560242CE}" dt="2021-08-31T05:16:31.065" v="2023"/>
        <pc:sldMkLst>
          <pc:docMk/>
          <pc:sldMk cId="1654255301" sldId="257"/>
        </pc:sldMkLst>
        <pc:spChg chg="mod ord">
          <ac:chgData name="Ofelia Ayllon Bernal" userId="S::oayllonb@dtcc.edu::6af47299-564a-4687-8ac5-e8d157d9302c" providerId="AD" clId="Web-{BB75D6C0-0A7C-7A09-CEBE-7D58560242CE}" dt="2021-08-31T05:09:06.174" v="2005"/>
          <ac:spMkLst>
            <pc:docMk/>
            <pc:sldMk cId="1654255301" sldId="257"/>
            <ac:spMk id="13"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1654255301" sldId="257"/>
            <ac:spMk id="14" creationId="{00000000-0000-0000-0000-000000000000}"/>
          </ac:spMkLst>
        </pc:spChg>
        <pc:spChg chg="add del">
          <ac:chgData name="Ofelia Ayllon Bernal" userId="S::oayllonb@dtcc.edu::6af47299-564a-4687-8ac5-e8d157d9302c" providerId="AD" clId="Web-{BB75D6C0-0A7C-7A09-CEBE-7D58560242CE}" dt="2021-08-31T04:47:06.308" v="1619"/>
          <ac:spMkLst>
            <pc:docMk/>
            <pc:sldMk cId="1654255301" sldId="257"/>
            <ac:spMk id="19" creationId="{45D37F4E-DDB4-456B-97E0-9937730A039F}"/>
          </ac:spMkLst>
        </pc:spChg>
        <pc:spChg chg="add del">
          <ac:chgData name="Ofelia Ayllon Bernal" userId="S::oayllonb@dtcc.edu::6af47299-564a-4687-8ac5-e8d157d9302c" providerId="AD" clId="Web-{BB75D6C0-0A7C-7A09-CEBE-7D58560242CE}" dt="2021-08-31T04:47:06.308" v="1619"/>
          <ac:spMkLst>
            <pc:docMk/>
            <pc:sldMk cId="1654255301" sldId="257"/>
            <ac:spMk id="21" creationId="{B2DD41CD-8F47-4F56-AD12-4E2FF7696987}"/>
          </ac:spMkLst>
        </pc:spChg>
        <pc:spChg chg="add del">
          <ac:chgData name="Ofelia Ayllon Bernal" userId="S::oayllonb@dtcc.edu::6af47299-564a-4687-8ac5-e8d157d9302c" providerId="AD" clId="Web-{BB75D6C0-0A7C-7A09-CEBE-7D58560242CE}" dt="2021-08-31T05:09:06.174" v="2005"/>
          <ac:spMkLst>
            <pc:docMk/>
            <pc:sldMk cId="1654255301" sldId="257"/>
            <ac:spMk id="26" creationId="{B95B9BA8-1D69-4796-85F5-B6D0BD52354B}"/>
          </ac:spMkLst>
        </pc:spChg>
        <pc:grpChg chg="add del">
          <ac:chgData name="Ofelia Ayllon Bernal" userId="S::oayllonb@dtcc.edu::6af47299-564a-4687-8ac5-e8d157d9302c" providerId="AD" clId="Web-{BB75D6C0-0A7C-7A09-CEBE-7D58560242CE}" dt="2021-08-31T05:09:06.174" v="2005"/>
          <ac:grpSpMkLst>
            <pc:docMk/>
            <pc:sldMk cId="1654255301" sldId="257"/>
            <ac:grpSpMk id="28" creationId="{D44E3F87-3D58-4B03-86B2-15A5C5B9C964}"/>
          </ac:grpSpMkLst>
        </pc:grpChg>
        <pc:picChg chg="add del mod">
          <ac:chgData name="Ofelia Ayllon Bernal" userId="S::oayllonb@dtcc.edu::6af47299-564a-4687-8ac5-e8d157d9302c" providerId="AD" clId="Web-{BB75D6C0-0A7C-7A09-CEBE-7D58560242CE}" dt="2021-08-31T04:02:07.787" v="144"/>
          <ac:picMkLst>
            <pc:docMk/>
            <pc:sldMk cId="1654255301" sldId="257"/>
            <ac:picMk id="2" creationId="{B269C10D-478F-4C4D-A78C-8F60448DC05B}"/>
          </ac:picMkLst>
        </pc:picChg>
        <pc:picChg chg="add del mod">
          <ac:chgData name="Ofelia Ayllon Bernal" userId="S::oayllonb@dtcc.edu::6af47299-564a-4687-8ac5-e8d157d9302c" providerId="AD" clId="Web-{BB75D6C0-0A7C-7A09-CEBE-7D58560242CE}" dt="2021-08-31T04:03:04.899" v="148"/>
          <ac:picMkLst>
            <pc:docMk/>
            <pc:sldMk cId="1654255301" sldId="257"/>
            <ac:picMk id="3" creationId="{EDC25A53-2B91-49D0-9584-5BFFE9EFD880}"/>
          </ac:picMkLst>
        </pc:picChg>
        <pc:picChg chg="add del mod">
          <ac:chgData name="Ofelia Ayllon Bernal" userId="S::oayllonb@dtcc.edu::6af47299-564a-4687-8ac5-e8d157d9302c" providerId="AD" clId="Web-{BB75D6C0-0A7C-7A09-CEBE-7D58560242CE}" dt="2021-08-31T04:03:02.945" v="147"/>
          <ac:picMkLst>
            <pc:docMk/>
            <pc:sldMk cId="1654255301" sldId="257"/>
            <ac:picMk id="4" creationId="{385C2774-A4B1-47F5-9F29-A2D589080BD4}"/>
          </ac:picMkLst>
        </pc:picChg>
        <pc:picChg chg="add mod">
          <ac:chgData name="Ofelia Ayllon Bernal" userId="S::oayllonb@dtcc.edu::6af47299-564a-4687-8ac5-e8d157d9302c" providerId="AD" clId="Web-{BB75D6C0-0A7C-7A09-CEBE-7D58560242CE}" dt="2021-08-31T04:47:06.308" v="1619"/>
          <ac:picMkLst>
            <pc:docMk/>
            <pc:sldMk cId="1654255301" sldId="257"/>
            <ac:picMk id="5" creationId="{2CF86D33-747B-401B-B89A-EBE6F75974EE}"/>
          </ac:picMkLst>
        </pc:picChg>
      </pc:sldChg>
      <pc:sldChg chg="addSp delSp modSp mod modTransition modClrScheme chgLayout">
        <pc:chgData name="Ofelia Ayllon Bernal" userId="S::oayllonb@dtcc.edu::6af47299-564a-4687-8ac5-e8d157d9302c" providerId="AD" clId="Web-{BB75D6C0-0A7C-7A09-CEBE-7D58560242CE}" dt="2021-08-31T05:15:04.689" v="2019"/>
        <pc:sldMkLst>
          <pc:docMk/>
          <pc:sldMk cId="4010278615" sldId="258"/>
        </pc:sldMkLst>
        <pc:spChg chg="mod ord">
          <ac:chgData name="Ofelia Ayllon Bernal" userId="S::oayllonb@dtcc.edu::6af47299-564a-4687-8ac5-e8d157d9302c" providerId="AD" clId="Web-{BB75D6C0-0A7C-7A09-CEBE-7D58560242CE}" dt="2021-08-31T05:09:06.174" v="2005"/>
          <ac:spMkLst>
            <pc:docMk/>
            <pc:sldMk cId="4010278615" sldId="258"/>
            <ac:spMk id="2" creationId="{00000000-0000-0000-0000-000000000000}"/>
          </ac:spMkLst>
        </pc:spChg>
        <pc:spChg chg="add mod ord">
          <ac:chgData name="Ofelia Ayllon Bernal" userId="S::oayllonb@dtcc.edu::6af47299-564a-4687-8ac5-e8d157d9302c" providerId="AD" clId="Web-{BB75D6C0-0A7C-7A09-CEBE-7D58560242CE}" dt="2021-08-31T05:09:06.174" v="2005"/>
          <ac:spMkLst>
            <pc:docMk/>
            <pc:sldMk cId="4010278615" sldId="258"/>
            <ac:spMk id="4" creationId="{EE829164-6440-4FA1-B558-CDC2392B3EEF}"/>
          </ac:spMkLst>
        </pc:spChg>
        <pc:spChg chg="add del">
          <ac:chgData name="Ofelia Ayllon Bernal" userId="S::oayllonb@dtcc.edu::6af47299-564a-4687-8ac5-e8d157d9302c" providerId="AD" clId="Web-{BB75D6C0-0A7C-7A09-CEBE-7D58560242CE}" dt="2021-08-31T04:21:10.883" v="1244"/>
          <ac:spMkLst>
            <pc:docMk/>
            <pc:sldMk cId="4010278615" sldId="258"/>
            <ac:spMk id="5" creationId="{2C2DF053-3C46-4C04-B651-07BCC72B18F2}"/>
          </ac:spMkLst>
        </pc:spChg>
        <pc:spChg chg="add mod">
          <ac:chgData name="Ofelia Ayllon Bernal" userId="S::oayllonb@dtcc.edu::6af47299-564a-4687-8ac5-e8d157d9302c" providerId="AD" clId="Web-{BB75D6C0-0A7C-7A09-CEBE-7D58560242CE}" dt="2021-08-31T04:31:03.605" v="1395" actId="20577"/>
          <ac:spMkLst>
            <pc:docMk/>
            <pc:sldMk cId="4010278615" sldId="258"/>
            <ac:spMk id="7" creationId="{2A3E7BF5-FC59-4575-8643-A0604BBD12B3}"/>
          </ac:spMkLst>
        </pc:spChg>
        <pc:spChg chg="add mod">
          <ac:chgData name="Ofelia Ayllon Bernal" userId="S::oayllonb@dtcc.edu::6af47299-564a-4687-8ac5-e8d157d9302c" providerId="AD" clId="Web-{BB75D6C0-0A7C-7A09-CEBE-7D58560242CE}" dt="2021-08-31T04:23:45.168" v="1261" actId="1076"/>
          <ac:spMkLst>
            <pc:docMk/>
            <pc:sldMk cId="4010278615" sldId="258"/>
            <ac:spMk id="17" creationId="{C79560DA-390D-400B-AB08-3710B00D5000}"/>
          </ac:spMkLst>
        </pc:spChg>
        <pc:spChg chg="add mod">
          <ac:chgData name="Ofelia Ayllon Bernal" userId="S::oayllonb@dtcc.edu::6af47299-564a-4687-8ac5-e8d157d9302c" providerId="AD" clId="Web-{BB75D6C0-0A7C-7A09-CEBE-7D58560242CE}" dt="2021-08-31T04:23:53.106" v="1262" actId="1076"/>
          <ac:spMkLst>
            <pc:docMk/>
            <pc:sldMk cId="4010278615" sldId="258"/>
            <ac:spMk id="18" creationId="{DB1917CE-1BBE-4AAA-BBA4-BB16CB40FE78}"/>
          </ac:spMkLst>
        </pc:spChg>
        <pc:spChg chg="add mod">
          <ac:chgData name="Ofelia Ayllon Bernal" userId="S::oayllonb@dtcc.edu::6af47299-564a-4687-8ac5-e8d157d9302c" providerId="AD" clId="Web-{BB75D6C0-0A7C-7A09-CEBE-7D58560242CE}" dt="2021-08-31T04:33:45.813" v="1425" actId="1076"/>
          <ac:spMkLst>
            <pc:docMk/>
            <pc:sldMk cId="4010278615" sldId="258"/>
            <ac:spMk id="19" creationId="{BCE209F3-F25C-4B7A-8B2A-26FAE3B5E4F1}"/>
          </ac:spMkLst>
        </pc:spChg>
        <pc:spChg chg="add del">
          <ac:chgData name="Ofelia Ayllon Bernal" userId="S::oayllonb@dtcc.edu::6af47299-564a-4687-8ac5-e8d157d9302c" providerId="AD" clId="Web-{BB75D6C0-0A7C-7A09-CEBE-7D58560242CE}" dt="2021-08-31T04:33:26.891" v="1424"/>
          <ac:spMkLst>
            <pc:docMk/>
            <pc:sldMk cId="4010278615" sldId="258"/>
            <ac:spMk id="20" creationId="{E8976D5B-0E8A-4E93-AE97-15E903BFAF28}"/>
          </ac:spMkLst>
        </pc:spChg>
        <pc:spChg chg="add mod">
          <ac:chgData name="Ofelia Ayllon Bernal" userId="S::oayllonb@dtcc.edu::6af47299-564a-4687-8ac5-e8d157d9302c" providerId="AD" clId="Web-{BB75D6C0-0A7C-7A09-CEBE-7D58560242CE}" dt="2021-08-31T04:33:52.923" v="1426" actId="1076"/>
          <ac:spMkLst>
            <pc:docMk/>
            <pc:sldMk cId="4010278615" sldId="258"/>
            <ac:spMk id="21" creationId="{C8192218-F4FA-409A-A1D5-7A21368F68CB}"/>
          </ac:spMkLst>
        </pc:spChg>
        <pc:spChg chg="add del">
          <ac:chgData name="Ofelia Ayllon Bernal" userId="S::oayllonb@dtcc.edu::6af47299-564a-4687-8ac5-e8d157d9302c" providerId="AD" clId="Web-{BB75D6C0-0A7C-7A09-CEBE-7D58560242CE}" dt="2021-08-31T04:38:24.462" v="1441"/>
          <ac:spMkLst>
            <pc:docMk/>
            <pc:sldMk cId="4010278615" sldId="258"/>
            <ac:spMk id="23" creationId="{2A5DEBD2-C0F0-4195-A996-DF6C544AF154}"/>
          </ac:spMkLst>
        </pc:spChg>
        <pc:graphicFrameChg chg="del">
          <ac:chgData name="Ofelia Ayllon Bernal" userId="S::oayllonb@dtcc.edu::6af47299-564a-4687-8ac5-e8d157d9302c" providerId="AD" clId="Web-{BB75D6C0-0A7C-7A09-CEBE-7D58560242CE}" dt="2021-08-31T04:06:35.373" v="154"/>
          <ac:graphicFrameMkLst>
            <pc:docMk/>
            <pc:sldMk cId="4010278615" sldId="258"/>
            <ac:graphicFrameMk id="6" creationId="{00000000-0000-0000-0000-000000000000}"/>
          </ac:graphicFrameMkLst>
        </pc:graphicFrameChg>
        <pc:graphicFrameChg chg="add del mod modGraphic">
          <ac:chgData name="Ofelia Ayllon Bernal" userId="S::oayllonb@dtcc.edu::6af47299-564a-4687-8ac5-e8d157d9302c" providerId="AD" clId="Web-{BB75D6C0-0A7C-7A09-CEBE-7D58560242CE}" dt="2021-08-31T04:22:36.104" v="1252"/>
          <ac:graphicFrameMkLst>
            <pc:docMk/>
            <pc:sldMk cId="4010278615" sldId="258"/>
            <ac:graphicFrameMk id="8" creationId="{29800B3D-8DEF-4841-8D25-AE4F1213EDF4}"/>
          </ac:graphicFrameMkLst>
        </pc:graphicFrameChg>
        <pc:picChg chg="add mod">
          <ac:chgData name="Ofelia Ayllon Bernal" userId="S::oayllonb@dtcc.edu::6af47299-564a-4687-8ac5-e8d157d9302c" providerId="AD" clId="Web-{BB75D6C0-0A7C-7A09-CEBE-7D58560242CE}" dt="2021-08-31T04:38:40.697" v="1443" actId="1076"/>
          <ac:picMkLst>
            <pc:docMk/>
            <pc:sldMk cId="4010278615" sldId="258"/>
            <ac:picMk id="24" creationId="{23CD4213-D8A5-4867-892E-CF1AFBAB1648}"/>
          </ac:picMkLst>
        </pc:picChg>
        <pc:cxnChg chg="add del mod">
          <ac:chgData name="Ofelia Ayllon Bernal" userId="S::oayllonb@dtcc.edu::6af47299-564a-4687-8ac5-e8d157d9302c" providerId="AD" clId="Web-{BB75D6C0-0A7C-7A09-CEBE-7D58560242CE}" dt="2021-08-31T04:34:48.190" v="1434"/>
          <ac:cxnSpMkLst>
            <pc:docMk/>
            <pc:sldMk cId="4010278615" sldId="258"/>
            <ac:cxnSpMk id="22" creationId="{D59E8436-F291-4DEB-9F58-007679E1294B}"/>
          </ac:cxnSpMkLst>
        </pc:cxnChg>
      </pc:sldChg>
      <pc:sldChg chg="addSp delSp modSp mod modTransition setBg modClrScheme delDesignElem chgLayout">
        <pc:chgData name="Ofelia Ayllon Bernal" userId="S::oayllonb@dtcc.edu::6af47299-564a-4687-8ac5-e8d157d9302c" providerId="AD" clId="Web-{BB75D6C0-0A7C-7A09-CEBE-7D58560242CE}" dt="2021-08-31T05:15:04.689" v="2019"/>
        <pc:sldMkLst>
          <pc:docMk/>
          <pc:sldMk cId="2853788422" sldId="259"/>
        </pc:sldMkLst>
        <pc:spChg chg="mod ord">
          <ac:chgData name="Ofelia Ayllon Bernal" userId="S::oayllonb@dtcc.edu::6af47299-564a-4687-8ac5-e8d157d9302c" providerId="AD" clId="Web-{BB75D6C0-0A7C-7A09-CEBE-7D58560242CE}" dt="2021-08-31T05:09:06.174" v="2005"/>
          <ac:spMkLst>
            <pc:docMk/>
            <pc:sldMk cId="2853788422" sldId="259"/>
            <ac:spMk id="2"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2853788422" sldId="259"/>
            <ac:spMk id="3" creationId="{00000000-0000-0000-0000-000000000000}"/>
          </ac:spMkLst>
        </pc:spChg>
        <pc:spChg chg="add del">
          <ac:chgData name="Ofelia Ayllon Bernal" userId="S::oayllonb@dtcc.edu::6af47299-564a-4687-8ac5-e8d157d9302c" providerId="AD" clId="Web-{BB75D6C0-0A7C-7A09-CEBE-7D58560242CE}" dt="2021-08-31T05:02:27.881" v="1982"/>
          <ac:spMkLst>
            <pc:docMk/>
            <pc:sldMk cId="2853788422" sldId="259"/>
            <ac:spMk id="4" creationId="{69384821-D2AB-4136-8855-178B9F15DD8A}"/>
          </ac:spMkLst>
        </pc:spChg>
        <pc:spChg chg="add del mod">
          <ac:chgData name="Ofelia Ayllon Bernal" userId="S::oayllonb@dtcc.edu::6af47299-564a-4687-8ac5-e8d157d9302c" providerId="AD" clId="Web-{BB75D6C0-0A7C-7A09-CEBE-7D58560242CE}" dt="2021-08-31T05:05:45.512" v="1999"/>
          <ac:spMkLst>
            <pc:docMk/>
            <pc:sldMk cId="2853788422" sldId="259"/>
            <ac:spMk id="6" creationId="{204F8E94-8ABE-4CBE-9C3E-8F3B6EF26EED}"/>
          </ac:spMkLst>
        </pc:spChg>
        <pc:spChg chg="add del">
          <ac:chgData name="Ofelia Ayllon Bernal" userId="S::oayllonb@dtcc.edu::6af47299-564a-4687-8ac5-e8d157d9302c" providerId="AD" clId="Web-{BB75D6C0-0A7C-7A09-CEBE-7D58560242CE}" dt="2021-08-31T05:09:06.174" v="2005"/>
          <ac:spMkLst>
            <pc:docMk/>
            <pc:sldMk cId="2853788422" sldId="259"/>
            <ac:spMk id="8" creationId="{E35A04CF-97D4-4FF7-B359-C546B1F62E54}"/>
          </ac:spMkLst>
        </pc:spChg>
        <pc:spChg chg="add del">
          <ac:chgData name="Ofelia Ayllon Bernal" userId="S::oayllonb@dtcc.edu::6af47299-564a-4687-8ac5-e8d157d9302c" providerId="AD" clId="Web-{BB75D6C0-0A7C-7A09-CEBE-7D58560242CE}" dt="2021-08-31T05:09:06.174" v="2005"/>
          <ac:spMkLst>
            <pc:docMk/>
            <pc:sldMk cId="2853788422" sldId="259"/>
            <ac:spMk id="9" creationId="{1DE7243B-5109-444B-8FAF-7437C66BC0E9}"/>
          </ac:spMkLst>
        </pc:spChg>
        <pc:spChg chg="add del">
          <ac:chgData name="Ofelia Ayllon Bernal" userId="S::oayllonb@dtcc.edu::6af47299-564a-4687-8ac5-e8d157d9302c" providerId="AD" clId="Web-{BB75D6C0-0A7C-7A09-CEBE-7D58560242CE}" dt="2021-08-31T05:04:26.557" v="1991"/>
          <ac:spMkLst>
            <pc:docMk/>
            <pc:sldMk cId="2853788422" sldId="259"/>
            <ac:spMk id="11" creationId="{4C608BEB-860E-4094-8511-78603564A75E}"/>
          </ac:spMkLst>
        </pc:spChg>
        <pc:spChg chg="add del">
          <ac:chgData name="Ofelia Ayllon Bernal" userId="S::oayllonb@dtcc.edu::6af47299-564a-4687-8ac5-e8d157d9302c" providerId="AD" clId="Web-{BB75D6C0-0A7C-7A09-CEBE-7D58560242CE}" dt="2021-08-31T05:09:06.174" v="2005"/>
          <ac:spMkLst>
            <pc:docMk/>
            <pc:sldMk cId="2853788422" sldId="259"/>
            <ac:spMk id="15" creationId="{4C5D6221-DA7B-4611-AA26-7D8E349FDE96}"/>
          </ac:spMkLst>
        </pc:spChg>
        <pc:graphicFrameChg chg="del mod modGraphic">
          <ac:chgData name="Ofelia Ayllon Bernal" userId="S::oayllonb@dtcc.edu::6af47299-564a-4687-8ac5-e8d157d9302c" providerId="AD" clId="Web-{BB75D6C0-0A7C-7A09-CEBE-7D58560242CE}" dt="2021-08-31T05:03:40.368" v="1987"/>
          <ac:graphicFrameMkLst>
            <pc:docMk/>
            <pc:sldMk cId="2853788422" sldId="259"/>
            <ac:graphicFrameMk id="16" creationId="{00000000-0000-0000-0000-000000000000}"/>
          </ac:graphicFrameMkLst>
        </pc:graphicFrameChg>
        <pc:picChg chg="add mod ord">
          <ac:chgData name="Ofelia Ayllon Bernal" userId="S::oayllonb@dtcc.edu::6af47299-564a-4687-8ac5-e8d157d9302c" providerId="AD" clId="Web-{BB75D6C0-0A7C-7A09-CEBE-7D58560242CE}" dt="2021-08-31T05:09:06.174" v="2005"/>
          <ac:picMkLst>
            <pc:docMk/>
            <pc:sldMk cId="2853788422" sldId="259"/>
            <ac:picMk id="7" creationId="{6DFECB70-8BD9-41CE-8AB8-D8B5909494D6}"/>
          </ac:picMkLst>
        </pc:picChg>
        <pc:cxnChg chg="add del">
          <ac:chgData name="Ofelia Ayllon Bernal" userId="S::oayllonb@dtcc.edu::6af47299-564a-4687-8ac5-e8d157d9302c" providerId="AD" clId="Web-{BB75D6C0-0A7C-7A09-CEBE-7D58560242CE}" dt="2021-08-31T05:04:26.557" v="1991"/>
          <ac:cxnSpMkLst>
            <pc:docMk/>
            <pc:sldMk cId="2853788422" sldId="259"/>
            <ac:cxnSpMk id="13" creationId="{1F16A8D4-FE87-4604-88B2-394B5D1EB437}"/>
          </ac:cxnSpMkLst>
        </pc:cxnChg>
      </pc:sldChg>
      <pc:sldChg chg="modSp mod modTransition modClrScheme chgLayout">
        <pc:chgData name="Ofelia Ayllon Bernal" userId="S::oayllonb@dtcc.edu::6af47299-564a-4687-8ac5-e8d157d9302c" providerId="AD" clId="Web-{BB75D6C0-0A7C-7A09-CEBE-7D58560242CE}" dt="2021-08-31T05:15:04.689" v="2019"/>
        <pc:sldMkLst>
          <pc:docMk/>
          <pc:sldMk cId="4224509479" sldId="260"/>
        </pc:sldMkLst>
        <pc:spChg chg="mod ord">
          <ac:chgData name="Ofelia Ayllon Bernal" userId="S::oayllonb@dtcc.edu::6af47299-564a-4687-8ac5-e8d157d9302c" providerId="AD" clId="Web-{BB75D6C0-0A7C-7A09-CEBE-7D58560242CE}" dt="2021-08-31T05:09:06.174" v="2005"/>
          <ac:spMkLst>
            <pc:docMk/>
            <pc:sldMk cId="4224509479" sldId="260"/>
            <ac:spMk id="2" creationId="{00000000-0000-0000-0000-000000000000}"/>
          </ac:spMkLst>
        </pc:spChg>
        <pc:graphicFrameChg chg="mod ord">
          <ac:chgData name="Ofelia Ayllon Bernal" userId="S::oayllonb@dtcc.edu::6af47299-564a-4687-8ac5-e8d157d9302c" providerId="AD" clId="Web-{BB75D6C0-0A7C-7A09-CEBE-7D58560242CE}" dt="2021-08-31T05:09:06.174" v="2005"/>
          <ac:graphicFrameMkLst>
            <pc:docMk/>
            <pc:sldMk cId="4224509479" sldId="260"/>
            <ac:graphicFrameMk id="4" creationId="{00000000-0000-0000-0000-000000000000}"/>
          </ac:graphicFrameMkLst>
        </pc:graphicFrameChg>
      </pc:sldChg>
      <pc:sldChg chg="modSp mod modTransition modClrScheme chgLayout">
        <pc:chgData name="Ofelia Ayllon Bernal" userId="S::oayllonb@dtcc.edu::6af47299-564a-4687-8ac5-e8d157d9302c" providerId="AD" clId="Web-{BB75D6C0-0A7C-7A09-CEBE-7D58560242CE}" dt="2021-08-31T05:15:04.689" v="2019"/>
        <pc:sldMkLst>
          <pc:docMk/>
          <pc:sldMk cId="132884364" sldId="261"/>
        </pc:sldMkLst>
        <pc:spChg chg="mod ord">
          <ac:chgData name="Ofelia Ayllon Bernal" userId="S::oayllonb@dtcc.edu::6af47299-564a-4687-8ac5-e8d157d9302c" providerId="AD" clId="Web-{BB75D6C0-0A7C-7A09-CEBE-7D58560242CE}" dt="2021-08-31T05:09:06.174" v="2005"/>
          <ac:spMkLst>
            <pc:docMk/>
            <pc:sldMk cId="132884364" sldId="261"/>
            <ac:spMk id="2"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132884364" sldId="261"/>
            <ac:spMk id="3" creationId="{00000000-0000-0000-0000-000000000000}"/>
          </ac:spMkLst>
        </pc:spChg>
      </pc:sldChg>
      <pc:sldChg chg="modSp mod modTransition modClrScheme chgLayout">
        <pc:chgData name="Ofelia Ayllon Bernal" userId="S::oayllonb@dtcc.edu::6af47299-564a-4687-8ac5-e8d157d9302c" providerId="AD" clId="Web-{BB75D6C0-0A7C-7A09-CEBE-7D58560242CE}" dt="2021-08-31T05:15:04.689" v="2019"/>
        <pc:sldMkLst>
          <pc:docMk/>
          <pc:sldMk cId="2224495804" sldId="262"/>
        </pc:sldMkLst>
        <pc:spChg chg="mod ord">
          <ac:chgData name="Ofelia Ayllon Bernal" userId="S::oayllonb@dtcc.edu::6af47299-564a-4687-8ac5-e8d157d9302c" providerId="AD" clId="Web-{BB75D6C0-0A7C-7A09-CEBE-7D58560242CE}" dt="2021-08-31T05:09:06.174" v="2005"/>
          <ac:spMkLst>
            <pc:docMk/>
            <pc:sldMk cId="2224495804" sldId="262"/>
            <ac:spMk id="2"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2224495804" sldId="262"/>
            <ac:spMk id="3"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2224495804" sldId="262"/>
            <ac:spMk id="4"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2224495804" sldId="262"/>
            <ac:spMk id="5"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2224495804" sldId="262"/>
            <ac:spMk id="6" creationId="{00000000-0000-0000-0000-000000000000}"/>
          </ac:spMkLst>
        </pc:spChg>
      </pc:sldChg>
      <pc:sldChg chg="modSp mod modTransition modClrScheme chgLayout">
        <pc:chgData name="Ofelia Ayllon Bernal" userId="S::oayllonb@dtcc.edu::6af47299-564a-4687-8ac5-e8d157d9302c" providerId="AD" clId="Web-{BB75D6C0-0A7C-7A09-CEBE-7D58560242CE}" dt="2021-08-31T05:15:04.689" v="2019"/>
        <pc:sldMkLst>
          <pc:docMk/>
          <pc:sldMk cId="1527004159" sldId="263"/>
        </pc:sldMkLst>
        <pc:spChg chg="mod ord">
          <ac:chgData name="Ofelia Ayllon Bernal" userId="S::oayllonb@dtcc.edu::6af47299-564a-4687-8ac5-e8d157d9302c" providerId="AD" clId="Web-{BB75D6C0-0A7C-7A09-CEBE-7D58560242CE}" dt="2021-08-31T05:09:06.174" v="2005"/>
          <ac:spMkLst>
            <pc:docMk/>
            <pc:sldMk cId="1527004159" sldId="263"/>
            <ac:spMk id="2" creationId="{00000000-0000-0000-0000-000000000000}"/>
          </ac:spMkLst>
        </pc:spChg>
      </pc:sldChg>
      <pc:sldChg chg="mod modTransition modClrScheme chgLayout">
        <pc:chgData name="Ofelia Ayllon Bernal" userId="S::oayllonb@dtcc.edu::6af47299-564a-4687-8ac5-e8d157d9302c" providerId="AD" clId="Web-{BB75D6C0-0A7C-7A09-CEBE-7D58560242CE}" dt="2021-08-31T05:15:04.689" v="2019"/>
        <pc:sldMkLst>
          <pc:docMk/>
          <pc:sldMk cId="1800380133" sldId="264"/>
        </pc:sldMkLst>
      </pc:sldChg>
      <pc:sldChg chg="modSp mod modTransition modClrScheme chgLayout">
        <pc:chgData name="Ofelia Ayllon Bernal" userId="S::oayllonb@dtcc.edu::6af47299-564a-4687-8ac5-e8d157d9302c" providerId="AD" clId="Web-{BB75D6C0-0A7C-7A09-CEBE-7D58560242CE}" dt="2021-08-31T05:15:04.689" v="2019"/>
        <pc:sldMkLst>
          <pc:docMk/>
          <pc:sldMk cId="3197023440" sldId="265"/>
        </pc:sldMkLst>
        <pc:spChg chg="mod ord">
          <ac:chgData name="Ofelia Ayllon Bernal" userId="S::oayllonb@dtcc.edu::6af47299-564a-4687-8ac5-e8d157d9302c" providerId="AD" clId="Web-{BB75D6C0-0A7C-7A09-CEBE-7D58560242CE}" dt="2021-08-31T05:09:06.174" v="2005"/>
          <ac:spMkLst>
            <pc:docMk/>
            <pc:sldMk cId="3197023440" sldId="265"/>
            <ac:spMk id="2"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3197023440" sldId="265"/>
            <ac:spMk id="3"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3197023440" sldId="265"/>
            <ac:spMk id="4" creationId="{00000000-0000-0000-0000-000000000000}"/>
          </ac:spMkLst>
        </pc:spChg>
      </pc:sldChg>
      <pc:sldChg chg="modSp mod modTransition modClrScheme chgLayout">
        <pc:chgData name="Ofelia Ayllon Bernal" userId="S::oayllonb@dtcc.edu::6af47299-564a-4687-8ac5-e8d157d9302c" providerId="AD" clId="Web-{BB75D6C0-0A7C-7A09-CEBE-7D58560242CE}" dt="2021-08-31T05:15:04.689" v="2019"/>
        <pc:sldMkLst>
          <pc:docMk/>
          <pc:sldMk cId="3683544629" sldId="266"/>
        </pc:sldMkLst>
        <pc:spChg chg="mod ord">
          <ac:chgData name="Ofelia Ayllon Bernal" userId="S::oayllonb@dtcc.edu::6af47299-564a-4687-8ac5-e8d157d9302c" providerId="AD" clId="Web-{BB75D6C0-0A7C-7A09-CEBE-7D58560242CE}" dt="2021-08-31T05:09:06.174" v="2005"/>
          <ac:spMkLst>
            <pc:docMk/>
            <pc:sldMk cId="3683544629" sldId="266"/>
            <ac:spMk id="2"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3683544629" sldId="266"/>
            <ac:spMk id="4" creationId="{00000000-0000-0000-0000-000000000000}"/>
          </ac:spMkLst>
        </pc:spChg>
        <pc:picChg chg="mod ord modCrop">
          <ac:chgData name="Ofelia Ayllon Bernal" userId="S::oayllonb@dtcc.edu::6af47299-564a-4687-8ac5-e8d157d9302c" providerId="AD" clId="Web-{BB75D6C0-0A7C-7A09-CEBE-7D58560242CE}" dt="2021-08-31T05:09:06.174" v="2005"/>
          <ac:picMkLst>
            <pc:docMk/>
            <pc:sldMk cId="3683544629" sldId="266"/>
            <ac:picMk id="5" creationId="{00000000-0000-0000-0000-000000000000}"/>
          </ac:picMkLst>
        </pc:picChg>
      </pc:sldChg>
      <pc:sldChg chg="modSp mod modTransition modClrScheme chgLayout">
        <pc:chgData name="Ofelia Ayllon Bernal" userId="S::oayllonb@dtcc.edu::6af47299-564a-4687-8ac5-e8d157d9302c" providerId="AD" clId="Web-{BB75D6C0-0A7C-7A09-CEBE-7D58560242CE}" dt="2021-08-31T05:15:04.689" v="2019"/>
        <pc:sldMkLst>
          <pc:docMk/>
          <pc:sldMk cId="1315647518" sldId="268"/>
        </pc:sldMkLst>
        <pc:spChg chg="mod ord">
          <ac:chgData name="Ofelia Ayllon Bernal" userId="S::oayllonb@dtcc.edu::6af47299-564a-4687-8ac5-e8d157d9302c" providerId="AD" clId="Web-{BB75D6C0-0A7C-7A09-CEBE-7D58560242CE}" dt="2021-08-31T05:09:06.174" v="2005"/>
          <ac:spMkLst>
            <pc:docMk/>
            <pc:sldMk cId="1315647518" sldId="268"/>
            <ac:spMk id="2" creationId="{00000000-0000-0000-0000-000000000000}"/>
          </ac:spMkLst>
        </pc:spChg>
        <pc:spChg chg="mod ord">
          <ac:chgData name="Ofelia Ayllon Bernal" userId="S::oayllonb@dtcc.edu::6af47299-564a-4687-8ac5-e8d157d9302c" providerId="AD" clId="Web-{BB75D6C0-0A7C-7A09-CEBE-7D58560242CE}" dt="2021-08-31T05:09:06.174" v="2005"/>
          <ac:spMkLst>
            <pc:docMk/>
            <pc:sldMk cId="1315647518" sldId="268"/>
            <ac:spMk id="3" creationId="{00000000-0000-0000-0000-000000000000}"/>
          </ac:spMkLst>
        </pc:spChg>
      </pc:sldChg>
      <pc:sldMasterChg chg="add del modTransition addSldLayout delSldLayout modSldLayout">
        <pc:chgData name="Ofelia Ayllon Bernal" userId="S::oayllonb@dtcc.edu::6af47299-564a-4687-8ac5-e8d157d9302c" providerId="AD" clId="Web-{BB75D6C0-0A7C-7A09-CEBE-7D58560242CE}" dt="2021-08-31T05:15:04.689" v="2019"/>
        <pc:sldMasterMkLst>
          <pc:docMk/>
          <pc:sldMasterMk cId="2346251051" sldId="2147483648"/>
        </pc:sldMasterMkLst>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1659756515" sldId="2147483649"/>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3786876825" sldId="2147483650"/>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3602678805" sldId="2147483651"/>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3527791066" sldId="2147483652"/>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3971016106" sldId="2147483653"/>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1758111529" sldId="2147483654"/>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302416926" sldId="2147483655"/>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3769764688" sldId="2147483656"/>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769637093" sldId="2147483657"/>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2012076707" sldId="2147483658"/>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445927127" sldId="2147483659"/>
          </pc:sldLayoutMkLst>
        </pc:sldLayoutChg>
        <pc:sldLayoutChg chg="add del modTransition">
          <pc:chgData name="Ofelia Ayllon Bernal" userId="S::oayllonb@dtcc.edu::6af47299-564a-4687-8ac5-e8d157d9302c" providerId="AD" clId="Web-{BB75D6C0-0A7C-7A09-CEBE-7D58560242CE}" dt="2021-08-31T05:15:04.689" v="2019"/>
          <pc:sldLayoutMkLst>
            <pc:docMk/>
            <pc:sldMasterMk cId="2346251051" sldId="2147483648"/>
            <pc:sldLayoutMk cId="2673943605" sldId="2147483660"/>
          </pc:sldLayoutMkLst>
        </pc:sldLayoutChg>
      </pc:sldMasterChg>
      <pc:sldMasterChg chg="add del modTransition addSldLayout delSldLayout modSldLayout">
        <pc:chgData name="Ofelia Ayllon Bernal" userId="S::oayllonb@dtcc.edu::6af47299-564a-4687-8ac5-e8d157d9302c" providerId="AD" clId="Web-{BB75D6C0-0A7C-7A09-CEBE-7D58560242CE}" dt="2021-08-31T05:09:06.174" v="2005"/>
        <pc:sldMasterMkLst>
          <pc:docMk/>
          <pc:sldMasterMk cId="2039812608" sldId="2147483661"/>
        </pc:sldMasterMkLst>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410657301" sldId="2147483662"/>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689183656" sldId="2147483663"/>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31069282" sldId="2147483664"/>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3131259489" sldId="2147483665"/>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3069010534" sldId="2147483666"/>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475080326" sldId="2147483667"/>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854968376" sldId="2147483668"/>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620850460" sldId="2147483669"/>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438747628" sldId="2147483670"/>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771392373" sldId="2147483671"/>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944413341" sldId="2147483672"/>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537027456" sldId="2147483673"/>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322476664" sldId="2147483674"/>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1338681066" sldId="2147483675"/>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3451898667" sldId="2147483676"/>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3214735891" sldId="2147483677"/>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2171134640" sldId="2147483678"/>
          </pc:sldLayoutMkLst>
        </pc:sldLayoutChg>
        <pc:sldLayoutChg chg="add del mod replId">
          <pc:chgData name="Ofelia Ayllon Bernal" userId="S::oayllonb@dtcc.edu::6af47299-564a-4687-8ac5-e8d157d9302c" providerId="AD" clId="Web-{BB75D6C0-0A7C-7A09-CEBE-7D58560242CE}" dt="2021-08-31T05:09:06.174" v="2005"/>
          <pc:sldLayoutMkLst>
            <pc:docMk/>
            <pc:sldMasterMk cId="2039812608" sldId="2147483661"/>
            <pc:sldLayoutMk cId="1712865148" sldId="2147483679"/>
          </pc:sldLayoutMkLst>
        </pc:sldLayoutChg>
      </pc:sldMasterChg>
    </pc:docChg>
  </pc:docChgLst>
  <pc:docChgLst>
    <pc:chgData name="Ofelia Ayllon Bernal" userId="S::oayllonb@dtcc.edu::6af47299-564a-4687-8ac5-e8d157d9302c" providerId="AD" clId="Web-{636027BF-5C39-44B4-A33B-F4ADA1C085B3}"/>
    <pc:docChg chg="modSld">
      <pc:chgData name="Ofelia Ayllon Bernal" userId="S::oayllonb@dtcc.edu::6af47299-564a-4687-8ac5-e8d157d9302c" providerId="AD" clId="Web-{636027BF-5C39-44B4-A33B-F4ADA1C085B3}" dt="2021-08-29T04:19:13.690" v="36" actId="20577"/>
      <pc:docMkLst>
        <pc:docMk/>
      </pc:docMkLst>
      <pc:sldChg chg="modSp">
        <pc:chgData name="Ofelia Ayllon Bernal" userId="S::oayllonb@dtcc.edu::6af47299-564a-4687-8ac5-e8d157d9302c" providerId="AD" clId="Web-{636027BF-5C39-44B4-A33B-F4ADA1C085B3}" dt="2021-08-29T04:11:46.290" v="31" actId="20577"/>
        <pc:sldMkLst>
          <pc:docMk/>
          <pc:sldMk cId="1652133998" sldId="256"/>
        </pc:sldMkLst>
        <pc:spChg chg="mod">
          <ac:chgData name="Ofelia Ayllon Bernal" userId="S::oayllonb@dtcc.edu::6af47299-564a-4687-8ac5-e8d157d9302c" providerId="AD" clId="Web-{636027BF-5C39-44B4-A33B-F4ADA1C085B3}" dt="2021-08-29T04:11:24.602" v="13" actId="20577"/>
          <ac:spMkLst>
            <pc:docMk/>
            <pc:sldMk cId="1652133998" sldId="256"/>
            <ac:spMk id="6" creationId="{00000000-0000-0000-0000-000000000000}"/>
          </ac:spMkLst>
        </pc:spChg>
        <pc:spChg chg="mod">
          <ac:chgData name="Ofelia Ayllon Bernal" userId="S::oayllonb@dtcc.edu::6af47299-564a-4687-8ac5-e8d157d9302c" providerId="AD" clId="Web-{636027BF-5C39-44B4-A33B-F4ADA1C085B3}" dt="2021-08-29T04:11:46.290" v="31" actId="20577"/>
          <ac:spMkLst>
            <pc:docMk/>
            <pc:sldMk cId="1652133998" sldId="256"/>
            <ac:spMk id="7" creationId="{00000000-0000-0000-0000-000000000000}"/>
          </ac:spMkLst>
        </pc:spChg>
      </pc:sldChg>
      <pc:sldChg chg="modSp">
        <pc:chgData name="Ofelia Ayllon Bernal" userId="S::oayllonb@dtcc.edu::6af47299-564a-4687-8ac5-e8d157d9302c" providerId="AD" clId="Web-{636027BF-5C39-44B4-A33B-F4ADA1C085B3}" dt="2021-08-29T04:19:13.690" v="36" actId="20577"/>
        <pc:sldMkLst>
          <pc:docMk/>
          <pc:sldMk cId="1654255301" sldId="257"/>
        </pc:sldMkLst>
        <pc:spChg chg="mod">
          <ac:chgData name="Ofelia Ayllon Bernal" userId="S::oayllonb@dtcc.edu::6af47299-564a-4687-8ac5-e8d157d9302c" providerId="AD" clId="Web-{636027BF-5C39-44B4-A33B-F4ADA1C085B3}" dt="2021-08-29T04:19:13.690" v="36" actId="20577"/>
          <ac:spMkLst>
            <pc:docMk/>
            <pc:sldMk cId="1654255301" sldId="257"/>
            <ac:spMk id="13" creationId="{00000000-0000-0000-0000-000000000000}"/>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D5711-981C-4711-B574-F2B15A65CB15}" type="doc">
      <dgm:prSet loTypeId="urn:microsoft.com/office/officeart/2016/7/layout/VerticalDownArrowProcess" loCatId="process" qsTypeId="urn:microsoft.com/office/officeart/2005/8/quickstyle/simple1" qsCatId="simple" csTypeId="urn:microsoft.com/office/officeart/2005/8/colors/accent3_2" csCatId="accent3" phldr="1"/>
      <dgm:spPr/>
      <dgm:t>
        <a:bodyPr/>
        <a:lstStyle/>
        <a:p>
          <a:endParaRPr lang="en-US"/>
        </a:p>
      </dgm:t>
    </dgm:pt>
    <dgm:pt modelId="{90383DA4-FE39-43F9-B847-5CFEFD9E91B2}">
      <dgm:prSet phldr="0"/>
      <dgm:spPr/>
      <dgm:t>
        <a:bodyPr/>
        <a:lstStyle/>
        <a:p>
          <a:pPr rtl="0"/>
          <a:r>
            <a:rPr lang="en-US" b="1">
              <a:latin typeface="Plantagenet Cherokee"/>
            </a:rPr>
            <a:t>What is your pastor's passion?</a:t>
          </a:r>
          <a:endParaRPr lang="en-US" b="1"/>
        </a:p>
      </dgm:t>
    </dgm:pt>
    <dgm:pt modelId="{B083B54B-0724-4C18-9A21-E5E1189645B2}" type="parTrans" cxnId="{1AD0C1D7-205D-460F-9632-45059AF2DC81}">
      <dgm:prSet/>
      <dgm:spPr/>
      <dgm:t>
        <a:bodyPr/>
        <a:lstStyle/>
        <a:p>
          <a:endParaRPr lang="en-US"/>
        </a:p>
      </dgm:t>
    </dgm:pt>
    <dgm:pt modelId="{08272657-9EEC-4CEF-9C23-2279CB3FF3EA}" type="sibTrans" cxnId="{1AD0C1D7-205D-460F-9632-45059AF2DC81}">
      <dgm:prSet/>
      <dgm:spPr/>
      <dgm:t>
        <a:bodyPr/>
        <a:lstStyle/>
        <a:p>
          <a:endParaRPr lang="en-US"/>
        </a:p>
      </dgm:t>
    </dgm:pt>
    <dgm:pt modelId="{E9FCA4BC-DFF2-4B94-9096-DAF6F970C09C}">
      <dgm:prSet phldr="0" custT="1"/>
      <dgm:spPr/>
      <dgm:t>
        <a:bodyPr/>
        <a:lstStyle/>
        <a:p>
          <a:r>
            <a:rPr lang="en-US" sz="1200" b="1" i="1" dirty="0">
              <a:latin typeface="Plantagenet Cherokee"/>
            </a:rPr>
            <a:t>Evangelism</a:t>
          </a:r>
          <a:endParaRPr lang="en-US" sz="1200" b="1" i="1" dirty="0"/>
        </a:p>
      </dgm:t>
    </dgm:pt>
    <dgm:pt modelId="{F8CA49D1-E4E1-4A97-A189-ADDC3D49E404}" type="parTrans" cxnId="{BE7BA87F-B720-432E-829A-BA62E08A6632}">
      <dgm:prSet/>
      <dgm:spPr/>
      <dgm:t>
        <a:bodyPr/>
        <a:lstStyle/>
        <a:p>
          <a:endParaRPr lang="en-US"/>
        </a:p>
      </dgm:t>
    </dgm:pt>
    <dgm:pt modelId="{26B10726-BC7F-44E8-82F6-921A809D548E}" type="sibTrans" cxnId="{BE7BA87F-B720-432E-829A-BA62E08A6632}">
      <dgm:prSet/>
      <dgm:spPr/>
      <dgm:t>
        <a:bodyPr/>
        <a:lstStyle/>
        <a:p>
          <a:endParaRPr lang="en-US"/>
        </a:p>
      </dgm:t>
    </dgm:pt>
    <dgm:pt modelId="{58D5C6A9-45A8-46EB-BD69-EBF599257BBA}">
      <dgm:prSet phldr="0" custT="1"/>
      <dgm:spPr/>
      <dgm:t>
        <a:bodyPr/>
        <a:lstStyle/>
        <a:p>
          <a:pPr rtl="0"/>
          <a:r>
            <a:rPr lang="en-US" sz="1200" b="1" i="1" dirty="0">
              <a:latin typeface="Plantagenet Cherokee"/>
            </a:rPr>
            <a:t>Happy Church members</a:t>
          </a:r>
          <a:endParaRPr lang="en-US" sz="1200" b="1" i="1" dirty="0"/>
        </a:p>
      </dgm:t>
    </dgm:pt>
    <dgm:pt modelId="{F1221256-9CEC-49D0-AA89-808416B18742}" type="parTrans" cxnId="{224EDB30-2177-4ACF-BDC1-4BA6377A0163}">
      <dgm:prSet/>
      <dgm:spPr/>
      <dgm:t>
        <a:bodyPr/>
        <a:lstStyle/>
        <a:p>
          <a:endParaRPr lang="en-US"/>
        </a:p>
      </dgm:t>
    </dgm:pt>
    <dgm:pt modelId="{A5E126A9-D728-4B35-93D5-482731365D26}" type="sibTrans" cxnId="{224EDB30-2177-4ACF-BDC1-4BA6377A0163}">
      <dgm:prSet/>
      <dgm:spPr/>
      <dgm:t>
        <a:bodyPr/>
        <a:lstStyle/>
        <a:p>
          <a:endParaRPr lang="en-US"/>
        </a:p>
      </dgm:t>
    </dgm:pt>
    <dgm:pt modelId="{91FEF6A4-A28D-45DF-8A03-A34604B6D2EF}">
      <dgm:prSet custT="1"/>
      <dgm:spPr/>
      <dgm:t>
        <a:bodyPr/>
        <a:lstStyle/>
        <a:p>
          <a:r>
            <a:rPr lang="en-US" sz="1200" b="1" i="1" dirty="0">
              <a:latin typeface="Plantagenet Cherokee"/>
            </a:rPr>
            <a:t>Prayer</a:t>
          </a:r>
          <a:endParaRPr lang="en-US" sz="1200" b="1" i="1" dirty="0"/>
        </a:p>
      </dgm:t>
    </dgm:pt>
    <dgm:pt modelId="{969F46C1-A25A-448E-BB4C-08B7D4388F4F}" type="parTrans" cxnId="{9C6F9807-0006-4553-A262-D62BAAA86367}">
      <dgm:prSet/>
      <dgm:spPr/>
      <dgm:t>
        <a:bodyPr/>
        <a:lstStyle/>
        <a:p>
          <a:endParaRPr lang="en-US"/>
        </a:p>
      </dgm:t>
    </dgm:pt>
    <dgm:pt modelId="{98A93989-19EB-43CA-9719-434445A94603}" type="sibTrans" cxnId="{9C6F9807-0006-4553-A262-D62BAAA86367}">
      <dgm:prSet/>
      <dgm:spPr/>
      <dgm:t>
        <a:bodyPr/>
        <a:lstStyle/>
        <a:p>
          <a:endParaRPr lang="en-US"/>
        </a:p>
      </dgm:t>
    </dgm:pt>
    <dgm:pt modelId="{6BBAFA30-355A-4FB6-B282-8B382723ED37}">
      <dgm:prSet phldr="0" custT="1"/>
      <dgm:spPr/>
      <dgm:t>
        <a:bodyPr/>
        <a:lstStyle/>
        <a:p>
          <a:pPr rtl="0"/>
          <a:r>
            <a:rPr lang="en-US" sz="1200" b="1" i="1" dirty="0">
              <a:latin typeface="Plantagenet Cherokee"/>
            </a:rPr>
            <a:t>Young People</a:t>
          </a:r>
          <a:endParaRPr lang="en-US" sz="1200" b="1" i="1" dirty="0"/>
        </a:p>
      </dgm:t>
    </dgm:pt>
    <dgm:pt modelId="{8F5CD025-6446-4DB5-9D2B-0DDDD5D82AAE}" type="parTrans" cxnId="{C932A9D9-CCF6-4224-A23D-11F7C535CB7B}">
      <dgm:prSet/>
      <dgm:spPr/>
      <dgm:t>
        <a:bodyPr/>
        <a:lstStyle/>
        <a:p>
          <a:endParaRPr lang="en-US"/>
        </a:p>
      </dgm:t>
    </dgm:pt>
    <dgm:pt modelId="{10F47DA8-3973-4BB7-8C32-5A9740AC53E2}" type="sibTrans" cxnId="{C932A9D9-CCF6-4224-A23D-11F7C535CB7B}">
      <dgm:prSet/>
      <dgm:spPr/>
      <dgm:t>
        <a:bodyPr/>
        <a:lstStyle/>
        <a:p>
          <a:endParaRPr lang="en-US"/>
        </a:p>
      </dgm:t>
    </dgm:pt>
    <dgm:pt modelId="{AF90810D-C294-425C-8434-B5616F9CE8F7}">
      <dgm:prSet phldr="0"/>
      <dgm:spPr/>
      <dgm:t>
        <a:bodyPr/>
        <a:lstStyle/>
        <a:p>
          <a:pPr rtl="0"/>
          <a:r>
            <a:rPr lang="en-US" b="1">
              <a:latin typeface="Plantagenet Cherokee"/>
            </a:rPr>
            <a:t>What are your pastor's Characteristics?</a:t>
          </a:r>
          <a:endParaRPr lang="en-US" b="1"/>
        </a:p>
      </dgm:t>
    </dgm:pt>
    <dgm:pt modelId="{0B1BF737-82A7-4760-9A13-32FD0DAF552A}" type="parTrans" cxnId="{251306F8-6593-4166-8622-0150DD22E4E9}">
      <dgm:prSet/>
      <dgm:spPr/>
      <dgm:t>
        <a:bodyPr/>
        <a:lstStyle/>
        <a:p>
          <a:endParaRPr lang="en-US"/>
        </a:p>
      </dgm:t>
    </dgm:pt>
    <dgm:pt modelId="{E5860E93-6455-4C14-825E-704DDEFBD097}" type="sibTrans" cxnId="{251306F8-6593-4166-8622-0150DD22E4E9}">
      <dgm:prSet/>
      <dgm:spPr/>
      <dgm:t>
        <a:bodyPr/>
        <a:lstStyle/>
        <a:p>
          <a:endParaRPr lang="en-US"/>
        </a:p>
      </dgm:t>
    </dgm:pt>
    <dgm:pt modelId="{B47ABA4F-CBCB-43CF-9D7C-87A6CEF34FBD}">
      <dgm:prSet phldr="0" custT="1"/>
      <dgm:spPr/>
      <dgm:t>
        <a:bodyPr/>
        <a:lstStyle/>
        <a:p>
          <a:pPr rtl="0"/>
          <a:r>
            <a:rPr lang="en-US" sz="1200" b="1" i="1" dirty="0">
              <a:latin typeface="Plantagenet Cherokee"/>
            </a:rPr>
            <a:t>Busy vs. Available</a:t>
          </a:r>
          <a:endParaRPr lang="en-US" sz="1200" b="1" i="1" dirty="0"/>
        </a:p>
      </dgm:t>
    </dgm:pt>
    <dgm:pt modelId="{597E9CFB-8665-4C3F-B104-6C25E0FBF2B7}" type="parTrans" cxnId="{C74BD990-6EF5-4FE2-9C27-9F2B0596E7B3}">
      <dgm:prSet/>
      <dgm:spPr/>
      <dgm:t>
        <a:bodyPr/>
        <a:lstStyle/>
        <a:p>
          <a:endParaRPr lang="en-US"/>
        </a:p>
      </dgm:t>
    </dgm:pt>
    <dgm:pt modelId="{70F8941C-4831-49B9-9BC2-7B74683E8408}" type="sibTrans" cxnId="{C74BD990-6EF5-4FE2-9C27-9F2B0596E7B3}">
      <dgm:prSet/>
      <dgm:spPr/>
      <dgm:t>
        <a:bodyPr/>
        <a:lstStyle/>
        <a:p>
          <a:endParaRPr lang="en-US"/>
        </a:p>
      </dgm:t>
    </dgm:pt>
    <dgm:pt modelId="{20CCB237-E13F-4D82-BE2F-5F8E27056973}">
      <dgm:prSet phldr="0"/>
      <dgm:spPr/>
      <dgm:t>
        <a:bodyPr/>
        <a:lstStyle/>
        <a:p>
          <a:pPr rtl="0"/>
          <a:r>
            <a:rPr lang="en-US" b="1">
              <a:latin typeface="Plantagenet Cherokee"/>
            </a:rPr>
            <a:t>Who will take the Initiative to keep your Pastor in the loop?</a:t>
          </a:r>
          <a:endParaRPr lang="en-US" b="1"/>
        </a:p>
      </dgm:t>
    </dgm:pt>
    <dgm:pt modelId="{103B6E62-2AFD-4932-B7B6-662AAFF8C85B}" type="parTrans" cxnId="{8F944D6D-3F6D-40A1-8C75-A1D27546D819}">
      <dgm:prSet/>
      <dgm:spPr/>
      <dgm:t>
        <a:bodyPr/>
        <a:lstStyle/>
        <a:p>
          <a:endParaRPr lang="en-US"/>
        </a:p>
      </dgm:t>
    </dgm:pt>
    <dgm:pt modelId="{7A9CA698-65B8-4A7C-818C-4B4B56014AB7}" type="sibTrans" cxnId="{8F944D6D-3F6D-40A1-8C75-A1D27546D819}">
      <dgm:prSet/>
      <dgm:spPr/>
      <dgm:t>
        <a:bodyPr/>
        <a:lstStyle/>
        <a:p>
          <a:endParaRPr lang="en-US"/>
        </a:p>
      </dgm:t>
    </dgm:pt>
    <dgm:pt modelId="{4B9B4832-3F49-4B5A-9078-B98E76A0E5C1}">
      <dgm:prSet/>
      <dgm:spPr/>
      <dgm:t>
        <a:bodyPr/>
        <a:lstStyle/>
        <a:p>
          <a:pPr rtl="0"/>
          <a:r>
            <a:rPr lang="en-US" b="1" i="1">
              <a:latin typeface="Plantagenet Cherokee"/>
            </a:rPr>
            <a:t>The Youth and youth leaders should take the initiative to communicate to the pastor rather than expecting the pastor to somehow be "in the know" about the youth ministry in your church.</a:t>
          </a:r>
          <a:endParaRPr lang="en-US" b="1" i="1"/>
        </a:p>
      </dgm:t>
    </dgm:pt>
    <dgm:pt modelId="{F371BFC3-F040-4B8D-81C6-3A345C001DEC}" type="parTrans" cxnId="{DC86FFB6-CB89-4ED0-8E88-CAE2C285BA6E}">
      <dgm:prSet/>
      <dgm:spPr/>
      <dgm:t>
        <a:bodyPr/>
        <a:lstStyle/>
        <a:p>
          <a:endParaRPr lang="en-US"/>
        </a:p>
      </dgm:t>
    </dgm:pt>
    <dgm:pt modelId="{79224443-B3CF-4960-BC27-1181F49A884E}" type="sibTrans" cxnId="{DC86FFB6-CB89-4ED0-8E88-CAE2C285BA6E}">
      <dgm:prSet/>
      <dgm:spPr/>
      <dgm:t>
        <a:bodyPr/>
        <a:lstStyle/>
        <a:p>
          <a:endParaRPr lang="en-US"/>
        </a:p>
      </dgm:t>
    </dgm:pt>
    <dgm:pt modelId="{3B1B81D4-F5BE-4EF4-B3A9-80F0E4877925}">
      <dgm:prSet phldr="0" custT="1"/>
      <dgm:spPr/>
      <dgm:t>
        <a:bodyPr/>
        <a:lstStyle/>
        <a:p>
          <a:pPr rtl="0"/>
          <a:r>
            <a:rPr lang="en-US" sz="1200" b="1" i="1" dirty="0">
              <a:latin typeface="Plantagenet Cherokee"/>
            </a:rPr>
            <a:t>Community Service</a:t>
          </a:r>
        </a:p>
      </dgm:t>
    </dgm:pt>
    <dgm:pt modelId="{1BD370E8-7872-4F3A-AFA0-6B1B9A6BB1E4}" type="parTrans" cxnId="{F19EAF69-B95B-4B74-A629-BDA2F4A521F4}">
      <dgm:prSet/>
      <dgm:spPr/>
    </dgm:pt>
    <dgm:pt modelId="{4E2367CF-F161-4FA9-A103-5BBDEA3DBA27}" type="sibTrans" cxnId="{F19EAF69-B95B-4B74-A629-BDA2F4A521F4}">
      <dgm:prSet/>
      <dgm:spPr/>
    </dgm:pt>
    <dgm:pt modelId="{6368EF75-CF9E-402E-9BE3-DD4FD002DE08}">
      <dgm:prSet phldr="0" custT="1"/>
      <dgm:spPr/>
      <dgm:t>
        <a:bodyPr/>
        <a:lstStyle/>
        <a:p>
          <a:pPr rtl="0"/>
          <a:r>
            <a:rPr lang="en-US" sz="1200" b="1" i="1" dirty="0">
              <a:latin typeface="Plantagenet Cherokee"/>
            </a:rPr>
            <a:t>Comfortable with youth vs. Uncomfortable with youth</a:t>
          </a:r>
        </a:p>
      </dgm:t>
    </dgm:pt>
    <dgm:pt modelId="{4746CD34-F6C3-4857-A898-F3582EE935CB}" type="parTrans" cxnId="{06356B03-05A7-4B18-BA0B-37160516793B}">
      <dgm:prSet/>
      <dgm:spPr/>
    </dgm:pt>
    <dgm:pt modelId="{4D432CC3-20FF-4239-B5E3-FAEA535247A2}" type="sibTrans" cxnId="{06356B03-05A7-4B18-BA0B-37160516793B}">
      <dgm:prSet/>
      <dgm:spPr/>
    </dgm:pt>
    <dgm:pt modelId="{ED5ED6CD-29E3-4D7B-AF52-C6562BBE04BE}">
      <dgm:prSet phldr="0" custT="1"/>
      <dgm:spPr/>
      <dgm:t>
        <a:bodyPr/>
        <a:lstStyle/>
        <a:p>
          <a:pPr rtl="0"/>
          <a:r>
            <a:rPr lang="en-US" sz="1200" b="1" i="1" dirty="0">
              <a:latin typeface="Plantagenet Cherokee"/>
            </a:rPr>
            <a:t>Godly vs. Selfish/egocentric</a:t>
          </a:r>
        </a:p>
      </dgm:t>
    </dgm:pt>
    <dgm:pt modelId="{96525166-2859-44CB-A771-E7725247502D}" type="parTrans" cxnId="{3EB21BD0-D219-41C2-9407-571B517EB332}">
      <dgm:prSet/>
      <dgm:spPr/>
    </dgm:pt>
    <dgm:pt modelId="{77D8CBB8-C96E-4BB1-BE7D-FA8990A66046}" type="sibTrans" cxnId="{3EB21BD0-D219-41C2-9407-571B517EB332}">
      <dgm:prSet/>
      <dgm:spPr/>
    </dgm:pt>
    <dgm:pt modelId="{56384193-D64C-4F0B-9913-85B7C33A3605}">
      <dgm:prSet phldr="0" custT="1"/>
      <dgm:spPr/>
      <dgm:t>
        <a:bodyPr/>
        <a:lstStyle/>
        <a:p>
          <a:pPr rtl="0"/>
          <a:r>
            <a:rPr lang="en-US" sz="1200" b="1" i="1" dirty="0">
              <a:latin typeface="Plantagenet Cherokee"/>
            </a:rPr>
            <a:t>Pastor in charge vs. Congregation in charge</a:t>
          </a:r>
        </a:p>
      </dgm:t>
    </dgm:pt>
    <dgm:pt modelId="{910B00BB-BA55-4139-9AD7-56907BF5CBFF}" type="parTrans" cxnId="{CD8780FA-8751-484D-8E0E-2FF61AFA3417}">
      <dgm:prSet/>
      <dgm:spPr/>
    </dgm:pt>
    <dgm:pt modelId="{BF797A4C-1B60-4557-8B24-E0A2BCBC328B}" type="sibTrans" cxnId="{CD8780FA-8751-484D-8E0E-2FF61AFA3417}">
      <dgm:prSet/>
      <dgm:spPr/>
    </dgm:pt>
    <dgm:pt modelId="{08AA0FB9-D053-46D5-8D75-F56C5C3246E1}">
      <dgm:prSet phldr="0" custT="1"/>
      <dgm:spPr/>
      <dgm:t>
        <a:bodyPr/>
        <a:lstStyle/>
        <a:p>
          <a:pPr rtl="0"/>
          <a:r>
            <a:rPr lang="en-US" sz="1200" b="1" i="1" dirty="0">
              <a:latin typeface="Plantagenet Cherokee"/>
            </a:rPr>
            <a:t>Secure vs. Insecure</a:t>
          </a:r>
        </a:p>
      </dgm:t>
    </dgm:pt>
    <dgm:pt modelId="{D8CDFB9E-D6AC-4996-A30A-81858FEB14F2}" type="parTrans" cxnId="{8C6481CF-4423-496B-A3E5-A74B3C9854A8}">
      <dgm:prSet/>
      <dgm:spPr/>
    </dgm:pt>
    <dgm:pt modelId="{98DA7A6F-1341-4770-A452-6081FA5853B7}" type="sibTrans" cxnId="{8C6481CF-4423-496B-A3E5-A74B3C9854A8}">
      <dgm:prSet/>
      <dgm:spPr/>
    </dgm:pt>
    <dgm:pt modelId="{5290460E-4FDA-4F11-AFB9-5225D54EF707}">
      <dgm:prSet phldr="0" custT="1"/>
      <dgm:spPr/>
      <dgm:t>
        <a:bodyPr/>
        <a:lstStyle/>
        <a:p>
          <a:pPr rtl="0"/>
          <a:r>
            <a:rPr lang="en-US" sz="1200" b="1" i="1" dirty="0">
              <a:latin typeface="Plantagenet Cherokee"/>
            </a:rPr>
            <a:t>Talk vs. Action</a:t>
          </a:r>
        </a:p>
      </dgm:t>
    </dgm:pt>
    <dgm:pt modelId="{CE1C0090-4229-41E8-85C7-F6EAE311F4BD}" type="parTrans" cxnId="{5934FDB8-149D-4404-8A7C-62A31D0EB932}">
      <dgm:prSet/>
      <dgm:spPr/>
    </dgm:pt>
    <dgm:pt modelId="{A16D7E2F-4781-4FA2-9F81-49B45C38F936}" type="sibTrans" cxnId="{5934FDB8-149D-4404-8A7C-62A31D0EB932}">
      <dgm:prSet/>
      <dgm:spPr/>
    </dgm:pt>
    <dgm:pt modelId="{722776CC-5071-4C79-8291-E68A97B11006}" type="pres">
      <dgm:prSet presAssocID="{310D5711-981C-4711-B574-F2B15A65CB15}" presName="Name0" presStyleCnt="0">
        <dgm:presLayoutVars>
          <dgm:dir/>
          <dgm:animLvl val="lvl"/>
          <dgm:resizeHandles val="exact"/>
        </dgm:presLayoutVars>
      </dgm:prSet>
      <dgm:spPr/>
    </dgm:pt>
    <dgm:pt modelId="{09D1A239-81DD-4299-9635-FEDDE0340DF5}" type="pres">
      <dgm:prSet presAssocID="{20CCB237-E13F-4D82-BE2F-5F8E27056973}" presName="boxAndChildren" presStyleCnt="0"/>
      <dgm:spPr/>
    </dgm:pt>
    <dgm:pt modelId="{40CE6394-1F8E-4535-AFC7-F55EA1FAF0A1}" type="pres">
      <dgm:prSet presAssocID="{20CCB237-E13F-4D82-BE2F-5F8E27056973}" presName="parentTextBox" presStyleLbl="alignNode1" presStyleIdx="0" presStyleCnt="3"/>
      <dgm:spPr/>
    </dgm:pt>
    <dgm:pt modelId="{0DF1F945-87DF-4D39-BDFF-4409304D6D69}" type="pres">
      <dgm:prSet presAssocID="{20CCB237-E13F-4D82-BE2F-5F8E27056973}" presName="descendantBox" presStyleLbl="bgAccFollowNode1" presStyleIdx="0" presStyleCnt="3"/>
      <dgm:spPr/>
    </dgm:pt>
    <dgm:pt modelId="{FC78E6B0-AE9C-492C-B460-D028EFFC8B71}" type="pres">
      <dgm:prSet presAssocID="{E5860E93-6455-4C14-825E-704DDEFBD097}" presName="sp" presStyleCnt="0"/>
      <dgm:spPr/>
    </dgm:pt>
    <dgm:pt modelId="{656C54C3-D42A-4F53-8E79-9D394AFF855E}" type="pres">
      <dgm:prSet presAssocID="{AF90810D-C294-425C-8434-B5616F9CE8F7}" presName="arrowAndChildren" presStyleCnt="0"/>
      <dgm:spPr/>
    </dgm:pt>
    <dgm:pt modelId="{279C0E35-F7FA-4112-A452-5FAAA587999F}" type="pres">
      <dgm:prSet presAssocID="{AF90810D-C294-425C-8434-B5616F9CE8F7}" presName="parentTextArrow" presStyleLbl="node1" presStyleIdx="0" presStyleCnt="0"/>
      <dgm:spPr/>
    </dgm:pt>
    <dgm:pt modelId="{2600F0D2-0D94-4913-9AB2-39755754FA20}" type="pres">
      <dgm:prSet presAssocID="{AF90810D-C294-425C-8434-B5616F9CE8F7}" presName="arrow" presStyleLbl="alignNode1" presStyleIdx="1" presStyleCnt="3"/>
      <dgm:spPr/>
    </dgm:pt>
    <dgm:pt modelId="{8062A5D4-FA0B-4BBC-9694-D05923210A2F}" type="pres">
      <dgm:prSet presAssocID="{AF90810D-C294-425C-8434-B5616F9CE8F7}" presName="descendantArrow" presStyleLbl="bgAccFollowNode1" presStyleIdx="1" presStyleCnt="3"/>
      <dgm:spPr/>
    </dgm:pt>
    <dgm:pt modelId="{1AF91ADE-F90B-43FC-864A-55B71DE13868}" type="pres">
      <dgm:prSet presAssocID="{08272657-9EEC-4CEF-9C23-2279CB3FF3EA}" presName="sp" presStyleCnt="0"/>
      <dgm:spPr/>
    </dgm:pt>
    <dgm:pt modelId="{20115AA3-A3BB-4DF7-85E8-AE0824F11211}" type="pres">
      <dgm:prSet presAssocID="{90383DA4-FE39-43F9-B847-5CFEFD9E91B2}" presName="arrowAndChildren" presStyleCnt="0"/>
      <dgm:spPr/>
    </dgm:pt>
    <dgm:pt modelId="{FDFB5578-1E74-4460-8533-7B8407EEFF2A}" type="pres">
      <dgm:prSet presAssocID="{90383DA4-FE39-43F9-B847-5CFEFD9E91B2}" presName="parentTextArrow" presStyleLbl="node1" presStyleIdx="0" presStyleCnt="0"/>
      <dgm:spPr/>
    </dgm:pt>
    <dgm:pt modelId="{990351EE-BAA9-4C2F-BF2B-F578E50AF147}" type="pres">
      <dgm:prSet presAssocID="{90383DA4-FE39-43F9-B847-5CFEFD9E91B2}" presName="arrow" presStyleLbl="alignNode1" presStyleIdx="2" presStyleCnt="3"/>
      <dgm:spPr/>
    </dgm:pt>
    <dgm:pt modelId="{738FA669-BBAA-4436-AA86-186977D50F84}" type="pres">
      <dgm:prSet presAssocID="{90383DA4-FE39-43F9-B847-5CFEFD9E91B2}" presName="descendantArrow" presStyleLbl="bgAccFollowNode1" presStyleIdx="2" presStyleCnt="3"/>
      <dgm:spPr/>
    </dgm:pt>
  </dgm:ptLst>
  <dgm:cxnLst>
    <dgm:cxn modelId="{06356B03-05A7-4B18-BA0B-37160516793B}" srcId="{AF90810D-C294-425C-8434-B5616F9CE8F7}" destId="{6368EF75-CF9E-402E-9BE3-DD4FD002DE08}" srcOrd="1" destOrd="0" parTransId="{4746CD34-F6C3-4857-A898-F3582EE935CB}" sibTransId="{4D432CC3-20FF-4239-B5E3-FAEA535247A2}"/>
    <dgm:cxn modelId="{9C6F9807-0006-4553-A262-D62BAAA86367}" srcId="{90383DA4-FE39-43F9-B847-5CFEFD9E91B2}" destId="{91FEF6A4-A28D-45DF-8A03-A34604B6D2EF}" srcOrd="2" destOrd="0" parTransId="{969F46C1-A25A-448E-BB4C-08B7D4388F4F}" sibTransId="{98A93989-19EB-43CA-9719-434445A94603}"/>
    <dgm:cxn modelId="{5E4BBE16-4C28-4180-95AA-EC48967EBF95}" type="presOf" srcId="{58D5C6A9-45A8-46EB-BD69-EBF599257BBA}" destId="{738FA669-BBAA-4436-AA86-186977D50F84}" srcOrd="0" destOrd="1" presId="urn:microsoft.com/office/officeart/2016/7/layout/VerticalDownArrowProcess"/>
    <dgm:cxn modelId="{B1047129-5C7C-4AFC-A05D-E96712557440}" type="presOf" srcId="{6368EF75-CF9E-402E-9BE3-DD4FD002DE08}" destId="{8062A5D4-FA0B-4BBC-9694-D05923210A2F}" srcOrd="0" destOrd="1" presId="urn:microsoft.com/office/officeart/2016/7/layout/VerticalDownArrowProcess"/>
    <dgm:cxn modelId="{224EDB30-2177-4ACF-BDC1-4BA6377A0163}" srcId="{90383DA4-FE39-43F9-B847-5CFEFD9E91B2}" destId="{58D5C6A9-45A8-46EB-BD69-EBF599257BBA}" srcOrd="1" destOrd="0" parTransId="{F1221256-9CEC-49D0-AA89-808416B18742}" sibTransId="{A5E126A9-D728-4B35-93D5-482731365D26}"/>
    <dgm:cxn modelId="{4A8F4E34-0E02-4D80-9F5B-E67F426BC28A}" type="presOf" srcId="{E9FCA4BC-DFF2-4B94-9096-DAF6F970C09C}" destId="{738FA669-BBAA-4436-AA86-186977D50F84}" srcOrd="0" destOrd="0" presId="urn:microsoft.com/office/officeart/2016/7/layout/VerticalDownArrowProcess"/>
    <dgm:cxn modelId="{5F9CAE3C-2D3F-4F72-B234-DD0135C0A341}" type="presOf" srcId="{4B9B4832-3F49-4B5A-9078-B98E76A0E5C1}" destId="{0DF1F945-87DF-4D39-BDFF-4409304D6D69}" srcOrd="0" destOrd="0" presId="urn:microsoft.com/office/officeart/2016/7/layout/VerticalDownArrowProcess"/>
    <dgm:cxn modelId="{73392440-6369-4C67-B099-943F2DD00446}" type="presOf" srcId="{310D5711-981C-4711-B574-F2B15A65CB15}" destId="{722776CC-5071-4C79-8291-E68A97B11006}" srcOrd="0" destOrd="0" presId="urn:microsoft.com/office/officeart/2016/7/layout/VerticalDownArrowProcess"/>
    <dgm:cxn modelId="{6D7FB549-B7C0-436B-8664-A206C0022627}" type="presOf" srcId="{6BBAFA30-355A-4FB6-B282-8B382723ED37}" destId="{738FA669-BBAA-4436-AA86-186977D50F84}" srcOrd="0" destOrd="3" presId="urn:microsoft.com/office/officeart/2016/7/layout/VerticalDownArrowProcess"/>
    <dgm:cxn modelId="{2C496B5B-4701-49E7-AD70-D63CAFF7DB3F}" type="presOf" srcId="{90383DA4-FE39-43F9-B847-5CFEFD9E91B2}" destId="{FDFB5578-1E74-4460-8533-7B8407EEFF2A}" srcOrd="0" destOrd="0" presId="urn:microsoft.com/office/officeart/2016/7/layout/VerticalDownArrowProcess"/>
    <dgm:cxn modelId="{1EE16A5F-3930-4810-90EF-92040791EDF1}" type="presOf" srcId="{91FEF6A4-A28D-45DF-8A03-A34604B6D2EF}" destId="{738FA669-BBAA-4436-AA86-186977D50F84}" srcOrd="0" destOrd="2" presId="urn:microsoft.com/office/officeart/2016/7/layout/VerticalDownArrowProcess"/>
    <dgm:cxn modelId="{F19EAF69-B95B-4B74-A629-BDA2F4A521F4}" srcId="{90383DA4-FE39-43F9-B847-5CFEFD9E91B2}" destId="{3B1B81D4-F5BE-4EF4-B3A9-80F0E4877925}" srcOrd="4" destOrd="0" parTransId="{1BD370E8-7872-4F3A-AFA0-6B1B9A6BB1E4}" sibTransId="{4E2367CF-F161-4FA9-A103-5BBDEA3DBA27}"/>
    <dgm:cxn modelId="{8F944D6D-3F6D-40A1-8C75-A1D27546D819}" srcId="{310D5711-981C-4711-B574-F2B15A65CB15}" destId="{20CCB237-E13F-4D82-BE2F-5F8E27056973}" srcOrd="2" destOrd="0" parTransId="{103B6E62-2AFD-4932-B7B6-662AAFF8C85B}" sibTransId="{7A9CA698-65B8-4A7C-818C-4B4B56014AB7}"/>
    <dgm:cxn modelId="{DF565F74-EFC2-447F-8D76-5F9F9A443182}" type="presOf" srcId="{3B1B81D4-F5BE-4EF4-B3A9-80F0E4877925}" destId="{738FA669-BBAA-4436-AA86-186977D50F84}" srcOrd="0" destOrd="4" presId="urn:microsoft.com/office/officeart/2016/7/layout/VerticalDownArrowProcess"/>
    <dgm:cxn modelId="{30516C77-04F0-4F4E-9F19-DAAA286008EA}" type="presOf" srcId="{5290460E-4FDA-4F11-AFB9-5225D54EF707}" destId="{8062A5D4-FA0B-4BBC-9694-D05923210A2F}" srcOrd="0" destOrd="5" presId="urn:microsoft.com/office/officeart/2016/7/layout/VerticalDownArrowProcess"/>
    <dgm:cxn modelId="{BE7BA87F-B720-432E-829A-BA62E08A6632}" srcId="{90383DA4-FE39-43F9-B847-5CFEFD9E91B2}" destId="{E9FCA4BC-DFF2-4B94-9096-DAF6F970C09C}" srcOrd="0" destOrd="0" parTransId="{F8CA49D1-E4E1-4A97-A189-ADDC3D49E404}" sibTransId="{26B10726-BC7F-44E8-82F6-921A809D548E}"/>
    <dgm:cxn modelId="{C74BD990-6EF5-4FE2-9C27-9F2B0596E7B3}" srcId="{AF90810D-C294-425C-8434-B5616F9CE8F7}" destId="{B47ABA4F-CBCB-43CF-9D7C-87A6CEF34FBD}" srcOrd="0" destOrd="0" parTransId="{597E9CFB-8665-4C3F-B104-6C25E0FBF2B7}" sibTransId="{70F8941C-4831-49B9-9BC2-7B74683E8408}"/>
    <dgm:cxn modelId="{DCBD1BA3-452A-4232-BED4-79A07F58477A}" type="presOf" srcId="{20CCB237-E13F-4D82-BE2F-5F8E27056973}" destId="{40CE6394-1F8E-4535-AFC7-F55EA1FAF0A1}" srcOrd="0" destOrd="0" presId="urn:microsoft.com/office/officeart/2016/7/layout/VerticalDownArrowProcess"/>
    <dgm:cxn modelId="{D9C67BA5-A57E-4D24-9E3D-B05A825C6732}" type="presOf" srcId="{AF90810D-C294-425C-8434-B5616F9CE8F7}" destId="{2600F0D2-0D94-4913-9AB2-39755754FA20}" srcOrd="1" destOrd="0" presId="urn:microsoft.com/office/officeart/2016/7/layout/VerticalDownArrowProcess"/>
    <dgm:cxn modelId="{07691AB4-A3A6-4427-A27B-ECCCEB96C024}" type="presOf" srcId="{90383DA4-FE39-43F9-B847-5CFEFD9E91B2}" destId="{990351EE-BAA9-4C2F-BF2B-F578E50AF147}" srcOrd="1" destOrd="0" presId="urn:microsoft.com/office/officeart/2016/7/layout/VerticalDownArrowProcess"/>
    <dgm:cxn modelId="{DC86FFB6-CB89-4ED0-8E88-CAE2C285BA6E}" srcId="{20CCB237-E13F-4D82-BE2F-5F8E27056973}" destId="{4B9B4832-3F49-4B5A-9078-B98E76A0E5C1}" srcOrd="0" destOrd="0" parTransId="{F371BFC3-F040-4B8D-81C6-3A345C001DEC}" sibTransId="{79224443-B3CF-4960-BC27-1181F49A884E}"/>
    <dgm:cxn modelId="{5934FDB8-149D-4404-8A7C-62A31D0EB932}" srcId="{AF90810D-C294-425C-8434-B5616F9CE8F7}" destId="{5290460E-4FDA-4F11-AFB9-5225D54EF707}" srcOrd="5" destOrd="0" parTransId="{CE1C0090-4229-41E8-85C7-F6EAE311F4BD}" sibTransId="{A16D7E2F-4781-4FA2-9F81-49B45C38F936}"/>
    <dgm:cxn modelId="{14BC9EBE-1424-40AE-9C47-E515D1E8A4EE}" type="presOf" srcId="{56384193-D64C-4F0B-9913-85B7C33A3605}" destId="{8062A5D4-FA0B-4BBC-9694-D05923210A2F}" srcOrd="0" destOrd="3" presId="urn:microsoft.com/office/officeart/2016/7/layout/VerticalDownArrowProcess"/>
    <dgm:cxn modelId="{8C6481CF-4423-496B-A3E5-A74B3C9854A8}" srcId="{AF90810D-C294-425C-8434-B5616F9CE8F7}" destId="{08AA0FB9-D053-46D5-8D75-F56C5C3246E1}" srcOrd="4" destOrd="0" parTransId="{D8CDFB9E-D6AC-4996-A30A-81858FEB14F2}" sibTransId="{98DA7A6F-1341-4770-A452-6081FA5853B7}"/>
    <dgm:cxn modelId="{3EB21BD0-D219-41C2-9407-571B517EB332}" srcId="{AF90810D-C294-425C-8434-B5616F9CE8F7}" destId="{ED5ED6CD-29E3-4D7B-AF52-C6562BBE04BE}" srcOrd="2" destOrd="0" parTransId="{96525166-2859-44CB-A771-E7725247502D}" sibTransId="{77D8CBB8-C96E-4BB1-BE7D-FA8990A66046}"/>
    <dgm:cxn modelId="{7F07ADD1-846A-4551-B127-281DF0D68F7A}" type="presOf" srcId="{ED5ED6CD-29E3-4D7B-AF52-C6562BBE04BE}" destId="{8062A5D4-FA0B-4BBC-9694-D05923210A2F}" srcOrd="0" destOrd="2" presId="urn:microsoft.com/office/officeart/2016/7/layout/VerticalDownArrowProcess"/>
    <dgm:cxn modelId="{1AD0C1D7-205D-460F-9632-45059AF2DC81}" srcId="{310D5711-981C-4711-B574-F2B15A65CB15}" destId="{90383DA4-FE39-43F9-B847-5CFEFD9E91B2}" srcOrd="0" destOrd="0" parTransId="{B083B54B-0724-4C18-9A21-E5E1189645B2}" sibTransId="{08272657-9EEC-4CEF-9C23-2279CB3FF3EA}"/>
    <dgm:cxn modelId="{394896D8-6306-4806-8B87-99D5F8F54CA4}" type="presOf" srcId="{AF90810D-C294-425C-8434-B5616F9CE8F7}" destId="{279C0E35-F7FA-4112-A452-5FAAA587999F}" srcOrd="0" destOrd="0" presId="urn:microsoft.com/office/officeart/2016/7/layout/VerticalDownArrowProcess"/>
    <dgm:cxn modelId="{C932A9D9-CCF6-4224-A23D-11F7C535CB7B}" srcId="{90383DA4-FE39-43F9-B847-5CFEFD9E91B2}" destId="{6BBAFA30-355A-4FB6-B282-8B382723ED37}" srcOrd="3" destOrd="0" parTransId="{8F5CD025-6446-4DB5-9D2B-0DDDD5D82AAE}" sibTransId="{10F47DA8-3973-4BB7-8C32-5A9740AC53E2}"/>
    <dgm:cxn modelId="{979491E2-4010-42C6-BE35-60BA5FC42A3E}" type="presOf" srcId="{B47ABA4F-CBCB-43CF-9D7C-87A6CEF34FBD}" destId="{8062A5D4-FA0B-4BBC-9694-D05923210A2F}" srcOrd="0" destOrd="0" presId="urn:microsoft.com/office/officeart/2016/7/layout/VerticalDownArrowProcess"/>
    <dgm:cxn modelId="{251306F8-6593-4166-8622-0150DD22E4E9}" srcId="{310D5711-981C-4711-B574-F2B15A65CB15}" destId="{AF90810D-C294-425C-8434-B5616F9CE8F7}" srcOrd="1" destOrd="0" parTransId="{0B1BF737-82A7-4760-9A13-32FD0DAF552A}" sibTransId="{E5860E93-6455-4C14-825E-704DDEFBD097}"/>
    <dgm:cxn modelId="{CD8780FA-8751-484D-8E0E-2FF61AFA3417}" srcId="{AF90810D-C294-425C-8434-B5616F9CE8F7}" destId="{56384193-D64C-4F0B-9913-85B7C33A3605}" srcOrd="3" destOrd="0" parTransId="{910B00BB-BA55-4139-9AD7-56907BF5CBFF}" sibTransId="{BF797A4C-1B60-4557-8B24-E0A2BCBC328B}"/>
    <dgm:cxn modelId="{6E379EFA-D228-4672-9C2A-6A51E3B798CA}" type="presOf" srcId="{08AA0FB9-D053-46D5-8D75-F56C5C3246E1}" destId="{8062A5D4-FA0B-4BBC-9694-D05923210A2F}" srcOrd="0" destOrd="4" presId="urn:microsoft.com/office/officeart/2016/7/layout/VerticalDownArrowProcess"/>
    <dgm:cxn modelId="{52AF648A-E668-420B-A02D-5E457F7145CC}" type="presParOf" srcId="{722776CC-5071-4C79-8291-E68A97B11006}" destId="{09D1A239-81DD-4299-9635-FEDDE0340DF5}" srcOrd="0" destOrd="0" presId="urn:microsoft.com/office/officeart/2016/7/layout/VerticalDownArrowProcess"/>
    <dgm:cxn modelId="{F027B395-98A4-434F-8531-22422BCCAE98}" type="presParOf" srcId="{09D1A239-81DD-4299-9635-FEDDE0340DF5}" destId="{40CE6394-1F8E-4535-AFC7-F55EA1FAF0A1}" srcOrd="0" destOrd="0" presId="urn:microsoft.com/office/officeart/2016/7/layout/VerticalDownArrowProcess"/>
    <dgm:cxn modelId="{12A429C6-23E7-4431-A5BE-BEE24691AA0D}" type="presParOf" srcId="{09D1A239-81DD-4299-9635-FEDDE0340DF5}" destId="{0DF1F945-87DF-4D39-BDFF-4409304D6D69}" srcOrd="1" destOrd="0" presId="urn:microsoft.com/office/officeart/2016/7/layout/VerticalDownArrowProcess"/>
    <dgm:cxn modelId="{4F1F3AD4-3F69-44A4-BC1F-3BB8217B3F6C}" type="presParOf" srcId="{722776CC-5071-4C79-8291-E68A97B11006}" destId="{FC78E6B0-AE9C-492C-B460-D028EFFC8B71}" srcOrd="1" destOrd="0" presId="urn:microsoft.com/office/officeart/2016/7/layout/VerticalDownArrowProcess"/>
    <dgm:cxn modelId="{482FB0B3-C4E2-4140-8A11-B6B81EB8D790}" type="presParOf" srcId="{722776CC-5071-4C79-8291-E68A97B11006}" destId="{656C54C3-D42A-4F53-8E79-9D394AFF855E}" srcOrd="2" destOrd="0" presId="urn:microsoft.com/office/officeart/2016/7/layout/VerticalDownArrowProcess"/>
    <dgm:cxn modelId="{BAE58A48-1376-4E22-85E0-0EDDE081068A}" type="presParOf" srcId="{656C54C3-D42A-4F53-8E79-9D394AFF855E}" destId="{279C0E35-F7FA-4112-A452-5FAAA587999F}" srcOrd="0" destOrd="0" presId="urn:microsoft.com/office/officeart/2016/7/layout/VerticalDownArrowProcess"/>
    <dgm:cxn modelId="{EC1C263C-A688-4F79-B5C1-8CAF5C19C9EE}" type="presParOf" srcId="{656C54C3-D42A-4F53-8E79-9D394AFF855E}" destId="{2600F0D2-0D94-4913-9AB2-39755754FA20}" srcOrd="1" destOrd="0" presId="urn:microsoft.com/office/officeart/2016/7/layout/VerticalDownArrowProcess"/>
    <dgm:cxn modelId="{36D9EDF0-D7BC-4313-9AC8-6F046C3F2CC9}" type="presParOf" srcId="{656C54C3-D42A-4F53-8E79-9D394AFF855E}" destId="{8062A5D4-FA0B-4BBC-9694-D05923210A2F}" srcOrd="2" destOrd="0" presId="urn:microsoft.com/office/officeart/2016/7/layout/VerticalDownArrowProcess"/>
    <dgm:cxn modelId="{E6B45709-DFAD-4DEA-A31E-45B12F870135}" type="presParOf" srcId="{722776CC-5071-4C79-8291-E68A97B11006}" destId="{1AF91ADE-F90B-43FC-864A-55B71DE13868}" srcOrd="3" destOrd="0" presId="urn:microsoft.com/office/officeart/2016/7/layout/VerticalDownArrowProcess"/>
    <dgm:cxn modelId="{5C3AD432-DEFC-4545-B03D-B0413D475D50}" type="presParOf" srcId="{722776CC-5071-4C79-8291-E68A97B11006}" destId="{20115AA3-A3BB-4DF7-85E8-AE0824F11211}" srcOrd="4" destOrd="0" presId="urn:microsoft.com/office/officeart/2016/7/layout/VerticalDownArrowProcess"/>
    <dgm:cxn modelId="{9B67118B-EC08-4A63-9227-A5BFECBCFA6B}" type="presParOf" srcId="{20115AA3-A3BB-4DF7-85E8-AE0824F11211}" destId="{FDFB5578-1E74-4460-8533-7B8407EEFF2A}" srcOrd="0" destOrd="0" presId="urn:microsoft.com/office/officeart/2016/7/layout/VerticalDownArrowProcess"/>
    <dgm:cxn modelId="{F954C81F-9541-4452-AFE6-80E9B5F669C2}" type="presParOf" srcId="{20115AA3-A3BB-4DF7-85E8-AE0824F11211}" destId="{990351EE-BAA9-4C2F-BF2B-F578E50AF147}" srcOrd="1" destOrd="0" presId="urn:microsoft.com/office/officeart/2016/7/layout/VerticalDownArrowProcess"/>
    <dgm:cxn modelId="{077924C7-C936-40D9-B60F-0124B49CE68C}" type="presParOf" srcId="{20115AA3-A3BB-4DF7-85E8-AE0824F11211}" destId="{738FA669-BBAA-4436-AA86-186977D50F84}"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33377-DC5F-4D16-9E87-A6D7675EFFC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B3BCA02-D2E3-48DB-BBA0-A2969E83A9E1}">
      <dgm:prSet/>
      <dgm:spPr/>
      <dgm:t>
        <a:bodyPr/>
        <a:lstStyle/>
        <a:p>
          <a:r>
            <a:rPr lang="en-US" b="1">
              <a:solidFill>
                <a:schemeClr val="tx2">
                  <a:lumMod val="85000"/>
                  <a:lumOff val="15000"/>
                </a:schemeClr>
              </a:solidFill>
              <a:latin typeface="Niagara Solid"/>
            </a:rPr>
            <a:t>What exists?</a:t>
          </a:r>
        </a:p>
      </dgm:t>
    </dgm:pt>
    <dgm:pt modelId="{CF289B93-FA05-433F-84A6-F72F42203339}" type="parTrans" cxnId="{E47F5894-60DD-4D93-988E-16BB5254F51A}">
      <dgm:prSet/>
      <dgm:spPr/>
      <dgm:t>
        <a:bodyPr/>
        <a:lstStyle/>
        <a:p>
          <a:endParaRPr lang="en-US"/>
        </a:p>
      </dgm:t>
    </dgm:pt>
    <dgm:pt modelId="{BAEFD8DE-51D4-479E-A616-7369F441F59D}" type="sibTrans" cxnId="{E47F5894-60DD-4D93-988E-16BB5254F51A}">
      <dgm:prSet/>
      <dgm:spPr/>
      <dgm:t>
        <a:bodyPr/>
        <a:lstStyle/>
        <a:p>
          <a:endParaRPr lang="en-US"/>
        </a:p>
      </dgm:t>
    </dgm:pt>
    <dgm:pt modelId="{488092E0-E3A1-4991-9820-7CACFB863E9E}">
      <dgm:prSet/>
      <dgm:spPr/>
      <dgm:t>
        <a:bodyPr/>
        <a:lstStyle/>
        <a:p>
          <a:r>
            <a:rPr lang="en-US" b="1">
              <a:solidFill>
                <a:schemeClr val="tx2">
                  <a:lumMod val="85000"/>
                  <a:lumOff val="15000"/>
                </a:schemeClr>
              </a:solidFill>
              <a:latin typeface="Niagara Solid"/>
            </a:rPr>
            <a:t>What needs to be created?</a:t>
          </a:r>
        </a:p>
      </dgm:t>
    </dgm:pt>
    <dgm:pt modelId="{B6FCDFBA-632F-4050-A0BE-E06F6A3E0267}" type="parTrans" cxnId="{31347422-4FEF-440C-AE16-5358A58D7F2E}">
      <dgm:prSet/>
      <dgm:spPr/>
      <dgm:t>
        <a:bodyPr/>
        <a:lstStyle/>
        <a:p>
          <a:endParaRPr lang="en-US"/>
        </a:p>
      </dgm:t>
    </dgm:pt>
    <dgm:pt modelId="{F1F97335-A8CD-4218-B5EC-B69D760B5596}" type="sibTrans" cxnId="{31347422-4FEF-440C-AE16-5358A58D7F2E}">
      <dgm:prSet/>
      <dgm:spPr/>
      <dgm:t>
        <a:bodyPr/>
        <a:lstStyle/>
        <a:p>
          <a:endParaRPr lang="en-US"/>
        </a:p>
      </dgm:t>
    </dgm:pt>
    <dgm:pt modelId="{8D54555D-5C66-4B1A-B90F-4B5A24B8C5E6}">
      <dgm:prSet/>
      <dgm:spPr/>
      <dgm:t>
        <a:bodyPr/>
        <a:lstStyle/>
        <a:p>
          <a:r>
            <a:rPr lang="en-US" b="1">
              <a:solidFill>
                <a:schemeClr val="tx2">
                  <a:lumMod val="85000"/>
                  <a:lumOff val="15000"/>
                </a:schemeClr>
              </a:solidFill>
              <a:latin typeface="Niagara Solid"/>
            </a:rPr>
            <a:t>What needs to be buried/ended?</a:t>
          </a:r>
        </a:p>
      </dgm:t>
    </dgm:pt>
    <dgm:pt modelId="{CF8340F3-E1DB-47A1-B7F7-CC87663102A4}" type="parTrans" cxnId="{F7888340-5363-4384-95D1-F6807745165D}">
      <dgm:prSet/>
      <dgm:spPr/>
      <dgm:t>
        <a:bodyPr/>
        <a:lstStyle/>
        <a:p>
          <a:endParaRPr lang="en-US"/>
        </a:p>
      </dgm:t>
    </dgm:pt>
    <dgm:pt modelId="{C5639399-1B9A-4104-B6F7-E220FCF7B094}" type="sibTrans" cxnId="{F7888340-5363-4384-95D1-F6807745165D}">
      <dgm:prSet/>
      <dgm:spPr/>
      <dgm:t>
        <a:bodyPr/>
        <a:lstStyle/>
        <a:p>
          <a:endParaRPr lang="en-US"/>
        </a:p>
      </dgm:t>
    </dgm:pt>
    <dgm:pt modelId="{CB5C953B-18B4-4EB4-9D1E-75C5DED74320}" type="pres">
      <dgm:prSet presAssocID="{A9233377-DC5F-4D16-9E87-A6D7675EFFCE}" presName="vert0" presStyleCnt="0">
        <dgm:presLayoutVars>
          <dgm:dir/>
          <dgm:animOne val="branch"/>
          <dgm:animLvl val="lvl"/>
        </dgm:presLayoutVars>
      </dgm:prSet>
      <dgm:spPr/>
    </dgm:pt>
    <dgm:pt modelId="{FEFC5F5C-8ED4-406A-87EB-591A6CA66650}" type="pres">
      <dgm:prSet presAssocID="{EB3BCA02-D2E3-48DB-BBA0-A2969E83A9E1}" presName="thickLine" presStyleLbl="alignNode1" presStyleIdx="0" presStyleCnt="3"/>
      <dgm:spPr/>
    </dgm:pt>
    <dgm:pt modelId="{868CC8A2-6EEB-4CDB-9DF8-BF23100CFC48}" type="pres">
      <dgm:prSet presAssocID="{EB3BCA02-D2E3-48DB-BBA0-A2969E83A9E1}" presName="horz1" presStyleCnt="0"/>
      <dgm:spPr/>
    </dgm:pt>
    <dgm:pt modelId="{2075C8C7-4DD1-42A6-8033-D9739C137A00}" type="pres">
      <dgm:prSet presAssocID="{EB3BCA02-D2E3-48DB-BBA0-A2969E83A9E1}" presName="tx1" presStyleLbl="revTx" presStyleIdx="0" presStyleCnt="3"/>
      <dgm:spPr/>
    </dgm:pt>
    <dgm:pt modelId="{9F817D54-200F-4276-958E-362362E7DF71}" type="pres">
      <dgm:prSet presAssocID="{EB3BCA02-D2E3-48DB-BBA0-A2969E83A9E1}" presName="vert1" presStyleCnt="0"/>
      <dgm:spPr/>
    </dgm:pt>
    <dgm:pt modelId="{1D087193-D127-4BAC-97F7-DCF999E186FA}" type="pres">
      <dgm:prSet presAssocID="{488092E0-E3A1-4991-9820-7CACFB863E9E}" presName="thickLine" presStyleLbl="alignNode1" presStyleIdx="1" presStyleCnt="3"/>
      <dgm:spPr/>
    </dgm:pt>
    <dgm:pt modelId="{47FA5075-A41E-498D-B0E5-3378F404DEAF}" type="pres">
      <dgm:prSet presAssocID="{488092E0-E3A1-4991-9820-7CACFB863E9E}" presName="horz1" presStyleCnt="0"/>
      <dgm:spPr/>
    </dgm:pt>
    <dgm:pt modelId="{39F56A1F-41C7-46D3-AB26-0274EAAA55ED}" type="pres">
      <dgm:prSet presAssocID="{488092E0-E3A1-4991-9820-7CACFB863E9E}" presName="tx1" presStyleLbl="revTx" presStyleIdx="1" presStyleCnt="3"/>
      <dgm:spPr/>
    </dgm:pt>
    <dgm:pt modelId="{1BE3AA11-D1B2-4C74-8F02-93045B70A4B6}" type="pres">
      <dgm:prSet presAssocID="{488092E0-E3A1-4991-9820-7CACFB863E9E}" presName="vert1" presStyleCnt="0"/>
      <dgm:spPr/>
    </dgm:pt>
    <dgm:pt modelId="{BA5D248A-BCA8-4F32-A6EC-6F0D807CED0B}" type="pres">
      <dgm:prSet presAssocID="{8D54555D-5C66-4B1A-B90F-4B5A24B8C5E6}" presName="thickLine" presStyleLbl="alignNode1" presStyleIdx="2" presStyleCnt="3"/>
      <dgm:spPr/>
    </dgm:pt>
    <dgm:pt modelId="{111CECD4-EDE5-4C32-AE45-A83F20B2136B}" type="pres">
      <dgm:prSet presAssocID="{8D54555D-5C66-4B1A-B90F-4B5A24B8C5E6}" presName="horz1" presStyleCnt="0"/>
      <dgm:spPr/>
    </dgm:pt>
    <dgm:pt modelId="{82AAE7C5-0B7B-489F-9BCB-C38852D18114}" type="pres">
      <dgm:prSet presAssocID="{8D54555D-5C66-4B1A-B90F-4B5A24B8C5E6}" presName="tx1" presStyleLbl="revTx" presStyleIdx="2" presStyleCnt="3"/>
      <dgm:spPr/>
    </dgm:pt>
    <dgm:pt modelId="{1286857E-E724-4B93-B161-153F586446EA}" type="pres">
      <dgm:prSet presAssocID="{8D54555D-5C66-4B1A-B90F-4B5A24B8C5E6}" presName="vert1" presStyleCnt="0"/>
      <dgm:spPr/>
    </dgm:pt>
  </dgm:ptLst>
  <dgm:cxnLst>
    <dgm:cxn modelId="{43911715-FB06-4EDC-B0BB-D637EDF5DC10}" type="presOf" srcId="{8D54555D-5C66-4B1A-B90F-4B5A24B8C5E6}" destId="{82AAE7C5-0B7B-489F-9BCB-C38852D18114}" srcOrd="0" destOrd="0" presId="urn:microsoft.com/office/officeart/2008/layout/LinedList"/>
    <dgm:cxn modelId="{31347422-4FEF-440C-AE16-5358A58D7F2E}" srcId="{A9233377-DC5F-4D16-9E87-A6D7675EFFCE}" destId="{488092E0-E3A1-4991-9820-7CACFB863E9E}" srcOrd="1" destOrd="0" parTransId="{B6FCDFBA-632F-4050-A0BE-E06F6A3E0267}" sibTransId="{F1F97335-A8CD-4218-B5EC-B69D760B5596}"/>
    <dgm:cxn modelId="{F7888340-5363-4384-95D1-F6807745165D}" srcId="{A9233377-DC5F-4D16-9E87-A6D7675EFFCE}" destId="{8D54555D-5C66-4B1A-B90F-4B5A24B8C5E6}" srcOrd="2" destOrd="0" parTransId="{CF8340F3-E1DB-47A1-B7F7-CC87663102A4}" sibTransId="{C5639399-1B9A-4104-B6F7-E220FCF7B094}"/>
    <dgm:cxn modelId="{77B9B17F-406F-41F6-B7E0-6E31E39B50C9}" type="presOf" srcId="{A9233377-DC5F-4D16-9E87-A6D7675EFFCE}" destId="{CB5C953B-18B4-4EB4-9D1E-75C5DED74320}" srcOrd="0" destOrd="0" presId="urn:microsoft.com/office/officeart/2008/layout/LinedList"/>
    <dgm:cxn modelId="{E47F5894-60DD-4D93-988E-16BB5254F51A}" srcId="{A9233377-DC5F-4D16-9E87-A6D7675EFFCE}" destId="{EB3BCA02-D2E3-48DB-BBA0-A2969E83A9E1}" srcOrd="0" destOrd="0" parTransId="{CF289B93-FA05-433F-84A6-F72F42203339}" sibTransId="{BAEFD8DE-51D4-479E-A616-7369F441F59D}"/>
    <dgm:cxn modelId="{4A1084E4-0A2E-442E-9C24-15B399F805E7}" type="presOf" srcId="{488092E0-E3A1-4991-9820-7CACFB863E9E}" destId="{39F56A1F-41C7-46D3-AB26-0274EAAA55ED}" srcOrd="0" destOrd="0" presId="urn:microsoft.com/office/officeart/2008/layout/LinedList"/>
    <dgm:cxn modelId="{395F9AFA-A9C7-490B-8C51-ECB3D64F7197}" type="presOf" srcId="{EB3BCA02-D2E3-48DB-BBA0-A2969E83A9E1}" destId="{2075C8C7-4DD1-42A6-8033-D9739C137A00}" srcOrd="0" destOrd="0" presId="urn:microsoft.com/office/officeart/2008/layout/LinedList"/>
    <dgm:cxn modelId="{1BF8A303-BFAF-4AC0-9152-EC53C480CDD6}" type="presParOf" srcId="{CB5C953B-18B4-4EB4-9D1E-75C5DED74320}" destId="{FEFC5F5C-8ED4-406A-87EB-591A6CA66650}" srcOrd="0" destOrd="0" presId="urn:microsoft.com/office/officeart/2008/layout/LinedList"/>
    <dgm:cxn modelId="{818CEE39-8D84-494B-890F-E534FC59A683}" type="presParOf" srcId="{CB5C953B-18B4-4EB4-9D1E-75C5DED74320}" destId="{868CC8A2-6EEB-4CDB-9DF8-BF23100CFC48}" srcOrd="1" destOrd="0" presId="urn:microsoft.com/office/officeart/2008/layout/LinedList"/>
    <dgm:cxn modelId="{38956D7B-1292-483E-8F42-FCAF75250A46}" type="presParOf" srcId="{868CC8A2-6EEB-4CDB-9DF8-BF23100CFC48}" destId="{2075C8C7-4DD1-42A6-8033-D9739C137A00}" srcOrd="0" destOrd="0" presId="urn:microsoft.com/office/officeart/2008/layout/LinedList"/>
    <dgm:cxn modelId="{7F7F149F-8889-4B9B-A800-C1AC38CC2E85}" type="presParOf" srcId="{868CC8A2-6EEB-4CDB-9DF8-BF23100CFC48}" destId="{9F817D54-200F-4276-958E-362362E7DF71}" srcOrd="1" destOrd="0" presId="urn:microsoft.com/office/officeart/2008/layout/LinedList"/>
    <dgm:cxn modelId="{1B8B66B2-0EDE-40C4-AE4A-4DCAE45B6C31}" type="presParOf" srcId="{CB5C953B-18B4-4EB4-9D1E-75C5DED74320}" destId="{1D087193-D127-4BAC-97F7-DCF999E186FA}" srcOrd="2" destOrd="0" presId="urn:microsoft.com/office/officeart/2008/layout/LinedList"/>
    <dgm:cxn modelId="{5730F291-74DB-46F9-ABD9-9A1629D671C6}" type="presParOf" srcId="{CB5C953B-18B4-4EB4-9D1E-75C5DED74320}" destId="{47FA5075-A41E-498D-B0E5-3378F404DEAF}" srcOrd="3" destOrd="0" presId="urn:microsoft.com/office/officeart/2008/layout/LinedList"/>
    <dgm:cxn modelId="{0C175C0D-C45C-461A-BDD3-5CA0A81C002C}" type="presParOf" srcId="{47FA5075-A41E-498D-B0E5-3378F404DEAF}" destId="{39F56A1F-41C7-46D3-AB26-0274EAAA55ED}" srcOrd="0" destOrd="0" presId="urn:microsoft.com/office/officeart/2008/layout/LinedList"/>
    <dgm:cxn modelId="{36F106E3-4429-4ACE-86EB-3061B4571AC4}" type="presParOf" srcId="{47FA5075-A41E-498D-B0E5-3378F404DEAF}" destId="{1BE3AA11-D1B2-4C74-8F02-93045B70A4B6}" srcOrd="1" destOrd="0" presId="urn:microsoft.com/office/officeart/2008/layout/LinedList"/>
    <dgm:cxn modelId="{3FDF33B5-C9BC-4AE9-BCFF-AB7507860619}" type="presParOf" srcId="{CB5C953B-18B4-4EB4-9D1E-75C5DED74320}" destId="{BA5D248A-BCA8-4F32-A6EC-6F0D807CED0B}" srcOrd="4" destOrd="0" presId="urn:microsoft.com/office/officeart/2008/layout/LinedList"/>
    <dgm:cxn modelId="{16FF586D-1642-4850-9E2E-BE395343BE76}" type="presParOf" srcId="{CB5C953B-18B4-4EB4-9D1E-75C5DED74320}" destId="{111CECD4-EDE5-4C32-AE45-A83F20B2136B}" srcOrd="5" destOrd="0" presId="urn:microsoft.com/office/officeart/2008/layout/LinedList"/>
    <dgm:cxn modelId="{0ECDC0FD-732E-4CCC-ACBB-EEE4DE55CB94}" type="presParOf" srcId="{111CECD4-EDE5-4C32-AE45-A83F20B2136B}" destId="{82AAE7C5-0B7B-489F-9BCB-C38852D18114}" srcOrd="0" destOrd="0" presId="urn:microsoft.com/office/officeart/2008/layout/LinedList"/>
    <dgm:cxn modelId="{94046640-C50F-4736-8191-DA4508F92DC0}" type="presParOf" srcId="{111CECD4-EDE5-4C32-AE45-A83F20B2136B}" destId="{1286857E-E724-4B93-B161-153F586446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2215B-79A9-4344-865A-5D91334FC9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71FA63-1307-4A6C-A22C-137A97F4024C}">
      <dgm:prSet/>
      <dgm:spPr/>
      <dgm:t>
        <a:bodyPr/>
        <a:lstStyle/>
        <a:p>
          <a:r>
            <a:rPr lang="en-US"/>
            <a:t>For youth Ministry, plan with the natural cycle of two "rounds" per year.</a:t>
          </a:r>
        </a:p>
      </dgm:t>
    </dgm:pt>
    <dgm:pt modelId="{8CF0FDE7-810F-4958-91B8-788A945A81AA}" type="parTrans" cxnId="{BFAB4ACF-EA18-4CC4-9B93-A28E1C619C3F}">
      <dgm:prSet/>
      <dgm:spPr/>
      <dgm:t>
        <a:bodyPr/>
        <a:lstStyle/>
        <a:p>
          <a:endParaRPr lang="en-US"/>
        </a:p>
      </dgm:t>
    </dgm:pt>
    <dgm:pt modelId="{144DB061-8FAC-4F82-B494-7779D841587E}" type="sibTrans" cxnId="{BFAB4ACF-EA18-4CC4-9B93-A28E1C619C3F}">
      <dgm:prSet/>
      <dgm:spPr/>
      <dgm:t>
        <a:bodyPr/>
        <a:lstStyle/>
        <a:p>
          <a:endParaRPr lang="en-US"/>
        </a:p>
      </dgm:t>
    </dgm:pt>
    <dgm:pt modelId="{2C4C7790-8B3B-4961-BCC7-ABF3235A1AA7}">
      <dgm:prSet/>
      <dgm:spPr/>
      <dgm:t>
        <a:bodyPr/>
        <a:lstStyle/>
        <a:p>
          <a:r>
            <a:rPr lang="en-US"/>
            <a:t>For young people, their "year doesn't start in January 1.  It kicks off with the start of the school year in August or September.</a:t>
          </a:r>
        </a:p>
      </dgm:t>
    </dgm:pt>
    <dgm:pt modelId="{6CD14EC9-919C-421F-A20C-07601FADFD89}" type="parTrans" cxnId="{0CC9DEB7-AE1B-45A4-881E-4C40D6D18488}">
      <dgm:prSet/>
      <dgm:spPr/>
      <dgm:t>
        <a:bodyPr/>
        <a:lstStyle/>
        <a:p>
          <a:endParaRPr lang="en-US"/>
        </a:p>
      </dgm:t>
    </dgm:pt>
    <dgm:pt modelId="{44F5E967-C98E-4B4D-82FF-61B2823ADA5E}" type="sibTrans" cxnId="{0CC9DEB7-AE1B-45A4-881E-4C40D6D18488}">
      <dgm:prSet/>
      <dgm:spPr/>
      <dgm:t>
        <a:bodyPr/>
        <a:lstStyle/>
        <a:p>
          <a:endParaRPr lang="en-US"/>
        </a:p>
      </dgm:t>
    </dgm:pt>
    <dgm:pt modelId="{568F4ABD-E6FE-435A-9956-36A458BD2C84}">
      <dgm:prSet/>
      <dgm:spPr/>
      <dgm:t>
        <a:bodyPr/>
        <a:lstStyle/>
        <a:p>
          <a:r>
            <a:rPr lang="en-US"/>
            <a:t>Their second "round" of ethe cycle is summer vacation, which starts in May or June.</a:t>
          </a:r>
        </a:p>
      </dgm:t>
    </dgm:pt>
    <dgm:pt modelId="{30AB440B-9CB4-454B-8C74-4668390554FB}" type="parTrans" cxnId="{684C80FD-15EE-44DE-8045-30B82CEBBBAC}">
      <dgm:prSet/>
      <dgm:spPr/>
      <dgm:t>
        <a:bodyPr/>
        <a:lstStyle/>
        <a:p>
          <a:endParaRPr lang="en-US"/>
        </a:p>
      </dgm:t>
    </dgm:pt>
    <dgm:pt modelId="{31019260-E6D1-4455-AC76-93FBCAC1D89E}" type="sibTrans" cxnId="{684C80FD-15EE-44DE-8045-30B82CEBBBAC}">
      <dgm:prSet/>
      <dgm:spPr/>
      <dgm:t>
        <a:bodyPr/>
        <a:lstStyle/>
        <a:p>
          <a:endParaRPr lang="en-US"/>
        </a:p>
      </dgm:t>
    </dgm:pt>
    <dgm:pt modelId="{54E65993-C36E-4BD0-B49C-BC8A3AF3F976}">
      <dgm:prSet/>
      <dgm:spPr/>
      <dgm:t>
        <a:bodyPr/>
        <a:lstStyle/>
        <a:p>
          <a:r>
            <a:rPr lang="en-US"/>
            <a:t>Schedule your youth ministry with this cycle in mind.</a:t>
          </a:r>
        </a:p>
      </dgm:t>
    </dgm:pt>
    <dgm:pt modelId="{4748C62B-4529-4447-BB20-97BE00536B56}" type="parTrans" cxnId="{3139F882-05FD-4E4A-9056-F039351D62AF}">
      <dgm:prSet/>
      <dgm:spPr/>
      <dgm:t>
        <a:bodyPr/>
        <a:lstStyle/>
        <a:p>
          <a:endParaRPr lang="en-US"/>
        </a:p>
      </dgm:t>
    </dgm:pt>
    <dgm:pt modelId="{718F195E-F33D-45FE-BCAE-4986A6FB02C9}" type="sibTrans" cxnId="{3139F882-05FD-4E4A-9056-F039351D62AF}">
      <dgm:prSet/>
      <dgm:spPr/>
      <dgm:t>
        <a:bodyPr/>
        <a:lstStyle/>
        <a:p>
          <a:endParaRPr lang="en-US"/>
        </a:p>
      </dgm:t>
    </dgm:pt>
    <dgm:pt modelId="{64B552CD-0EC4-47DC-96A0-9CC145A3B6CE}" type="pres">
      <dgm:prSet presAssocID="{6072215B-79A9-4344-865A-5D91334FC949}" presName="root" presStyleCnt="0">
        <dgm:presLayoutVars>
          <dgm:dir/>
          <dgm:resizeHandles val="exact"/>
        </dgm:presLayoutVars>
      </dgm:prSet>
      <dgm:spPr/>
    </dgm:pt>
    <dgm:pt modelId="{069610DA-64A7-46BF-AA65-10338324A910}" type="pres">
      <dgm:prSet presAssocID="{E871FA63-1307-4A6C-A22C-137A97F4024C}" presName="compNode" presStyleCnt="0"/>
      <dgm:spPr/>
    </dgm:pt>
    <dgm:pt modelId="{6753C8B4-AE04-4E21-9CEB-CFFB21FC8BEF}" type="pres">
      <dgm:prSet presAssocID="{E871FA63-1307-4A6C-A22C-137A97F4024C}" presName="bgRect" presStyleLbl="bgShp" presStyleIdx="0" presStyleCnt="4"/>
      <dgm:spPr/>
    </dgm:pt>
    <dgm:pt modelId="{2543D097-8F1D-4874-9CD4-6BE4416FAF69}" type="pres">
      <dgm:prSet presAssocID="{E871FA63-1307-4A6C-A22C-137A97F402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B0A1A1E2-0A29-4718-9D57-60522A3EB52C}" type="pres">
      <dgm:prSet presAssocID="{E871FA63-1307-4A6C-A22C-137A97F4024C}" presName="spaceRect" presStyleCnt="0"/>
      <dgm:spPr/>
    </dgm:pt>
    <dgm:pt modelId="{DC7191B7-DECE-456C-92F9-AA0F240634AB}" type="pres">
      <dgm:prSet presAssocID="{E871FA63-1307-4A6C-A22C-137A97F4024C}" presName="parTx" presStyleLbl="revTx" presStyleIdx="0" presStyleCnt="4">
        <dgm:presLayoutVars>
          <dgm:chMax val="0"/>
          <dgm:chPref val="0"/>
        </dgm:presLayoutVars>
      </dgm:prSet>
      <dgm:spPr/>
    </dgm:pt>
    <dgm:pt modelId="{13D0390B-812D-4A53-88E1-23C7072A4DC7}" type="pres">
      <dgm:prSet presAssocID="{144DB061-8FAC-4F82-B494-7779D841587E}" presName="sibTrans" presStyleCnt="0"/>
      <dgm:spPr/>
    </dgm:pt>
    <dgm:pt modelId="{0690EBE9-E009-4C85-8C7C-0C7B49B27B70}" type="pres">
      <dgm:prSet presAssocID="{2C4C7790-8B3B-4961-BCC7-ABF3235A1AA7}" presName="compNode" presStyleCnt="0"/>
      <dgm:spPr/>
    </dgm:pt>
    <dgm:pt modelId="{49F69E25-F506-493B-886D-733604534ADD}" type="pres">
      <dgm:prSet presAssocID="{2C4C7790-8B3B-4961-BCC7-ABF3235A1AA7}" presName="bgRect" presStyleLbl="bgShp" presStyleIdx="1" presStyleCnt="4"/>
      <dgm:spPr/>
    </dgm:pt>
    <dgm:pt modelId="{8E00CD2C-4E3A-46AD-A2A9-97F81CFA2B72}" type="pres">
      <dgm:prSet presAssocID="{2C4C7790-8B3B-4961-BCC7-ABF3235A1A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 Balls"/>
        </a:ext>
      </dgm:extLst>
    </dgm:pt>
    <dgm:pt modelId="{BB081354-6665-430A-A9C6-93BF332FC36A}" type="pres">
      <dgm:prSet presAssocID="{2C4C7790-8B3B-4961-BCC7-ABF3235A1AA7}" presName="spaceRect" presStyleCnt="0"/>
      <dgm:spPr/>
    </dgm:pt>
    <dgm:pt modelId="{2659E701-E0B4-4104-967E-9B8D4DEDECBB}" type="pres">
      <dgm:prSet presAssocID="{2C4C7790-8B3B-4961-BCC7-ABF3235A1AA7}" presName="parTx" presStyleLbl="revTx" presStyleIdx="1" presStyleCnt="4">
        <dgm:presLayoutVars>
          <dgm:chMax val="0"/>
          <dgm:chPref val="0"/>
        </dgm:presLayoutVars>
      </dgm:prSet>
      <dgm:spPr/>
    </dgm:pt>
    <dgm:pt modelId="{F9C02BAF-09AE-4E46-9C54-A5D5C85A7549}" type="pres">
      <dgm:prSet presAssocID="{44F5E967-C98E-4B4D-82FF-61B2823ADA5E}" presName="sibTrans" presStyleCnt="0"/>
      <dgm:spPr/>
    </dgm:pt>
    <dgm:pt modelId="{07270992-F045-4D47-B01A-D02B06109C44}" type="pres">
      <dgm:prSet presAssocID="{568F4ABD-E6FE-435A-9956-36A458BD2C84}" presName="compNode" presStyleCnt="0"/>
      <dgm:spPr/>
    </dgm:pt>
    <dgm:pt modelId="{94A2E6A5-E567-4019-97DF-F1F1F267EF30}" type="pres">
      <dgm:prSet presAssocID="{568F4ABD-E6FE-435A-9956-36A458BD2C84}" presName="bgRect" presStyleLbl="bgShp" presStyleIdx="2" presStyleCnt="4"/>
      <dgm:spPr/>
    </dgm:pt>
    <dgm:pt modelId="{94BB99CE-070A-4D8D-9C47-52170EE5BEE9}" type="pres">
      <dgm:prSet presAssocID="{568F4ABD-E6FE-435A-9956-36A458BD2C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572A9E36-70E8-4EB4-88CD-99914B19B81B}" type="pres">
      <dgm:prSet presAssocID="{568F4ABD-E6FE-435A-9956-36A458BD2C84}" presName="spaceRect" presStyleCnt="0"/>
      <dgm:spPr/>
    </dgm:pt>
    <dgm:pt modelId="{4180E930-F791-4E29-A416-3A071DA8C16B}" type="pres">
      <dgm:prSet presAssocID="{568F4ABD-E6FE-435A-9956-36A458BD2C84}" presName="parTx" presStyleLbl="revTx" presStyleIdx="2" presStyleCnt="4">
        <dgm:presLayoutVars>
          <dgm:chMax val="0"/>
          <dgm:chPref val="0"/>
        </dgm:presLayoutVars>
      </dgm:prSet>
      <dgm:spPr/>
    </dgm:pt>
    <dgm:pt modelId="{16E3AAAE-9209-49BB-B66D-23539DD840B8}" type="pres">
      <dgm:prSet presAssocID="{31019260-E6D1-4455-AC76-93FBCAC1D89E}" presName="sibTrans" presStyleCnt="0"/>
      <dgm:spPr/>
    </dgm:pt>
    <dgm:pt modelId="{52A4FD6C-F565-4DB1-AAD0-396320F0917B}" type="pres">
      <dgm:prSet presAssocID="{54E65993-C36E-4BD0-B49C-BC8A3AF3F976}" presName="compNode" presStyleCnt="0"/>
      <dgm:spPr/>
    </dgm:pt>
    <dgm:pt modelId="{669455BF-A748-4C2E-BF71-1F18E9D5E154}" type="pres">
      <dgm:prSet presAssocID="{54E65993-C36E-4BD0-B49C-BC8A3AF3F976}" presName="bgRect" presStyleLbl="bgShp" presStyleIdx="3" presStyleCnt="4"/>
      <dgm:spPr/>
    </dgm:pt>
    <dgm:pt modelId="{E9D81216-F486-42B1-A3C7-90A098453BB9}" type="pres">
      <dgm:prSet presAssocID="{54E65993-C36E-4BD0-B49C-BC8A3AF3F9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ayer Candle"/>
        </a:ext>
      </dgm:extLst>
    </dgm:pt>
    <dgm:pt modelId="{74CD9C48-3A63-4FD2-82D4-E2587E0C3C0E}" type="pres">
      <dgm:prSet presAssocID="{54E65993-C36E-4BD0-B49C-BC8A3AF3F976}" presName="spaceRect" presStyleCnt="0"/>
      <dgm:spPr/>
    </dgm:pt>
    <dgm:pt modelId="{16465A11-1FB5-4922-B23F-4F673BED4CC5}" type="pres">
      <dgm:prSet presAssocID="{54E65993-C36E-4BD0-B49C-BC8A3AF3F976}" presName="parTx" presStyleLbl="revTx" presStyleIdx="3" presStyleCnt="4">
        <dgm:presLayoutVars>
          <dgm:chMax val="0"/>
          <dgm:chPref val="0"/>
        </dgm:presLayoutVars>
      </dgm:prSet>
      <dgm:spPr/>
    </dgm:pt>
  </dgm:ptLst>
  <dgm:cxnLst>
    <dgm:cxn modelId="{CA0DE10E-4584-4EE0-AD6C-741A3F05A0BE}" type="presOf" srcId="{2C4C7790-8B3B-4961-BCC7-ABF3235A1AA7}" destId="{2659E701-E0B4-4104-967E-9B8D4DEDECBB}" srcOrd="0" destOrd="0" presId="urn:microsoft.com/office/officeart/2018/2/layout/IconVerticalSolidList"/>
    <dgm:cxn modelId="{2122551A-1EDA-411D-9610-679C0CBC9BDE}" type="presOf" srcId="{6072215B-79A9-4344-865A-5D91334FC949}" destId="{64B552CD-0EC4-47DC-96A0-9CC145A3B6CE}" srcOrd="0" destOrd="0" presId="urn:microsoft.com/office/officeart/2018/2/layout/IconVerticalSolidList"/>
    <dgm:cxn modelId="{356BA023-2937-4F2E-87F8-F8ABEA82C14D}" type="presOf" srcId="{54E65993-C36E-4BD0-B49C-BC8A3AF3F976}" destId="{16465A11-1FB5-4922-B23F-4F673BED4CC5}" srcOrd="0" destOrd="0" presId="urn:microsoft.com/office/officeart/2018/2/layout/IconVerticalSolidList"/>
    <dgm:cxn modelId="{3139F882-05FD-4E4A-9056-F039351D62AF}" srcId="{6072215B-79A9-4344-865A-5D91334FC949}" destId="{54E65993-C36E-4BD0-B49C-BC8A3AF3F976}" srcOrd="3" destOrd="0" parTransId="{4748C62B-4529-4447-BB20-97BE00536B56}" sibTransId="{718F195E-F33D-45FE-BCAE-4986A6FB02C9}"/>
    <dgm:cxn modelId="{5E8A868B-14ED-4656-8A99-459352FC8F9C}" type="presOf" srcId="{E871FA63-1307-4A6C-A22C-137A97F4024C}" destId="{DC7191B7-DECE-456C-92F9-AA0F240634AB}" srcOrd="0" destOrd="0" presId="urn:microsoft.com/office/officeart/2018/2/layout/IconVerticalSolidList"/>
    <dgm:cxn modelId="{0CC9DEB7-AE1B-45A4-881E-4C40D6D18488}" srcId="{6072215B-79A9-4344-865A-5D91334FC949}" destId="{2C4C7790-8B3B-4961-BCC7-ABF3235A1AA7}" srcOrd="1" destOrd="0" parTransId="{6CD14EC9-919C-421F-A20C-07601FADFD89}" sibTransId="{44F5E967-C98E-4B4D-82FF-61B2823ADA5E}"/>
    <dgm:cxn modelId="{BFAB4ACF-EA18-4CC4-9B93-A28E1C619C3F}" srcId="{6072215B-79A9-4344-865A-5D91334FC949}" destId="{E871FA63-1307-4A6C-A22C-137A97F4024C}" srcOrd="0" destOrd="0" parTransId="{8CF0FDE7-810F-4958-91B8-788A945A81AA}" sibTransId="{144DB061-8FAC-4F82-B494-7779D841587E}"/>
    <dgm:cxn modelId="{CE8C56E8-CFE3-4575-A61A-166A7E6DF57D}" type="presOf" srcId="{568F4ABD-E6FE-435A-9956-36A458BD2C84}" destId="{4180E930-F791-4E29-A416-3A071DA8C16B}" srcOrd="0" destOrd="0" presId="urn:microsoft.com/office/officeart/2018/2/layout/IconVerticalSolidList"/>
    <dgm:cxn modelId="{684C80FD-15EE-44DE-8045-30B82CEBBBAC}" srcId="{6072215B-79A9-4344-865A-5D91334FC949}" destId="{568F4ABD-E6FE-435A-9956-36A458BD2C84}" srcOrd="2" destOrd="0" parTransId="{30AB440B-9CB4-454B-8C74-4668390554FB}" sibTransId="{31019260-E6D1-4455-AC76-93FBCAC1D89E}"/>
    <dgm:cxn modelId="{1FE8F64D-0EA1-4F81-9439-00E83178BDEC}" type="presParOf" srcId="{64B552CD-0EC4-47DC-96A0-9CC145A3B6CE}" destId="{069610DA-64A7-46BF-AA65-10338324A910}" srcOrd="0" destOrd="0" presId="urn:microsoft.com/office/officeart/2018/2/layout/IconVerticalSolidList"/>
    <dgm:cxn modelId="{0C2F5980-3DDB-454A-BBD1-6A308CD6F05E}" type="presParOf" srcId="{069610DA-64A7-46BF-AA65-10338324A910}" destId="{6753C8B4-AE04-4E21-9CEB-CFFB21FC8BEF}" srcOrd="0" destOrd="0" presId="urn:microsoft.com/office/officeart/2018/2/layout/IconVerticalSolidList"/>
    <dgm:cxn modelId="{ABAAA7B7-31F6-45AC-8A3C-292D92DA6FEF}" type="presParOf" srcId="{069610DA-64A7-46BF-AA65-10338324A910}" destId="{2543D097-8F1D-4874-9CD4-6BE4416FAF69}" srcOrd="1" destOrd="0" presId="urn:microsoft.com/office/officeart/2018/2/layout/IconVerticalSolidList"/>
    <dgm:cxn modelId="{64E50401-FE50-41B4-B25E-55B9CB5C0532}" type="presParOf" srcId="{069610DA-64A7-46BF-AA65-10338324A910}" destId="{B0A1A1E2-0A29-4718-9D57-60522A3EB52C}" srcOrd="2" destOrd="0" presId="urn:microsoft.com/office/officeart/2018/2/layout/IconVerticalSolidList"/>
    <dgm:cxn modelId="{3D3D40EE-F4A7-4B94-892A-01CD883288E6}" type="presParOf" srcId="{069610DA-64A7-46BF-AA65-10338324A910}" destId="{DC7191B7-DECE-456C-92F9-AA0F240634AB}" srcOrd="3" destOrd="0" presId="urn:microsoft.com/office/officeart/2018/2/layout/IconVerticalSolidList"/>
    <dgm:cxn modelId="{8E391296-12DA-44CD-9716-EEADEC8A6DBB}" type="presParOf" srcId="{64B552CD-0EC4-47DC-96A0-9CC145A3B6CE}" destId="{13D0390B-812D-4A53-88E1-23C7072A4DC7}" srcOrd="1" destOrd="0" presId="urn:microsoft.com/office/officeart/2018/2/layout/IconVerticalSolidList"/>
    <dgm:cxn modelId="{88DD162E-5826-4528-BD98-5BA38549331F}" type="presParOf" srcId="{64B552CD-0EC4-47DC-96A0-9CC145A3B6CE}" destId="{0690EBE9-E009-4C85-8C7C-0C7B49B27B70}" srcOrd="2" destOrd="0" presId="urn:microsoft.com/office/officeart/2018/2/layout/IconVerticalSolidList"/>
    <dgm:cxn modelId="{92E5753E-5D61-4A41-8F41-6D13DABB664B}" type="presParOf" srcId="{0690EBE9-E009-4C85-8C7C-0C7B49B27B70}" destId="{49F69E25-F506-493B-886D-733604534ADD}" srcOrd="0" destOrd="0" presId="urn:microsoft.com/office/officeart/2018/2/layout/IconVerticalSolidList"/>
    <dgm:cxn modelId="{807AED13-414D-4F00-B7C2-80F6C098B931}" type="presParOf" srcId="{0690EBE9-E009-4C85-8C7C-0C7B49B27B70}" destId="{8E00CD2C-4E3A-46AD-A2A9-97F81CFA2B72}" srcOrd="1" destOrd="0" presId="urn:microsoft.com/office/officeart/2018/2/layout/IconVerticalSolidList"/>
    <dgm:cxn modelId="{CFD3E93E-C9ED-42FF-9830-1FCA597F8A42}" type="presParOf" srcId="{0690EBE9-E009-4C85-8C7C-0C7B49B27B70}" destId="{BB081354-6665-430A-A9C6-93BF332FC36A}" srcOrd="2" destOrd="0" presId="urn:microsoft.com/office/officeart/2018/2/layout/IconVerticalSolidList"/>
    <dgm:cxn modelId="{9F6E92EC-0C29-4142-8BA8-0F380166965D}" type="presParOf" srcId="{0690EBE9-E009-4C85-8C7C-0C7B49B27B70}" destId="{2659E701-E0B4-4104-967E-9B8D4DEDECBB}" srcOrd="3" destOrd="0" presId="urn:microsoft.com/office/officeart/2018/2/layout/IconVerticalSolidList"/>
    <dgm:cxn modelId="{22DF8088-AB2F-4F84-AB12-BD86DD59A50A}" type="presParOf" srcId="{64B552CD-0EC4-47DC-96A0-9CC145A3B6CE}" destId="{F9C02BAF-09AE-4E46-9C54-A5D5C85A7549}" srcOrd="3" destOrd="0" presId="urn:microsoft.com/office/officeart/2018/2/layout/IconVerticalSolidList"/>
    <dgm:cxn modelId="{389A0E76-B507-49FA-9C34-017A80363486}" type="presParOf" srcId="{64B552CD-0EC4-47DC-96A0-9CC145A3B6CE}" destId="{07270992-F045-4D47-B01A-D02B06109C44}" srcOrd="4" destOrd="0" presId="urn:microsoft.com/office/officeart/2018/2/layout/IconVerticalSolidList"/>
    <dgm:cxn modelId="{14E18D5C-CC94-478C-B68E-2219204D9B0A}" type="presParOf" srcId="{07270992-F045-4D47-B01A-D02B06109C44}" destId="{94A2E6A5-E567-4019-97DF-F1F1F267EF30}" srcOrd="0" destOrd="0" presId="urn:microsoft.com/office/officeart/2018/2/layout/IconVerticalSolidList"/>
    <dgm:cxn modelId="{9243F511-5AD8-4EB0-B57F-306528B36277}" type="presParOf" srcId="{07270992-F045-4D47-B01A-D02B06109C44}" destId="{94BB99CE-070A-4D8D-9C47-52170EE5BEE9}" srcOrd="1" destOrd="0" presId="urn:microsoft.com/office/officeart/2018/2/layout/IconVerticalSolidList"/>
    <dgm:cxn modelId="{87B84E94-9C82-4354-8B4A-2EA86309E275}" type="presParOf" srcId="{07270992-F045-4D47-B01A-D02B06109C44}" destId="{572A9E36-70E8-4EB4-88CD-99914B19B81B}" srcOrd="2" destOrd="0" presId="urn:microsoft.com/office/officeart/2018/2/layout/IconVerticalSolidList"/>
    <dgm:cxn modelId="{0846B180-8268-4A1D-9909-DC7600E230F1}" type="presParOf" srcId="{07270992-F045-4D47-B01A-D02B06109C44}" destId="{4180E930-F791-4E29-A416-3A071DA8C16B}" srcOrd="3" destOrd="0" presId="urn:microsoft.com/office/officeart/2018/2/layout/IconVerticalSolidList"/>
    <dgm:cxn modelId="{1E8C635A-1ED4-4814-B8B8-34FCC5B79EB7}" type="presParOf" srcId="{64B552CD-0EC4-47DC-96A0-9CC145A3B6CE}" destId="{16E3AAAE-9209-49BB-B66D-23539DD840B8}" srcOrd="5" destOrd="0" presId="urn:microsoft.com/office/officeart/2018/2/layout/IconVerticalSolidList"/>
    <dgm:cxn modelId="{D7558701-7A54-4858-A0C0-24743BCA5B3F}" type="presParOf" srcId="{64B552CD-0EC4-47DC-96A0-9CC145A3B6CE}" destId="{52A4FD6C-F565-4DB1-AAD0-396320F0917B}" srcOrd="6" destOrd="0" presId="urn:microsoft.com/office/officeart/2018/2/layout/IconVerticalSolidList"/>
    <dgm:cxn modelId="{774C8410-1667-43E8-A5B7-506DC3FC7C42}" type="presParOf" srcId="{52A4FD6C-F565-4DB1-AAD0-396320F0917B}" destId="{669455BF-A748-4C2E-BF71-1F18E9D5E154}" srcOrd="0" destOrd="0" presId="urn:microsoft.com/office/officeart/2018/2/layout/IconVerticalSolidList"/>
    <dgm:cxn modelId="{F8998A7D-A6E0-4A9F-80F1-43F0FC7E5F94}" type="presParOf" srcId="{52A4FD6C-F565-4DB1-AAD0-396320F0917B}" destId="{E9D81216-F486-42B1-A3C7-90A098453BB9}" srcOrd="1" destOrd="0" presId="urn:microsoft.com/office/officeart/2018/2/layout/IconVerticalSolidList"/>
    <dgm:cxn modelId="{F6E2921C-55D0-46E3-9B21-930A4BE4FD17}" type="presParOf" srcId="{52A4FD6C-F565-4DB1-AAD0-396320F0917B}" destId="{74CD9C48-3A63-4FD2-82D4-E2587E0C3C0E}" srcOrd="2" destOrd="0" presId="urn:microsoft.com/office/officeart/2018/2/layout/IconVerticalSolidList"/>
    <dgm:cxn modelId="{8648C61F-B877-4372-BB8B-7A57BA70A7FA}" type="presParOf" srcId="{52A4FD6C-F565-4DB1-AAD0-396320F0917B}" destId="{16465A11-1FB5-4922-B23F-4F673BED4C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2215B-79A9-4344-865A-5D91334FC9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71FA63-1307-4A6C-A22C-137A97F4024C}">
      <dgm:prSet/>
      <dgm:spPr/>
      <dgm:t>
        <a:bodyPr/>
        <a:lstStyle/>
        <a:p>
          <a:pPr>
            <a:lnSpc>
              <a:spcPct val="100000"/>
            </a:lnSpc>
          </a:pPr>
          <a:r>
            <a:rPr lang="en-US"/>
            <a:t>For youth Ministry, plan with the natural cycle of two "rounds" per year.</a:t>
          </a:r>
        </a:p>
      </dgm:t>
    </dgm:pt>
    <dgm:pt modelId="{8CF0FDE7-810F-4958-91B8-788A945A81AA}" type="parTrans" cxnId="{BFAB4ACF-EA18-4CC4-9B93-A28E1C619C3F}">
      <dgm:prSet/>
      <dgm:spPr/>
      <dgm:t>
        <a:bodyPr/>
        <a:lstStyle/>
        <a:p>
          <a:endParaRPr lang="en-US"/>
        </a:p>
      </dgm:t>
    </dgm:pt>
    <dgm:pt modelId="{144DB061-8FAC-4F82-B494-7779D841587E}" type="sibTrans" cxnId="{BFAB4ACF-EA18-4CC4-9B93-A28E1C619C3F}">
      <dgm:prSet/>
      <dgm:spPr/>
      <dgm:t>
        <a:bodyPr/>
        <a:lstStyle/>
        <a:p>
          <a:endParaRPr lang="en-US"/>
        </a:p>
      </dgm:t>
    </dgm:pt>
    <dgm:pt modelId="{2C4C7790-8B3B-4961-BCC7-ABF3235A1AA7}">
      <dgm:prSet/>
      <dgm:spPr/>
      <dgm:t>
        <a:bodyPr/>
        <a:lstStyle/>
        <a:p>
          <a:pPr>
            <a:lnSpc>
              <a:spcPct val="100000"/>
            </a:lnSpc>
          </a:pPr>
          <a:r>
            <a:rPr lang="en-US"/>
            <a:t>For young people, their "year doesn't start in January 1.  It kicks off with the start of the school year in August or September.</a:t>
          </a:r>
        </a:p>
      </dgm:t>
    </dgm:pt>
    <dgm:pt modelId="{6CD14EC9-919C-421F-A20C-07601FADFD89}" type="parTrans" cxnId="{0CC9DEB7-AE1B-45A4-881E-4C40D6D18488}">
      <dgm:prSet/>
      <dgm:spPr/>
      <dgm:t>
        <a:bodyPr/>
        <a:lstStyle/>
        <a:p>
          <a:endParaRPr lang="en-US"/>
        </a:p>
      </dgm:t>
    </dgm:pt>
    <dgm:pt modelId="{44F5E967-C98E-4B4D-82FF-61B2823ADA5E}" type="sibTrans" cxnId="{0CC9DEB7-AE1B-45A4-881E-4C40D6D18488}">
      <dgm:prSet/>
      <dgm:spPr/>
      <dgm:t>
        <a:bodyPr/>
        <a:lstStyle/>
        <a:p>
          <a:endParaRPr lang="en-US"/>
        </a:p>
      </dgm:t>
    </dgm:pt>
    <dgm:pt modelId="{568F4ABD-E6FE-435A-9956-36A458BD2C84}">
      <dgm:prSet/>
      <dgm:spPr/>
      <dgm:t>
        <a:bodyPr/>
        <a:lstStyle/>
        <a:p>
          <a:pPr>
            <a:lnSpc>
              <a:spcPct val="100000"/>
            </a:lnSpc>
          </a:pPr>
          <a:r>
            <a:rPr lang="en-US"/>
            <a:t>Their second "round" of ethe cycle is summer vacation, which starts in May or June.</a:t>
          </a:r>
        </a:p>
      </dgm:t>
    </dgm:pt>
    <dgm:pt modelId="{30AB440B-9CB4-454B-8C74-4668390554FB}" type="parTrans" cxnId="{684C80FD-15EE-44DE-8045-30B82CEBBBAC}">
      <dgm:prSet/>
      <dgm:spPr/>
      <dgm:t>
        <a:bodyPr/>
        <a:lstStyle/>
        <a:p>
          <a:endParaRPr lang="en-US"/>
        </a:p>
      </dgm:t>
    </dgm:pt>
    <dgm:pt modelId="{31019260-E6D1-4455-AC76-93FBCAC1D89E}" type="sibTrans" cxnId="{684C80FD-15EE-44DE-8045-30B82CEBBBAC}">
      <dgm:prSet/>
      <dgm:spPr/>
      <dgm:t>
        <a:bodyPr/>
        <a:lstStyle/>
        <a:p>
          <a:endParaRPr lang="en-US"/>
        </a:p>
      </dgm:t>
    </dgm:pt>
    <dgm:pt modelId="{54E65993-C36E-4BD0-B49C-BC8A3AF3F976}">
      <dgm:prSet/>
      <dgm:spPr/>
      <dgm:t>
        <a:bodyPr/>
        <a:lstStyle/>
        <a:p>
          <a:pPr>
            <a:lnSpc>
              <a:spcPct val="100000"/>
            </a:lnSpc>
          </a:pPr>
          <a:r>
            <a:rPr lang="en-US"/>
            <a:t>Schedule your youth ministry with this cycle in mind.</a:t>
          </a:r>
        </a:p>
      </dgm:t>
    </dgm:pt>
    <dgm:pt modelId="{4748C62B-4529-4447-BB20-97BE00536B56}" type="parTrans" cxnId="{3139F882-05FD-4E4A-9056-F039351D62AF}">
      <dgm:prSet/>
      <dgm:spPr/>
      <dgm:t>
        <a:bodyPr/>
        <a:lstStyle/>
        <a:p>
          <a:endParaRPr lang="en-US"/>
        </a:p>
      </dgm:t>
    </dgm:pt>
    <dgm:pt modelId="{718F195E-F33D-45FE-BCAE-4986A6FB02C9}" type="sibTrans" cxnId="{3139F882-05FD-4E4A-9056-F039351D62AF}">
      <dgm:prSet/>
      <dgm:spPr/>
      <dgm:t>
        <a:bodyPr/>
        <a:lstStyle/>
        <a:p>
          <a:endParaRPr lang="en-US"/>
        </a:p>
      </dgm:t>
    </dgm:pt>
    <dgm:pt modelId="{64B552CD-0EC4-47DC-96A0-9CC145A3B6CE}" type="pres">
      <dgm:prSet presAssocID="{6072215B-79A9-4344-865A-5D91334FC949}" presName="root" presStyleCnt="0">
        <dgm:presLayoutVars>
          <dgm:dir/>
          <dgm:resizeHandles val="exact"/>
        </dgm:presLayoutVars>
      </dgm:prSet>
      <dgm:spPr/>
    </dgm:pt>
    <dgm:pt modelId="{069610DA-64A7-46BF-AA65-10338324A910}" type="pres">
      <dgm:prSet presAssocID="{E871FA63-1307-4A6C-A22C-137A97F4024C}" presName="compNode" presStyleCnt="0"/>
      <dgm:spPr/>
    </dgm:pt>
    <dgm:pt modelId="{6753C8B4-AE04-4E21-9CEB-CFFB21FC8BEF}" type="pres">
      <dgm:prSet presAssocID="{E871FA63-1307-4A6C-A22C-137A97F4024C}" presName="bgRect" presStyleLbl="bgShp" presStyleIdx="0" presStyleCnt="4"/>
      <dgm:spPr/>
    </dgm:pt>
    <dgm:pt modelId="{2543D097-8F1D-4874-9CD4-6BE4416FAF69}" type="pres">
      <dgm:prSet presAssocID="{E871FA63-1307-4A6C-A22C-137A97F402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B0A1A1E2-0A29-4718-9D57-60522A3EB52C}" type="pres">
      <dgm:prSet presAssocID="{E871FA63-1307-4A6C-A22C-137A97F4024C}" presName="spaceRect" presStyleCnt="0"/>
      <dgm:spPr/>
    </dgm:pt>
    <dgm:pt modelId="{DC7191B7-DECE-456C-92F9-AA0F240634AB}" type="pres">
      <dgm:prSet presAssocID="{E871FA63-1307-4A6C-A22C-137A97F4024C}" presName="parTx" presStyleLbl="revTx" presStyleIdx="0" presStyleCnt="4">
        <dgm:presLayoutVars>
          <dgm:chMax val="0"/>
          <dgm:chPref val="0"/>
        </dgm:presLayoutVars>
      </dgm:prSet>
      <dgm:spPr/>
    </dgm:pt>
    <dgm:pt modelId="{13D0390B-812D-4A53-88E1-23C7072A4DC7}" type="pres">
      <dgm:prSet presAssocID="{144DB061-8FAC-4F82-B494-7779D841587E}" presName="sibTrans" presStyleCnt="0"/>
      <dgm:spPr/>
    </dgm:pt>
    <dgm:pt modelId="{0690EBE9-E009-4C85-8C7C-0C7B49B27B70}" type="pres">
      <dgm:prSet presAssocID="{2C4C7790-8B3B-4961-BCC7-ABF3235A1AA7}" presName="compNode" presStyleCnt="0"/>
      <dgm:spPr/>
    </dgm:pt>
    <dgm:pt modelId="{49F69E25-F506-493B-886D-733604534ADD}" type="pres">
      <dgm:prSet presAssocID="{2C4C7790-8B3B-4961-BCC7-ABF3235A1AA7}" presName="bgRect" presStyleLbl="bgShp" presStyleIdx="1" presStyleCnt="4"/>
      <dgm:spPr/>
    </dgm:pt>
    <dgm:pt modelId="{8E00CD2C-4E3A-46AD-A2A9-97F81CFA2B72}" type="pres">
      <dgm:prSet presAssocID="{2C4C7790-8B3B-4961-BCC7-ABF3235A1A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 Balls"/>
        </a:ext>
      </dgm:extLst>
    </dgm:pt>
    <dgm:pt modelId="{BB081354-6665-430A-A9C6-93BF332FC36A}" type="pres">
      <dgm:prSet presAssocID="{2C4C7790-8B3B-4961-BCC7-ABF3235A1AA7}" presName="spaceRect" presStyleCnt="0"/>
      <dgm:spPr/>
    </dgm:pt>
    <dgm:pt modelId="{2659E701-E0B4-4104-967E-9B8D4DEDECBB}" type="pres">
      <dgm:prSet presAssocID="{2C4C7790-8B3B-4961-BCC7-ABF3235A1AA7}" presName="parTx" presStyleLbl="revTx" presStyleIdx="1" presStyleCnt="4">
        <dgm:presLayoutVars>
          <dgm:chMax val="0"/>
          <dgm:chPref val="0"/>
        </dgm:presLayoutVars>
      </dgm:prSet>
      <dgm:spPr/>
    </dgm:pt>
    <dgm:pt modelId="{F9C02BAF-09AE-4E46-9C54-A5D5C85A7549}" type="pres">
      <dgm:prSet presAssocID="{44F5E967-C98E-4B4D-82FF-61B2823ADA5E}" presName="sibTrans" presStyleCnt="0"/>
      <dgm:spPr/>
    </dgm:pt>
    <dgm:pt modelId="{07270992-F045-4D47-B01A-D02B06109C44}" type="pres">
      <dgm:prSet presAssocID="{568F4ABD-E6FE-435A-9956-36A458BD2C84}" presName="compNode" presStyleCnt="0"/>
      <dgm:spPr/>
    </dgm:pt>
    <dgm:pt modelId="{94A2E6A5-E567-4019-97DF-F1F1F267EF30}" type="pres">
      <dgm:prSet presAssocID="{568F4ABD-E6FE-435A-9956-36A458BD2C84}" presName="bgRect" presStyleLbl="bgShp" presStyleIdx="2" presStyleCnt="4"/>
      <dgm:spPr/>
    </dgm:pt>
    <dgm:pt modelId="{94BB99CE-070A-4D8D-9C47-52170EE5BEE9}" type="pres">
      <dgm:prSet presAssocID="{568F4ABD-E6FE-435A-9956-36A458BD2C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572A9E36-70E8-4EB4-88CD-99914B19B81B}" type="pres">
      <dgm:prSet presAssocID="{568F4ABD-E6FE-435A-9956-36A458BD2C84}" presName="spaceRect" presStyleCnt="0"/>
      <dgm:spPr/>
    </dgm:pt>
    <dgm:pt modelId="{4180E930-F791-4E29-A416-3A071DA8C16B}" type="pres">
      <dgm:prSet presAssocID="{568F4ABD-E6FE-435A-9956-36A458BD2C84}" presName="parTx" presStyleLbl="revTx" presStyleIdx="2" presStyleCnt="4">
        <dgm:presLayoutVars>
          <dgm:chMax val="0"/>
          <dgm:chPref val="0"/>
        </dgm:presLayoutVars>
      </dgm:prSet>
      <dgm:spPr/>
    </dgm:pt>
    <dgm:pt modelId="{16E3AAAE-9209-49BB-B66D-23539DD840B8}" type="pres">
      <dgm:prSet presAssocID="{31019260-E6D1-4455-AC76-93FBCAC1D89E}" presName="sibTrans" presStyleCnt="0"/>
      <dgm:spPr/>
    </dgm:pt>
    <dgm:pt modelId="{52A4FD6C-F565-4DB1-AAD0-396320F0917B}" type="pres">
      <dgm:prSet presAssocID="{54E65993-C36E-4BD0-B49C-BC8A3AF3F976}" presName="compNode" presStyleCnt="0"/>
      <dgm:spPr/>
    </dgm:pt>
    <dgm:pt modelId="{669455BF-A748-4C2E-BF71-1F18E9D5E154}" type="pres">
      <dgm:prSet presAssocID="{54E65993-C36E-4BD0-B49C-BC8A3AF3F976}" presName="bgRect" presStyleLbl="bgShp" presStyleIdx="3" presStyleCnt="4"/>
      <dgm:spPr/>
    </dgm:pt>
    <dgm:pt modelId="{E9D81216-F486-42B1-A3C7-90A098453BB9}" type="pres">
      <dgm:prSet presAssocID="{54E65993-C36E-4BD0-B49C-BC8A3AF3F9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ayer Candle"/>
        </a:ext>
      </dgm:extLst>
    </dgm:pt>
    <dgm:pt modelId="{74CD9C48-3A63-4FD2-82D4-E2587E0C3C0E}" type="pres">
      <dgm:prSet presAssocID="{54E65993-C36E-4BD0-B49C-BC8A3AF3F976}" presName="spaceRect" presStyleCnt="0"/>
      <dgm:spPr/>
    </dgm:pt>
    <dgm:pt modelId="{16465A11-1FB5-4922-B23F-4F673BED4CC5}" type="pres">
      <dgm:prSet presAssocID="{54E65993-C36E-4BD0-B49C-BC8A3AF3F976}" presName="parTx" presStyleLbl="revTx" presStyleIdx="3" presStyleCnt="4">
        <dgm:presLayoutVars>
          <dgm:chMax val="0"/>
          <dgm:chPref val="0"/>
        </dgm:presLayoutVars>
      </dgm:prSet>
      <dgm:spPr/>
    </dgm:pt>
  </dgm:ptLst>
  <dgm:cxnLst>
    <dgm:cxn modelId="{C166C718-F0E6-4BCA-AEA3-A57F7FA160EE}" type="presOf" srcId="{6072215B-79A9-4344-865A-5D91334FC949}" destId="{64B552CD-0EC4-47DC-96A0-9CC145A3B6CE}" srcOrd="0" destOrd="0" presId="urn:microsoft.com/office/officeart/2018/2/layout/IconVerticalSolidList"/>
    <dgm:cxn modelId="{ABD11120-E0D7-4926-BC9A-1B0C404F28D4}" type="presOf" srcId="{54E65993-C36E-4BD0-B49C-BC8A3AF3F976}" destId="{16465A11-1FB5-4922-B23F-4F673BED4CC5}" srcOrd="0" destOrd="0" presId="urn:microsoft.com/office/officeart/2018/2/layout/IconVerticalSolidList"/>
    <dgm:cxn modelId="{3139F882-05FD-4E4A-9056-F039351D62AF}" srcId="{6072215B-79A9-4344-865A-5D91334FC949}" destId="{54E65993-C36E-4BD0-B49C-BC8A3AF3F976}" srcOrd="3" destOrd="0" parTransId="{4748C62B-4529-4447-BB20-97BE00536B56}" sibTransId="{718F195E-F33D-45FE-BCAE-4986A6FB02C9}"/>
    <dgm:cxn modelId="{541CDBB0-8D38-4EEA-ACE9-39C7CE317E68}" type="presOf" srcId="{568F4ABD-E6FE-435A-9956-36A458BD2C84}" destId="{4180E930-F791-4E29-A416-3A071DA8C16B}" srcOrd="0" destOrd="0" presId="urn:microsoft.com/office/officeart/2018/2/layout/IconVerticalSolidList"/>
    <dgm:cxn modelId="{1B5E2EB3-080A-49E0-AF10-13B7FD847943}" type="presOf" srcId="{2C4C7790-8B3B-4961-BCC7-ABF3235A1AA7}" destId="{2659E701-E0B4-4104-967E-9B8D4DEDECBB}" srcOrd="0" destOrd="0" presId="urn:microsoft.com/office/officeart/2018/2/layout/IconVerticalSolidList"/>
    <dgm:cxn modelId="{0CC9DEB7-AE1B-45A4-881E-4C40D6D18488}" srcId="{6072215B-79A9-4344-865A-5D91334FC949}" destId="{2C4C7790-8B3B-4961-BCC7-ABF3235A1AA7}" srcOrd="1" destOrd="0" parTransId="{6CD14EC9-919C-421F-A20C-07601FADFD89}" sibTransId="{44F5E967-C98E-4B4D-82FF-61B2823ADA5E}"/>
    <dgm:cxn modelId="{EB2FB3CE-4008-41BC-97A2-D19A2C8C9237}" type="presOf" srcId="{E871FA63-1307-4A6C-A22C-137A97F4024C}" destId="{DC7191B7-DECE-456C-92F9-AA0F240634AB}" srcOrd="0" destOrd="0" presId="urn:microsoft.com/office/officeart/2018/2/layout/IconVerticalSolidList"/>
    <dgm:cxn modelId="{BFAB4ACF-EA18-4CC4-9B93-A28E1C619C3F}" srcId="{6072215B-79A9-4344-865A-5D91334FC949}" destId="{E871FA63-1307-4A6C-A22C-137A97F4024C}" srcOrd="0" destOrd="0" parTransId="{8CF0FDE7-810F-4958-91B8-788A945A81AA}" sibTransId="{144DB061-8FAC-4F82-B494-7779D841587E}"/>
    <dgm:cxn modelId="{684C80FD-15EE-44DE-8045-30B82CEBBBAC}" srcId="{6072215B-79A9-4344-865A-5D91334FC949}" destId="{568F4ABD-E6FE-435A-9956-36A458BD2C84}" srcOrd="2" destOrd="0" parTransId="{30AB440B-9CB4-454B-8C74-4668390554FB}" sibTransId="{31019260-E6D1-4455-AC76-93FBCAC1D89E}"/>
    <dgm:cxn modelId="{02C2EA25-2569-45A9-BB10-A8E59F772261}" type="presParOf" srcId="{64B552CD-0EC4-47DC-96A0-9CC145A3B6CE}" destId="{069610DA-64A7-46BF-AA65-10338324A910}" srcOrd="0" destOrd="0" presId="urn:microsoft.com/office/officeart/2018/2/layout/IconVerticalSolidList"/>
    <dgm:cxn modelId="{2BAA4E6D-FA0C-4990-89E1-473FE4BF8903}" type="presParOf" srcId="{069610DA-64A7-46BF-AA65-10338324A910}" destId="{6753C8B4-AE04-4E21-9CEB-CFFB21FC8BEF}" srcOrd="0" destOrd="0" presId="urn:microsoft.com/office/officeart/2018/2/layout/IconVerticalSolidList"/>
    <dgm:cxn modelId="{B8E97DDE-7460-4309-9884-A2A6666B227D}" type="presParOf" srcId="{069610DA-64A7-46BF-AA65-10338324A910}" destId="{2543D097-8F1D-4874-9CD4-6BE4416FAF69}" srcOrd="1" destOrd="0" presId="urn:microsoft.com/office/officeart/2018/2/layout/IconVerticalSolidList"/>
    <dgm:cxn modelId="{3FDE2A15-6E11-429C-A1A7-96497B48A6F4}" type="presParOf" srcId="{069610DA-64A7-46BF-AA65-10338324A910}" destId="{B0A1A1E2-0A29-4718-9D57-60522A3EB52C}" srcOrd="2" destOrd="0" presId="urn:microsoft.com/office/officeart/2018/2/layout/IconVerticalSolidList"/>
    <dgm:cxn modelId="{CBE0F6A9-94CD-44DA-BBF0-211A2D9F8074}" type="presParOf" srcId="{069610DA-64A7-46BF-AA65-10338324A910}" destId="{DC7191B7-DECE-456C-92F9-AA0F240634AB}" srcOrd="3" destOrd="0" presId="urn:microsoft.com/office/officeart/2018/2/layout/IconVerticalSolidList"/>
    <dgm:cxn modelId="{E4F97B6D-5CF7-4EB3-AFFD-DFA21CEA02F8}" type="presParOf" srcId="{64B552CD-0EC4-47DC-96A0-9CC145A3B6CE}" destId="{13D0390B-812D-4A53-88E1-23C7072A4DC7}" srcOrd="1" destOrd="0" presId="urn:microsoft.com/office/officeart/2018/2/layout/IconVerticalSolidList"/>
    <dgm:cxn modelId="{9C10743E-6C28-4466-B40D-1D10B6DFE9FB}" type="presParOf" srcId="{64B552CD-0EC4-47DC-96A0-9CC145A3B6CE}" destId="{0690EBE9-E009-4C85-8C7C-0C7B49B27B70}" srcOrd="2" destOrd="0" presId="urn:microsoft.com/office/officeart/2018/2/layout/IconVerticalSolidList"/>
    <dgm:cxn modelId="{863447F3-DD32-4F90-98F3-D2E025BE82C2}" type="presParOf" srcId="{0690EBE9-E009-4C85-8C7C-0C7B49B27B70}" destId="{49F69E25-F506-493B-886D-733604534ADD}" srcOrd="0" destOrd="0" presId="urn:microsoft.com/office/officeart/2018/2/layout/IconVerticalSolidList"/>
    <dgm:cxn modelId="{54917A74-0CB5-41DE-9D4B-F73D21A93833}" type="presParOf" srcId="{0690EBE9-E009-4C85-8C7C-0C7B49B27B70}" destId="{8E00CD2C-4E3A-46AD-A2A9-97F81CFA2B72}" srcOrd="1" destOrd="0" presId="urn:microsoft.com/office/officeart/2018/2/layout/IconVerticalSolidList"/>
    <dgm:cxn modelId="{18298B30-CD39-44B6-9F9A-355ADB653855}" type="presParOf" srcId="{0690EBE9-E009-4C85-8C7C-0C7B49B27B70}" destId="{BB081354-6665-430A-A9C6-93BF332FC36A}" srcOrd="2" destOrd="0" presId="urn:microsoft.com/office/officeart/2018/2/layout/IconVerticalSolidList"/>
    <dgm:cxn modelId="{78C50B7D-D9B4-4766-96D8-EF68FE2C3053}" type="presParOf" srcId="{0690EBE9-E009-4C85-8C7C-0C7B49B27B70}" destId="{2659E701-E0B4-4104-967E-9B8D4DEDECBB}" srcOrd="3" destOrd="0" presId="urn:microsoft.com/office/officeart/2018/2/layout/IconVerticalSolidList"/>
    <dgm:cxn modelId="{917A1F61-04DD-440E-92BB-894D7D6B4C5F}" type="presParOf" srcId="{64B552CD-0EC4-47DC-96A0-9CC145A3B6CE}" destId="{F9C02BAF-09AE-4E46-9C54-A5D5C85A7549}" srcOrd="3" destOrd="0" presId="urn:microsoft.com/office/officeart/2018/2/layout/IconVerticalSolidList"/>
    <dgm:cxn modelId="{6154F980-B7AF-4243-A221-0C58B3F38A87}" type="presParOf" srcId="{64B552CD-0EC4-47DC-96A0-9CC145A3B6CE}" destId="{07270992-F045-4D47-B01A-D02B06109C44}" srcOrd="4" destOrd="0" presId="urn:microsoft.com/office/officeart/2018/2/layout/IconVerticalSolidList"/>
    <dgm:cxn modelId="{BB844815-F981-4FCC-A93E-DEE18145A3D0}" type="presParOf" srcId="{07270992-F045-4D47-B01A-D02B06109C44}" destId="{94A2E6A5-E567-4019-97DF-F1F1F267EF30}" srcOrd="0" destOrd="0" presId="urn:microsoft.com/office/officeart/2018/2/layout/IconVerticalSolidList"/>
    <dgm:cxn modelId="{0A691D12-9B51-4592-9907-6FAE940F29CA}" type="presParOf" srcId="{07270992-F045-4D47-B01A-D02B06109C44}" destId="{94BB99CE-070A-4D8D-9C47-52170EE5BEE9}" srcOrd="1" destOrd="0" presId="urn:microsoft.com/office/officeart/2018/2/layout/IconVerticalSolidList"/>
    <dgm:cxn modelId="{688D35E7-E3AE-43FA-B014-1A091D3AA858}" type="presParOf" srcId="{07270992-F045-4D47-B01A-D02B06109C44}" destId="{572A9E36-70E8-4EB4-88CD-99914B19B81B}" srcOrd="2" destOrd="0" presId="urn:microsoft.com/office/officeart/2018/2/layout/IconVerticalSolidList"/>
    <dgm:cxn modelId="{D089175A-6C6C-4D27-B223-029E94B57715}" type="presParOf" srcId="{07270992-F045-4D47-B01A-D02B06109C44}" destId="{4180E930-F791-4E29-A416-3A071DA8C16B}" srcOrd="3" destOrd="0" presId="urn:microsoft.com/office/officeart/2018/2/layout/IconVerticalSolidList"/>
    <dgm:cxn modelId="{7CD0DC8B-A8BE-4047-88E9-B4782FB0B298}" type="presParOf" srcId="{64B552CD-0EC4-47DC-96A0-9CC145A3B6CE}" destId="{16E3AAAE-9209-49BB-B66D-23539DD840B8}" srcOrd="5" destOrd="0" presId="urn:microsoft.com/office/officeart/2018/2/layout/IconVerticalSolidList"/>
    <dgm:cxn modelId="{A98C702D-1E1E-4DB4-B25C-F1B2B1CAE1D1}" type="presParOf" srcId="{64B552CD-0EC4-47DC-96A0-9CC145A3B6CE}" destId="{52A4FD6C-F565-4DB1-AAD0-396320F0917B}" srcOrd="6" destOrd="0" presId="urn:microsoft.com/office/officeart/2018/2/layout/IconVerticalSolidList"/>
    <dgm:cxn modelId="{B5FD3459-2726-4AA8-AB8E-B835A0652CE5}" type="presParOf" srcId="{52A4FD6C-F565-4DB1-AAD0-396320F0917B}" destId="{669455BF-A748-4C2E-BF71-1F18E9D5E154}" srcOrd="0" destOrd="0" presId="urn:microsoft.com/office/officeart/2018/2/layout/IconVerticalSolidList"/>
    <dgm:cxn modelId="{A47947A1-43FE-4FA4-ABAF-D2684E6A4774}" type="presParOf" srcId="{52A4FD6C-F565-4DB1-AAD0-396320F0917B}" destId="{E9D81216-F486-42B1-A3C7-90A098453BB9}" srcOrd="1" destOrd="0" presId="urn:microsoft.com/office/officeart/2018/2/layout/IconVerticalSolidList"/>
    <dgm:cxn modelId="{63EF7A94-5CBC-41A2-A090-85EA0F2A1D20}" type="presParOf" srcId="{52A4FD6C-F565-4DB1-AAD0-396320F0917B}" destId="{74CD9C48-3A63-4FD2-82D4-E2587E0C3C0E}" srcOrd="2" destOrd="0" presId="urn:microsoft.com/office/officeart/2018/2/layout/IconVerticalSolidList"/>
    <dgm:cxn modelId="{1BE944B2-0CE8-4C53-B4EB-BB01EB682956}" type="presParOf" srcId="{52A4FD6C-F565-4DB1-AAD0-396320F0917B}" destId="{16465A11-1FB5-4922-B23F-4F673BED4CC5}"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2215B-79A9-4344-865A-5D91334FC949}"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E871FA63-1307-4A6C-A22C-137A97F4024C}">
      <dgm:prSet/>
      <dgm:spPr/>
      <dgm:t>
        <a:bodyPr/>
        <a:lstStyle/>
        <a:p>
          <a:pPr>
            <a:lnSpc>
              <a:spcPct val="100000"/>
            </a:lnSpc>
          </a:pPr>
          <a:r>
            <a:rPr lang="en-US"/>
            <a:t>For youth Ministry, plan with the natural cycle of two "rounds" per year.</a:t>
          </a:r>
        </a:p>
      </dgm:t>
    </dgm:pt>
    <dgm:pt modelId="{8CF0FDE7-810F-4958-91B8-788A945A81AA}" type="parTrans" cxnId="{BFAB4ACF-EA18-4CC4-9B93-A28E1C619C3F}">
      <dgm:prSet/>
      <dgm:spPr/>
      <dgm:t>
        <a:bodyPr/>
        <a:lstStyle/>
        <a:p>
          <a:endParaRPr lang="en-US"/>
        </a:p>
      </dgm:t>
    </dgm:pt>
    <dgm:pt modelId="{144DB061-8FAC-4F82-B494-7779D841587E}" type="sibTrans" cxnId="{BFAB4ACF-EA18-4CC4-9B93-A28E1C619C3F}">
      <dgm:prSet/>
      <dgm:spPr/>
      <dgm:t>
        <a:bodyPr/>
        <a:lstStyle/>
        <a:p>
          <a:endParaRPr lang="en-US"/>
        </a:p>
      </dgm:t>
    </dgm:pt>
    <dgm:pt modelId="{2C4C7790-8B3B-4961-BCC7-ABF3235A1AA7}">
      <dgm:prSet/>
      <dgm:spPr/>
      <dgm:t>
        <a:bodyPr/>
        <a:lstStyle/>
        <a:p>
          <a:pPr>
            <a:lnSpc>
              <a:spcPct val="100000"/>
            </a:lnSpc>
          </a:pPr>
          <a:r>
            <a:rPr lang="en-US"/>
            <a:t>For young people, their "year doesn't start in January 1.  It kicks off with the start of the school year in August or September.</a:t>
          </a:r>
        </a:p>
      </dgm:t>
    </dgm:pt>
    <dgm:pt modelId="{6CD14EC9-919C-421F-A20C-07601FADFD89}" type="parTrans" cxnId="{0CC9DEB7-AE1B-45A4-881E-4C40D6D18488}">
      <dgm:prSet/>
      <dgm:spPr/>
      <dgm:t>
        <a:bodyPr/>
        <a:lstStyle/>
        <a:p>
          <a:endParaRPr lang="en-US"/>
        </a:p>
      </dgm:t>
    </dgm:pt>
    <dgm:pt modelId="{44F5E967-C98E-4B4D-82FF-61B2823ADA5E}" type="sibTrans" cxnId="{0CC9DEB7-AE1B-45A4-881E-4C40D6D18488}">
      <dgm:prSet/>
      <dgm:spPr/>
      <dgm:t>
        <a:bodyPr/>
        <a:lstStyle/>
        <a:p>
          <a:endParaRPr lang="en-US"/>
        </a:p>
      </dgm:t>
    </dgm:pt>
    <dgm:pt modelId="{568F4ABD-E6FE-435A-9956-36A458BD2C84}">
      <dgm:prSet/>
      <dgm:spPr/>
      <dgm:t>
        <a:bodyPr/>
        <a:lstStyle/>
        <a:p>
          <a:pPr>
            <a:lnSpc>
              <a:spcPct val="100000"/>
            </a:lnSpc>
          </a:pPr>
          <a:r>
            <a:rPr lang="en-US"/>
            <a:t>Their second "round" of ethe cycle is summer vacation, which starts in May or June.</a:t>
          </a:r>
        </a:p>
      </dgm:t>
    </dgm:pt>
    <dgm:pt modelId="{30AB440B-9CB4-454B-8C74-4668390554FB}" type="parTrans" cxnId="{684C80FD-15EE-44DE-8045-30B82CEBBBAC}">
      <dgm:prSet/>
      <dgm:spPr/>
      <dgm:t>
        <a:bodyPr/>
        <a:lstStyle/>
        <a:p>
          <a:endParaRPr lang="en-US"/>
        </a:p>
      </dgm:t>
    </dgm:pt>
    <dgm:pt modelId="{31019260-E6D1-4455-AC76-93FBCAC1D89E}" type="sibTrans" cxnId="{684C80FD-15EE-44DE-8045-30B82CEBBBAC}">
      <dgm:prSet/>
      <dgm:spPr/>
      <dgm:t>
        <a:bodyPr/>
        <a:lstStyle/>
        <a:p>
          <a:endParaRPr lang="en-US"/>
        </a:p>
      </dgm:t>
    </dgm:pt>
    <dgm:pt modelId="{54E65993-C36E-4BD0-B49C-BC8A3AF3F976}">
      <dgm:prSet/>
      <dgm:spPr/>
      <dgm:t>
        <a:bodyPr/>
        <a:lstStyle/>
        <a:p>
          <a:pPr>
            <a:lnSpc>
              <a:spcPct val="100000"/>
            </a:lnSpc>
          </a:pPr>
          <a:r>
            <a:rPr lang="en-US"/>
            <a:t>Schedule your youth ministry with this cycle in mind.</a:t>
          </a:r>
        </a:p>
      </dgm:t>
    </dgm:pt>
    <dgm:pt modelId="{4748C62B-4529-4447-BB20-97BE00536B56}" type="parTrans" cxnId="{3139F882-05FD-4E4A-9056-F039351D62AF}">
      <dgm:prSet/>
      <dgm:spPr/>
      <dgm:t>
        <a:bodyPr/>
        <a:lstStyle/>
        <a:p>
          <a:endParaRPr lang="en-US"/>
        </a:p>
      </dgm:t>
    </dgm:pt>
    <dgm:pt modelId="{718F195E-F33D-45FE-BCAE-4986A6FB02C9}" type="sibTrans" cxnId="{3139F882-05FD-4E4A-9056-F039351D62AF}">
      <dgm:prSet/>
      <dgm:spPr/>
      <dgm:t>
        <a:bodyPr/>
        <a:lstStyle/>
        <a:p>
          <a:endParaRPr lang="en-US"/>
        </a:p>
      </dgm:t>
    </dgm:pt>
    <dgm:pt modelId="{64B552CD-0EC4-47DC-96A0-9CC145A3B6CE}" type="pres">
      <dgm:prSet presAssocID="{6072215B-79A9-4344-865A-5D91334FC949}" presName="root" presStyleCnt="0">
        <dgm:presLayoutVars>
          <dgm:dir/>
          <dgm:resizeHandles val="exact"/>
        </dgm:presLayoutVars>
      </dgm:prSet>
      <dgm:spPr/>
    </dgm:pt>
    <dgm:pt modelId="{069610DA-64A7-46BF-AA65-10338324A910}" type="pres">
      <dgm:prSet presAssocID="{E871FA63-1307-4A6C-A22C-137A97F4024C}" presName="compNode" presStyleCnt="0"/>
      <dgm:spPr/>
    </dgm:pt>
    <dgm:pt modelId="{6753C8B4-AE04-4E21-9CEB-CFFB21FC8BEF}" type="pres">
      <dgm:prSet presAssocID="{E871FA63-1307-4A6C-A22C-137A97F4024C}" presName="bgRect" presStyleLbl="bgShp" presStyleIdx="0" presStyleCnt="4"/>
      <dgm:spPr/>
    </dgm:pt>
    <dgm:pt modelId="{2543D097-8F1D-4874-9CD4-6BE4416FAF69}" type="pres">
      <dgm:prSet presAssocID="{E871FA63-1307-4A6C-A22C-137A97F402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ycle with People"/>
        </a:ext>
      </dgm:extLst>
    </dgm:pt>
    <dgm:pt modelId="{B0A1A1E2-0A29-4718-9D57-60522A3EB52C}" type="pres">
      <dgm:prSet presAssocID="{E871FA63-1307-4A6C-A22C-137A97F4024C}" presName="spaceRect" presStyleCnt="0"/>
      <dgm:spPr/>
    </dgm:pt>
    <dgm:pt modelId="{DC7191B7-DECE-456C-92F9-AA0F240634AB}" type="pres">
      <dgm:prSet presAssocID="{E871FA63-1307-4A6C-A22C-137A97F4024C}" presName="parTx" presStyleLbl="revTx" presStyleIdx="0" presStyleCnt="4">
        <dgm:presLayoutVars>
          <dgm:chMax val="0"/>
          <dgm:chPref val="0"/>
        </dgm:presLayoutVars>
      </dgm:prSet>
      <dgm:spPr/>
    </dgm:pt>
    <dgm:pt modelId="{13D0390B-812D-4A53-88E1-23C7072A4DC7}" type="pres">
      <dgm:prSet presAssocID="{144DB061-8FAC-4F82-B494-7779D841587E}" presName="sibTrans" presStyleCnt="0"/>
      <dgm:spPr/>
    </dgm:pt>
    <dgm:pt modelId="{0690EBE9-E009-4C85-8C7C-0C7B49B27B70}" type="pres">
      <dgm:prSet presAssocID="{2C4C7790-8B3B-4961-BCC7-ABF3235A1AA7}" presName="compNode" presStyleCnt="0"/>
      <dgm:spPr/>
    </dgm:pt>
    <dgm:pt modelId="{49F69E25-F506-493B-886D-733604534ADD}" type="pres">
      <dgm:prSet presAssocID="{2C4C7790-8B3B-4961-BCC7-ABF3235A1AA7}" presName="bgRect" presStyleLbl="bgShp" presStyleIdx="1" presStyleCnt="4"/>
      <dgm:spPr/>
    </dgm:pt>
    <dgm:pt modelId="{8E00CD2C-4E3A-46AD-A2A9-97F81CFA2B72}" type="pres">
      <dgm:prSet presAssocID="{2C4C7790-8B3B-4961-BCC7-ABF3235A1A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ymnast - Floor Routine"/>
        </a:ext>
      </dgm:extLst>
    </dgm:pt>
    <dgm:pt modelId="{BB081354-6665-430A-A9C6-93BF332FC36A}" type="pres">
      <dgm:prSet presAssocID="{2C4C7790-8B3B-4961-BCC7-ABF3235A1AA7}" presName="spaceRect" presStyleCnt="0"/>
      <dgm:spPr/>
    </dgm:pt>
    <dgm:pt modelId="{2659E701-E0B4-4104-967E-9B8D4DEDECBB}" type="pres">
      <dgm:prSet presAssocID="{2C4C7790-8B3B-4961-BCC7-ABF3235A1AA7}" presName="parTx" presStyleLbl="revTx" presStyleIdx="1" presStyleCnt="4">
        <dgm:presLayoutVars>
          <dgm:chMax val="0"/>
          <dgm:chPref val="0"/>
        </dgm:presLayoutVars>
      </dgm:prSet>
      <dgm:spPr/>
    </dgm:pt>
    <dgm:pt modelId="{F9C02BAF-09AE-4E46-9C54-A5D5C85A7549}" type="pres">
      <dgm:prSet presAssocID="{44F5E967-C98E-4B4D-82FF-61B2823ADA5E}" presName="sibTrans" presStyleCnt="0"/>
      <dgm:spPr/>
    </dgm:pt>
    <dgm:pt modelId="{07270992-F045-4D47-B01A-D02B06109C44}" type="pres">
      <dgm:prSet presAssocID="{568F4ABD-E6FE-435A-9956-36A458BD2C84}" presName="compNode" presStyleCnt="0"/>
      <dgm:spPr/>
    </dgm:pt>
    <dgm:pt modelId="{94A2E6A5-E567-4019-97DF-F1F1F267EF30}" type="pres">
      <dgm:prSet presAssocID="{568F4ABD-E6FE-435A-9956-36A458BD2C84}" presName="bgRect" presStyleLbl="bgShp" presStyleIdx="2" presStyleCnt="4"/>
      <dgm:spPr/>
    </dgm:pt>
    <dgm:pt modelId="{94BB99CE-070A-4D8D-9C47-52170EE5BEE9}" type="pres">
      <dgm:prSet presAssocID="{568F4ABD-E6FE-435A-9956-36A458BD2C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row Circle"/>
        </a:ext>
      </dgm:extLst>
    </dgm:pt>
    <dgm:pt modelId="{572A9E36-70E8-4EB4-88CD-99914B19B81B}" type="pres">
      <dgm:prSet presAssocID="{568F4ABD-E6FE-435A-9956-36A458BD2C84}" presName="spaceRect" presStyleCnt="0"/>
      <dgm:spPr/>
    </dgm:pt>
    <dgm:pt modelId="{4180E930-F791-4E29-A416-3A071DA8C16B}" type="pres">
      <dgm:prSet presAssocID="{568F4ABD-E6FE-435A-9956-36A458BD2C84}" presName="parTx" presStyleLbl="revTx" presStyleIdx="2" presStyleCnt="4">
        <dgm:presLayoutVars>
          <dgm:chMax val="0"/>
          <dgm:chPref val="0"/>
        </dgm:presLayoutVars>
      </dgm:prSet>
      <dgm:spPr/>
    </dgm:pt>
    <dgm:pt modelId="{16E3AAAE-9209-49BB-B66D-23539DD840B8}" type="pres">
      <dgm:prSet presAssocID="{31019260-E6D1-4455-AC76-93FBCAC1D89E}" presName="sibTrans" presStyleCnt="0"/>
      <dgm:spPr/>
    </dgm:pt>
    <dgm:pt modelId="{52A4FD6C-F565-4DB1-AAD0-396320F0917B}" type="pres">
      <dgm:prSet presAssocID="{54E65993-C36E-4BD0-B49C-BC8A3AF3F976}" presName="compNode" presStyleCnt="0"/>
      <dgm:spPr/>
    </dgm:pt>
    <dgm:pt modelId="{669455BF-A748-4C2E-BF71-1F18E9D5E154}" type="pres">
      <dgm:prSet presAssocID="{54E65993-C36E-4BD0-B49C-BC8A3AF3F976}" presName="bgRect" presStyleLbl="bgShp" presStyleIdx="3" presStyleCnt="4"/>
      <dgm:spPr/>
    </dgm:pt>
    <dgm:pt modelId="{E9D81216-F486-42B1-A3C7-90A098453BB9}" type="pres">
      <dgm:prSet presAssocID="{54E65993-C36E-4BD0-B49C-BC8A3AF3F9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ayer Candle"/>
        </a:ext>
      </dgm:extLst>
    </dgm:pt>
    <dgm:pt modelId="{74CD9C48-3A63-4FD2-82D4-E2587E0C3C0E}" type="pres">
      <dgm:prSet presAssocID="{54E65993-C36E-4BD0-B49C-BC8A3AF3F976}" presName="spaceRect" presStyleCnt="0"/>
      <dgm:spPr/>
    </dgm:pt>
    <dgm:pt modelId="{16465A11-1FB5-4922-B23F-4F673BED4CC5}" type="pres">
      <dgm:prSet presAssocID="{54E65993-C36E-4BD0-B49C-BC8A3AF3F976}" presName="parTx" presStyleLbl="revTx" presStyleIdx="3" presStyleCnt="4">
        <dgm:presLayoutVars>
          <dgm:chMax val="0"/>
          <dgm:chPref val="0"/>
        </dgm:presLayoutVars>
      </dgm:prSet>
      <dgm:spPr/>
    </dgm:pt>
  </dgm:ptLst>
  <dgm:cxnLst>
    <dgm:cxn modelId="{286F4916-05C9-4486-BA4F-6261A614272F}" type="presOf" srcId="{E871FA63-1307-4A6C-A22C-137A97F4024C}" destId="{DC7191B7-DECE-456C-92F9-AA0F240634AB}" srcOrd="0" destOrd="0" presId="urn:microsoft.com/office/officeart/2018/2/layout/IconVerticalSolidList"/>
    <dgm:cxn modelId="{15638919-575B-4416-80D0-CF6445F59F9C}" type="presOf" srcId="{6072215B-79A9-4344-865A-5D91334FC949}" destId="{64B552CD-0EC4-47DC-96A0-9CC145A3B6CE}" srcOrd="0" destOrd="0" presId="urn:microsoft.com/office/officeart/2018/2/layout/IconVerticalSolidList"/>
    <dgm:cxn modelId="{3139F882-05FD-4E4A-9056-F039351D62AF}" srcId="{6072215B-79A9-4344-865A-5D91334FC949}" destId="{54E65993-C36E-4BD0-B49C-BC8A3AF3F976}" srcOrd="3" destOrd="0" parTransId="{4748C62B-4529-4447-BB20-97BE00536B56}" sibTransId="{718F195E-F33D-45FE-BCAE-4986A6FB02C9}"/>
    <dgm:cxn modelId="{0993438A-9139-41A6-AD25-B08412E293AC}" type="presOf" srcId="{568F4ABD-E6FE-435A-9956-36A458BD2C84}" destId="{4180E930-F791-4E29-A416-3A071DA8C16B}" srcOrd="0" destOrd="0" presId="urn:microsoft.com/office/officeart/2018/2/layout/IconVerticalSolidList"/>
    <dgm:cxn modelId="{0CC9DEB7-AE1B-45A4-881E-4C40D6D18488}" srcId="{6072215B-79A9-4344-865A-5D91334FC949}" destId="{2C4C7790-8B3B-4961-BCC7-ABF3235A1AA7}" srcOrd="1" destOrd="0" parTransId="{6CD14EC9-919C-421F-A20C-07601FADFD89}" sibTransId="{44F5E967-C98E-4B4D-82FF-61B2823ADA5E}"/>
    <dgm:cxn modelId="{BFAB4ACF-EA18-4CC4-9B93-A28E1C619C3F}" srcId="{6072215B-79A9-4344-865A-5D91334FC949}" destId="{E871FA63-1307-4A6C-A22C-137A97F4024C}" srcOrd="0" destOrd="0" parTransId="{8CF0FDE7-810F-4958-91B8-788A945A81AA}" sibTransId="{144DB061-8FAC-4F82-B494-7779D841587E}"/>
    <dgm:cxn modelId="{1BDB1CF2-D3F7-4C5D-B900-616939746A5E}" type="presOf" srcId="{54E65993-C36E-4BD0-B49C-BC8A3AF3F976}" destId="{16465A11-1FB5-4922-B23F-4F673BED4CC5}" srcOrd="0" destOrd="0" presId="urn:microsoft.com/office/officeart/2018/2/layout/IconVerticalSolidList"/>
    <dgm:cxn modelId="{1C0C6EF6-546D-4777-B44C-9718467BD17D}" type="presOf" srcId="{2C4C7790-8B3B-4961-BCC7-ABF3235A1AA7}" destId="{2659E701-E0B4-4104-967E-9B8D4DEDECBB}" srcOrd="0" destOrd="0" presId="urn:microsoft.com/office/officeart/2018/2/layout/IconVerticalSolidList"/>
    <dgm:cxn modelId="{684C80FD-15EE-44DE-8045-30B82CEBBBAC}" srcId="{6072215B-79A9-4344-865A-5D91334FC949}" destId="{568F4ABD-E6FE-435A-9956-36A458BD2C84}" srcOrd="2" destOrd="0" parTransId="{30AB440B-9CB4-454B-8C74-4668390554FB}" sibTransId="{31019260-E6D1-4455-AC76-93FBCAC1D89E}"/>
    <dgm:cxn modelId="{07D332E5-F835-4A22-B5A8-8C63D3C1716E}" type="presParOf" srcId="{64B552CD-0EC4-47DC-96A0-9CC145A3B6CE}" destId="{069610DA-64A7-46BF-AA65-10338324A910}" srcOrd="0" destOrd="0" presId="urn:microsoft.com/office/officeart/2018/2/layout/IconVerticalSolidList"/>
    <dgm:cxn modelId="{6419096F-5A11-4271-8E0C-665CDBC282F2}" type="presParOf" srcId="{069610DA-64A7-46BF-AA65-10338324A910}" destId="{6753C8B4-AE04-4E21-9CEB-CFFB21FC8BEF}" srcOrd="0" destOrd="0" presId="urn:microsoft.com/office/officeart/2018/2/layout/IconVerticalSolidList"/>
    <dgm:cxn modelId="{EC98D9AD-273E-4078-A733-25C97A7772E7}" type="presParOf" srcId="{069610DA-64A7-46BF-AA65-10338324A910}" destId="{2543D097-8F1D-4874-9CD4-6BE4416FAF69}" srcOrd="1" destOrd="0" presId="urn:microsoft.com/office/officeart/2018/2/layout/IconVerticalSolidList"/>
    <dgm:cxn modelId="{738AA771-063C-4E7B-B9FB-F2BD938F5D82}" type="presParOf" srcId="{069610DA-64A7-46BF-AA65-10338324A910}" destId="{B0A1A1E2-0A29-4718-9D57-60522A3EB52C}" srcOrd="2" destOrd="0" presId="urn:microsoft.com/office/officeart/2018/2/layout/IconVerticalSolidList"/>
    <dgm:cxn modelId="{DD1EBC34-EEC0-4DE0-8D86-C524E537C98C}" type="presParOf" srcId="{069610DA-64A7-46BF-AA65-10338324A910}" destId="{DC7191B7-DECE-456C-92F9-AA0F240634AB}" srcOrd="3" destOrd="0" presId="urn:microsoft.com/office/officeart/2018/2/layout/IconVerticalSolidList"/>
    <dgm:cxn modelId="{87373F1B-05A7-4882-9BA2-2D364564CA95}" type="presParOf" srcId="{64B552CD-0EC4-47DC-96A0-9CC145A3B6CE}" destId="{13D0390B-812D-4A53-88E1-23C7072A4DC7}" srcOrd="1" destOrd="0" presId="urn:microsoft.com/office/officeart/2018/2/layout/IconVerticalSolidList"/>
    <dgm:cxn modelId="{721EAE86-F59A-4CCF-B192-DD86930D0177}" type="presParOf" srcId="{64B552CD-0EC4-47DC-96A0-9CC145A3B6CE}" destId="{0690EBE9-E009-4C85-8C7C-0C7B49B27B70}" srcOrd="2" destOrd="0" presId="urn:microsoft.com/office/officeart/2018/2/layout/IconVerticalSolidList"/>
    <dgm:cxn modelId="{6C308423-1769-4EDB-AEB8-406E72FF0AF2}" type="presParOf" srcId="{0690EBE9-E009-4C85-8C7C-0C7B49B27B70}" destId="{49F69E25-F506-493B-886D-733604534ADD}" srcOrd="0" destOrd="0" presId="urn:microsoft.com/office/officeart/2018/2/layout/IconVerticalSolidList"/>
    <dgm:cxn modelId="{CA99D172-3729-4069-8CF1-2C5B905613D1}" type="presParOf" srcId="{0690EBE9-E009-4C85-8C7C-0C7B49B27B70}" destId="{8E00CD2C-4E3A-46AD-A2A9-97F81CFA2B72}" srcOrd="1" destOrd="0" presId="urn:microsoft.com/office/officeart/2018/2/layout/IconVerticalSolidList"/>
    <dgm:cxn modelId="{5CA7C7D8-F897-4D9D-B36D-83B8FEFF5B6A}" type="presParOf" srcId="{0690EBE9-E009-4C85-8C7C-0C7B49B27B70}" destId="{BB081354-6665-430A-A9C6-93BF332FC36A}" srcOrd="2" destOrd="0" presId="urn:microsoft.com/office/officeart/2018/2/layout/IconVerticalSolidList"/>
    <dgm:cxn modelId="{4E6D0B6D-7A4F-4F92-AE89-A7F6E859108D}" type="presParOf" srcId="{0690EBE9-E009-4C85-8C7C-0C7B49B27B70}" destId="{2659E701-E0B4-4104-967E-9B8D4DEDECBB}" srcOrd="3" destOrd="0" presId="urn:microsoft.com/office/officeart/2018/2/layout/IconVerticalSolidList"/>
    <dgm:cxn modelId="{9B90C6B6-837B-4022-97A9-F4098892DCD0}" type="presParOf" srcId="{64B552CD-0EC4-47DC-96A0-9CC145A3B6CE}" destId="{F9C02BAF-09AE-4E46-9C54-A5D5C85A7549}" srcOrd="3" destOrd="0" presId="urn:microsoft.com/office/officeart/2018/2/layout/IconVerticalSolidList"/>
    <dgm:cxn modelId="{087C3CD2-E587-4984-B2FF-37D83D7204AD}" type="presParOf" srcId="{64B552CD-0EC4-47DC-96A0-9CC145A3B6CE}" destId="{07270992-F045-4D47-B01A-D02B06109C44}" srcOrd="4" destOrd="0" presId="urn:microsoft.com/office/officeart/2018/2/layout/IconVerticalSolidList"/>
    <dgm:cxn modelId="{714346FB-8E92-49A2-8CC7-809A88DC8394}" type="presParOf" srcId="{07270992-F045-4D47-B01A-D02B06109C44}" destId="{94A2E6A5-E567-4019-97DF-F1F1F267EF30}" srcOrd="0" destOrd="0" presId="urn:microsoft.com/office/officeart/2018/2/layout/IconVerticalSolidList"/>
    <dgm:cxn modelId="{472B8781-3BFA-435F-A5CC-1C5CA33A9260}" type="presParOf" srcId="{07270992-F045-4D47-B01A-D02B06109C44}" destId="{94BB99CE-070A-4D8D-9C47-52170EE5BEE9}" srcOrd="1" destOrd="0" presId="urn:microsoft.com/office/officeart/2018/2/layout/IconVerticalSolidList"/>
    <dgm:cxn modelId="{D6EF69F8-B082-489E-BDCE-636FC0C718A6}" type="presParOf" srcId="{07270992-F045-4D47-B01A-D02B06109C44}" destId="{572A9E36-70E8-4EB4-88CD-99914B19B81B}" srcOrd="2" destOrd="0" presId="urn:microsoft.com/office/officeart/2018/2/layout/IconVerticalSolidList"/>
    <dgm:cxn modelId="{E813F083-185A-4C3C-8BF1-64CDA2C01BCA}" type="presParOf" srcId="{07270992-F045-4D47-B01A-D02B06109C44}" destId="{4180E930-F791-4E29-A416-3A071DA8C16B}" srcOrd="3" destOrd="0" presId="urn:microsoft.com/office/officeart/2018/2/layout/IconVerticalSolidList"/>
    <dgm:cxn modelId="{D36E0179-2F77-4527-A009-3A3FB1B18ECB}" type="presParOf" srcId="{64B552CD-0EC4-47DC-96A0-9CC145A3B6CE}" destId="{16E3AAAE-9209-49BB-B66D-23539DD840B8}" srcOrd="5" destOrd="0" presId="urn:microsoft.com/office/officeart/2018/2/layout/IconVerticalSolidList"/>
    <dgm:cxn modelId="{02D95A40-2908-46B3-A54F-1531D088B8B9}" type="presParOf" srcId="{64B552CD-0EC4-47DC-96A0-9CC145A3B6CE}" destId="{52A4FD6C-F565-4DB1-AAD0-396320F0917B}" srcOrd="6" destOrd="0" presId="urn:microsoft.com/office/officeart/2018/2/layout/IconVerticalSolidList"/>
    <dgm:cxn modelId="{788A6903-55E2-41F9-B4A5-0B1BB8660B8F}" type="presParOf" srcId="{52A4FD6C-F565-4DB1-AAD0-396320F0917B}" destId="{669455BF-A748-4C2E-BF71-1F18E9D5E154}" srcOrd="0" destOrd="0" presId="urn:microsoft.com/office/officeart/2018/2/layout/IconVerticalSolidList"/>
    <dgm:cxn modelId="{D4E68815-4312-4F80-A78E-2918CC52501A}" type="presParOf" srcId="{52A4FD6C-F565-4DB1-AAD0-396320F0917B}" destId="{E9D81216-F486-42B1-A3C7-90A098453BB9}" srcOrd="1" destOrd="0" presId="urn:microsoft.com/office/officeart/2018/2/layout/IconVerticalSolidList"/>
    <dgm:cxn modelId="{001D398D-F690-4936-9A8B-6D14A3538708}" type="presParOf" srcId="{52A4FD6C-F565-4DB1-AAD0-396320F0917B}" destId="{74CD9C48-3A63-4FD2-82D4-E2587E0C3C0E}" srcOrd="2" destOrd="0" presId="urn:microsoft.com/office/officeart/2018/2/layout/IconVerticalSolidList"/>
    <dgm:cxn modelId="{71F34865-E984-43B1-BC64-5E74F27A1B0E}" type="presParOf" srcId="{52A4FD6C-F565-4DB1-AAD0-396320F0917B}" destId="{16465A11-1FB5-4922-B23F-4F673BED4CC5}" srcOrd="3" destOrd="0" presId="urn:microsoft.com/office/officeart/2018/2/layout/IconVerticalSoli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6394-1F8E-4535-AFC7-F55EA1FAF0A1}">
      <dsp:nvSpPr>
        <dsp:cNvPr id="0" name=""/>
        <dsp:cNvSpPr/>
      </dsp:nvSpPr>
      <dsp:spPr>
        <a:xfrm>
          <a:off x="0" y="4141289"/>
          <a:ext cx="2955984" cy="1359263"/>
        </a:xfrm>
        <a:prstGeom prst="rect">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30" tIns="142240" rIns="21023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Plantagenet Cherokee"/>
            </a:rPr>
            <a:t>Who will take the Initiative to keep your Pastor in the loop?</a:t>
          </a:r>
          <a:endParaRPr lang="en-US" sz="2000" b="1" kern="1200"/>
        </a:p>
      </dsp:txBody>
      <dsp:txXfrm>
        <a:off x="0" y="4141289"/>
        <a:ext cx="2955984" cy="1359263"/>
      </dsp:txXfrm>
    </dsp:sp>
    <dsp:sp modelId="{0DF1F945-87DF-4D39-BDFF-4409304D6D69}">
      <dsp:nvSpPr>
        <dsp:cNvPr id="0" name=""/>
        <dsp:cNvSpPr/>
      </dsp:nvSpPr>
      <dsp:spPr>
        <a:xfrm>
          <a:off x="2955984" y="4141289"/>
          <a:ext cx="8867954" cy="1359263"/>
        </a:xfrm>
        <a:prstGeom prst="rect">
          <a:avLst/>
        </a:prstGeom>
        <a:solidFill>
          <a:schemeClr val="accent3">
            <a:alpha val="90000"/>
            <a:tint val="40000"/>
            <a:hueOff val="0"/>
            <a:satOff val="0"/>
            <a:lumOff val="0"/>
            <a:alphaOff val="0"/>
          </a:schemeClr>
        </a:solidFill>
        <a:ln w="48000" cap="flat" cmpd="thickThin"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884" tIns="241300" rIns="179884" bIns="241300" numCol="1" spcCol="1270" anchor="ctr" anchorCtr="0">
          <a:noAutofit/>
        </a:bodyPr>
        <a:lstStyle/>
        <a:p>
          <a:pPr marL="0" lvl="0" indent="0" algn="l" defTabSz="844550" rtl="0">
            <a:lnSpc>
              <a:spcPct val="90000"/>
            </a:lnSpc>
            <a:spcBef>
              <a:spcPct val="0"/>
            </a:spcBef>
            <a:spcAft>
              <a:spcPct val="35000"/>
            </a:spcAft>
            <a:buNone/>
          </a:pPr>
          <a:r>
            <a:rPr lang="en-US" sz="1900" b="1" i="1" kern="1200">
              <a:latin typeface="Plantagenet Cherokee"/>
            </a:rPr>
            <a:t>The Youth and youth leaders should take the initiative to communicate to the pastor rather than expecting the pastor to somehow be "in the know" about the youth ministry in your church.</a:t>
          </a:r>
          <a:endParaRPr lang="en-US" sz="1900" b="1" i="1" kern="1200"/>
        </a:p>
      </dsp:txBody>
      <dsp:txXfrm>
        <a:off x="2955984" y="4141289"/>
        <a:ext cx="8867954" cy="1359263"/>
      </dsp:txXfrm>
    </dsp:sp>
    <dsp:sp modelId="{2600F0D2-0D94-4913-9AB2-39755754FA20}">
      <dsp:nvSpPr>
        <dsp:cNvPr id="0" name=""/>
        <dsp:cNvSpPr/>
      </dsp:nvSpPr>
      <dsp:spPr>
        <a:xfrm rot="10800000">
          <a:off x="0" y="2071130"/>
          <a:ext cx="2955984" cy="209054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30" tIns="142240" rIns="21023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Plantagenet Cherokee"/>
            </a:rPr>
            <a:t>What are your pastor's Characteristics?</a:t>
          </a:r>
          <a:endParaRPr lang="en-US" sz="2000" b="1" kern="1200"/>
        </a:p>
      </dsp:txBody>
      <dsp:txXfrm rot="-10800000">
        <a:off x="0" y="2071130"/>
        <a:ext cx="2955984" cy="1358855"/>
      </dsp:txXfrm>
    </dsp:sp>
    <dsp:sp modelId="{8062A5D4-FA0B-4BBC-9694-D05923210A2F}">
      <dsp:nvSpPr>
        <dsp:cNvPr id="0" name=""/>
        <dsp:cNvSpPr/>
      </dsp:nvSpPr>
      <dsp:spPr>
        <a:xfrm>
          <a:off x="2955984" y="2071130"/>
          <a:ext cx="8867954" cy="1358855"/>
        </a:xfrm>
        <a:prstGeom prst="rect">
          <a:avLst/>
        </a:prstGeom>
        <a:solidFill>
          <a:schemeClr val="accent3">
            <a:alpha val="90000"/>
            <a:tint val="40000"/>
            <a:hueOff val="0"/>
            <a:satOff val="0"/>
            <a:lumOff val="0"/>
            <a:alphaOff val="0"/>
          </a:schemeClr>
        </a:solidFill>
        <a:ln w="48000" cap="flat" cmpd="thickThin"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884" tIns="152400" rIns="179884" bIns="152400" numCol="1" spcCol="1270" anchor="ctr" anchorCtr="0">
          <a:noAutofit/>
        </a:bodyPr>
        <a:lstStyle/>
        <a:p>
          <a:pPr marL="0" lvl="0" indent="0" algn="l" defTabSz="533400" rtl="0">
            <a:lnSpc>
              <a:spcPct val="90000"/>
            </a:lnSpc>
            <a:spcBef>
              <a:spcPct val="0"/>
            </a:spcBef>
            <a:spcAft>
              <a:spcPct val="35000"/>
            </a:spcAft>
            <a:buNone/>
          </a:pPr>
          <a:r>
            <a:rPr lang="en-US" sz="1200" b="1" i="1" kern="1200" dirty="0">
              <a:latin typeface="Plantagenet Cherokee"/>
            </a:rPr>
            <a:t>Busy vs. Available</a:t>
          </a:r>
          <a:endParaRPr lang="en-US" sz="1200" b="1" i="1" kern="1200" dirty="0"/>
        </a:p>
        <a:p>
          <a:pPr marL="0" lvl="0" indent="0" algn="l" defTabSz="533400" rtl="0">
            <a:lnSpc>
              <a:spcPct val="90000"/>
            </a:lnSpc>
            <a:spcBef>
              <a:spcPct val="0"/>
            </a:spcBef>
            <a:spcAft>
              <a:spcPct val="35000"/>
            </a:spcAft>
            <a:buNone/>
          </a:pPr>
          <a:r>
            <a:rPr lang="en-US" sz="1200" b="1" i="1" kern="1200" dirty="0">
              <a:latin typeface="Plantagenet Cherokee"/>
            </a:rPr>
            <a:t>Comfortable with youth vs. Uncomfortable with youth</a:t>
          </a:r>
        </a:p>
        <a:p>
          <a:pPr marL="0" lvl="0" indent="0" algn="l" defTabSz="533400" rtl="0">
            <a:lnSpc>
              <a:spcPct val="90000"/>
            </a:lnSpc>
            <a:spcBef>
              <a:spcPct val="0"/>
            </a:spcBef>
            <a:spcAft>
              <a:spcPct val="35000"/>
            </a:spcAft>
            <a:buNone/>
          </a:pPr>
          <a:r>
            <a:rPr lang="en-US" sz="1200" b="1" i="1" kern="1200" dirty="0">
              <a:latin typeface="Plantagenet Cherokee"/>
            </a:rPr>
            <a:t>Godly vs. Selfish/egocentric</a:t>
          </a:r>
        </a:p>
        <a:p>
          <a:pPr marL="0" lvl="0" indent="0" algn="l" defTabSz="533400" rtl="0">
            <a:lnSpc>
              <a:spcPct val="90000"/>
            </a:lnSpc>
            <a:spcBef>
              <a:spcPct val="0"/>
            </a:spcBef>
            <a:spcAft>
              <a:spcPct val="35000"/>
            </a:spcAft>
            <a:buNone/>
          </a:pPr>
          <a:r>
            <a:rPr lang="en-US" sz="1200" b="1" i="1" kern="1200" dirty="0">
              <a:latin typeface="Plantagenet Cherokee"/>
            </a:rPr>
            <a:t>Pastor in charge vs. Congregation in charge</a:t>
          </a:r>
        </a:p>
        <a:p>
          <a:pPr marL="0" lvl="0" indent="0" algn="l" defTabSz="533400" rtl="0">
            <a:lnSpc>
              <a:spcPct val="90000"/>
            </a:lnSpc>
            <a:spcBef>
              <a:spcPct val="0"/>
            </a:spcBef>
            <a:spcAft>
              <a:spcPct val="35000"/>
            </a:spcAft>
            <a:buNone/>
          </a:pPr>
          <a:r>
            <a:rPr lang="en-US" sz="1200" b="1" i="1" kern="1200" dirty="0">
              <a:latin typeface="Plantagenet Cherokee"/>
            </a:rPr>
            <a:t>Secure vs. Insecure</a:t>
          </a:r>
        </a:p>
        <a:p>
          <a:pPr marL="0" lvl="0" indent="0" algn="l" defTabSz="533400" rtl="0">
            <a:lnSpc>
              <a:spcPct val="90000"/>
            </a:lnSpc>
            <a:spcBef>
              <a:spcPct val="0"/>
            </a:spcBef>
            <a:spcAft>
              <a:spcPct val="35000"/>
            </a:spcAft>
            <a:buNone/>
          </a:pPr>
          <a:r>
            <a:rPr lang="en-US" sz="1200" b="1" i="1" kern="1200" dirty="0">
              <a:latin typeface="Plantagenet Cherokee"/>
            </a:rPr>
            <a:t>Talk vs. Action</a:t>
          </a:r>
        </a:p>
      </dsp:txBody>
      <dsp:txXfrm>
        <a:off x="2955984" y="2071130"/>
        <a:ext cx="8867954" cy="1358855"/>
      </dsp:txXfrm>
    </dsp:sp>
    <dsp:sp modelId="{990351EE-BAA9-4C2F-BF2B-F578E50AF147}">
      <dsp:nvSpPr>
        <dsp:cNvPr id="0" name=""/>
        <dsp:cNvSpPr/>
      </dsp:nvSpPr>
      <dsp:spPr>
        <a:xfrm rot="10800000">
          <a:off x="0" y="972"/>
          <a:ext cx="2955984" cy="209054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30" tIns="142240" rIns="21023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Plantagenet Cherokee"/>
            </a:rPr>
            <a:t>What is your pastor's passion?</a:t>
          </a:r>
          <a:endParaRPr lang="en-US" sz="2000" b="1" kern="1200"/>
        </a:p>
      </dsp:txBody>
      <dsp:txXfrm rot="-10800000">
        <a:off x="0" y="972"/>
        <a:ext cx="2955984" cy="1358855"/>
      </dsp:txXfrm>
    </dsp:sp>
    <dsp:sp modelId="{738FA669-BBAA-4436-AA86-186977D50F84}">
      <dsp:nvSpPr>
        <dsp:cNvPr id="0" name=""/>
        <dsp:cNvSpPr/>
      </dsp:nvSpPr>
      <dsp:spPr>
        <a:xfrm>
          <a:off x="2955984" y="972"/>
          <a:ext cx="8867954" cy="1358855"/>
        </a:xfrm>
        <a:prstGeom prst="rect">
          <a:avLst/>
        </a:prstGeom>
        <a:solidFill>
          <a:schemeClr val="accent3">
            <a:alpha val="90000"/>
            <a:tint val="40000"/>
            <a:hueOff val="0"/>
            <a:satOff val="0"/>
            <a:lumOff val="0"/>
            <a:alphaOff val="0"/>
          </a:schemeClr>
        </a:solidFill>
        <a:ln w="48000" cap="flat" cmpd="thickThin"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884" tIns="152400" rIns="179884" bIns="152400" numCol="1" spcCol="1270" anchor="ctr" anchorCtr="0">
          <a:noAutofit/>
        </a:bodyPr>
        <a:lstStyle/>
        <a:p>
          <a:pPr marL="0" lvl="0" indent="0" algn="l" defTabSz="533400">
            <a:lnSpc>
              <a:spcPct val="90000"/>
            </a:lnSpc>
            <a:spcBef>
              <a:spcPct val="0"/>
            </a:spcBef>
            <a:spcAft>
              <a:spcPct val="35000"/>
            </a:spcAft>
            <a:buNone/>
          </a:pPr>
          <a:r>
            <a:rPr lang="en-US" sz="1200" b="1" i="1" kern="1200" dirty="0">
              <a:latin typeface="Plantagenet Cherokee"/>
            </a:rPr>
            <a:t>Evangelism</a:t>
          </a:r>
          <a:endParaRPr lang="en-US" sz="1200" b="1" i="1" kern="1200" dirty="0"/>
        </a:p>
        <a:p>
          <a:pPr marL="0" lvl="0" indent="0" algn="l" defTabSz="533400" rtl="0">
            <a:lnSpc>
              <a:spcPct val="90000"/>
            </a:lnSpc>
            <a:spcBef>
              <a:spcPct val="0"/>
            </a:spcBef>
            <a:spcAft>
              <a:spcPct val="35000"/>
            </a:spcAft>
            <a:buNone/>
          </a:pPr>
          <a:r>
            <a:rPr lang="en-US" sz="1200" b="1" i="1" kern="1200" dirty="0">
              <a:latin typeface="Plantagenet Cherokee"/>
            </a:rPr>
            <a:t>Happy Church members</a:t>
          </a:r>
          <a:endParaRPr lang="en-US" sz="1200" b="1" i="1" kern="1200" dirty="0"/>
        </a:p>
        <a:p>
          <a:pPr marL="0" lvl="0" indent="0" algn="l" defTabSz="533400">
            <a:lnSpc>
              <a:spcPct val="90000"/>
            </a:lnSpc>
            <a:spcBef>
              <a:spcPct val="0"/>
            </a:spcBef>
            <a:spcAft>
              <a:spcPct val="35000"/>
            </a:spcAft>
            <a:buNone/>
          </a:pPr>
          <a:r>
            <a:rPr lang="en-US" sz="1200" b="1" i="1" kern="1200" dirty="0">
              <a:latin typeface="Plantagenet Cherokee"/>
            </a:rPr>
            <a:t>Prayer</a:t>
          </a:r>
          <a:endParaRPr lang="en-US" sz="1200" b="1" i="1" kern="1200" dirty="0"/>
        </a:p>
        <a:p>
          <a:pPr marL="0" lvl="0" indent="0" algn="l" defTabSz="533400" rtl="0">
            <a:lnSpc>
              <a:spcPct val="90000"/>
            </a:lnSpc>
            <a:spcBef>
              <a:spcPct val="0"/>
            </a:spcBef>
            <a:spcAft>
              <a:spcPct val="35000"/>
            </a:spcAft>
            <a:buNone/>
          </a:pPr>
          <a:r>
            <a:rPr lang="en-US" sz="1200" b="1" i="1" kern="1200" dirty="0">
              <a:latin typeface="Plantagenet Cherokee"/>
            </a:rPr>
            <a:t>Young People</a:t>
          </a:r>
          <a:endParaRPr lang="en-US" sz="1200" b="1" i="1" kern="1200" dirty="0"/>
        </a:p>
        <a:p>
          <a:pPr marL="0" lvl="0" indent="0" algn="l" defTabSz="533400" rtl="0">
            <a:lnSpc>
              <a:spcPct val="90000"/>
            </a:lnSpc>
            <a:spcBef>
              <a:spcPct val="0"/>
            </a:spcBef>
            <a:spcAft>
              <a:spcPct val="35000"/>
            </a:spcAft>
            <a:buNone/>
          </a:pPr>
          <a:r>
            <a:rPr lang="en-US" sz="1200" b="1" i="1" kern="1200" dirty="0">
              <a:latin typeface="Plantagenet Cherokee"/>
            </a:rPr>
            <a:t>Community Service</a:t>
          </a:r>
        </a:p>
      </dsp:txBody>
      <dsp:txXfrm>
        <a:off x="2955984" y="972"/>
        <a:ext cx="8867954" cy="1358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C5F5C-8ED4-406A-87EB-591A6CA66650}">
      <dsp:nvSpPr>
        <dsp:cNvPr id="0" name=""/>
        <dsp:cNvSpPr/>
      </dsp:nvSpPr>
      <dsp:spPr>
        <a:xfrm>
          <a:off x="0" y="2487"/>
          <a:ext cx="5672176"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5C8C7-4DD1-42A6-8033-D9739C137A00}">
      <dsp:nvSpPr>
        <dsp:cNvPr id="0" name=""/>
        <dsp:cNvSpPr/>
      </dsp:nvSpPr>
      <dsp:spPr>
        <a:xfrm>
          <a:off x="0" y="2487"/>
          <a:ext cx="5672176" cy="169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b="1" kern="1200">
              <a:solidFill>
                <a:schemeClr val="tx2">
                  <a:lumMod val="85000"/>
                  <a:lumOff val="15000"/>
                </a:schemeClr>
              </a:solidFill>
              <a:latin typeface="Niagara Solid"/>
            </a:rPr>
            <a:t>What exists?</a:t>
          </a:r>
        </a:p>
      </dsp:txBody>
      <dsp:txXfrm>
        <a:off x="0" y="2487"/>
        <a:ext cx="5672176" cy="1696748"/>
      </dsp:txXfrm>
    </dsp:sp>
    <dsp:sp modelId="{1D087193-D127-4BAC-97F7-DCF999E186FA}">
      <dsp:nvSpPr>
        <dsp:cNvPr id="0" name=""/>
        <dsp:cNvSpPr/>
      </dsp:nvSpPr>
      <dsp:spPr>
        <a:xfrm>
          <a:off x="0" y="1699236"/>
          <a:ext cx="5672176"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56A1F-41C7-46D3-AB26-0274EAAA55ED}">
      <dsp:nvSpPr>
        <dsp:cNvPr id="0" name=""/>
        <dsp:cNvSpPr/>
      </dsp:nvSpPr>
      <dsp:spPr>
        <a:xfrm>
          <a:off x="0" y="1699236"/>
          <a:ext cx="5672176" cy="169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b="1" kern="1200">
              <a:solidFill>
                <a:schemeClr val="tx2">
                  <a:lumMod val="85000"/>
                  <a:lumOff val="15000"/>
                </a:schemeClr>
              </a:solidFill>
              <a:latin typeface="Niagara Solid"/>
            </a:rPr>
            <a:t>What needs to be created?</a:t>
          </a:r>
        </a:p>
      </dsp:txBody>
      <dsp:txXfrm>
        <a:off x="0" y="1699236"/>
        <a:ext cx="5672176" cy="1696748"/>
      </dsp:txXfrm>
    </dsp:sp>
    <dsp:sp modelId="{BA5D248A-BCA8-4F32-A6EC-6F0D807CED0B}">
      <dsp:nvSpPr>
        <dsp:cNvPr id="0" name=""/>
        <dsp:cNvSpPr/>
      </dsp:nvSpPr>
      <dsp:spPr>
        <a:xfrm>
          <a:off x="0" y="3395984"/>
          <a:ext cx="5672176"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AE7C5-0B7B-489F-9BCB-C38852D18114}">
      <dsp:nvSpPr>
        <dsp:cNvPr id="0" name=""/>
        <dsp:cNvSpPr/>
      </dsp:nvSpPr>
      <dsp:spPr>
        <a:xfrm>
          <a:off x="0" y="3395984"/>
          <a:ext cx="5672176" cy="169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b="1" kern="1200">
              <a:solidFill>
                <a:schemeClr val="tx2">
                  <a:lumMod val="85000"/>
                  <a:lumOff val="15000"/>
                </a:schemeClr>
              </a:solidFill>
              <a:latin typeface="Niagara Solid"/>
            </a:rPr>
            <a:t>What needs to be buried/ended?</a:t>
          </a:r>
        </a:p>
      </dsp:txBody>
      <dsp:txXfrm>
        <a:off x="0" y="3395984"/>
        <a:ext cx="5672176" cy="1696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3C8B4-AE04-4E21-9CEB-CFFB21FC8BEF}">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3D097-8F1D-4874-9CD4-6BE4416FAF69}">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C7191B7-DECE-456C-92F9-AA0F240634A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90000"/>
            </a:lnSpc>
            <a:spcBef>
              <a:spcPct val="0"/>
            </a:spcBef>
            <a:spcAft>
              <a:spcPct val="35000"/>
            </a:spcAft>
            <a:buNone/>
          </a:pPr>
          <a:r>
            <a:rPr lang="en-US" sz="1800" kern="1200"/>
            <a:t>For youth Ministry, plan with the natural cycle of two "rounds" per year.</a:t>
          </a:r>
        </a:p>
      </dsp:txBody>
      <dsp:txXfrm>
        <a:off x="1428292" y="2439"/>
        <a:ext cx="4873308" cy="1236616"/>
      </dsp:txXfrm>
    </dsp:sp>
    <dsp:sp modelId="{49F69E25-F506-493B-886D-733604534ADD}">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0CD2C-4E3A-46AD-A2A9-97F81CFA2B72}">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659E701-E0B4-4104-967E-9B8D4DEDECBB}">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90000"/>
            </a:lnSpc>
            <a:spcBef>
              <a:spcPct val="0"/>
            </a:spcBef>
            <a:spcAft>
              <a:spcPct val="35000"/>
            </a:spcAft>
            <a:buNone/>
          </a:pPr>
          <a:r>
            <a:rPr lang="en-US" sz="1800" kern="1200"/>
            <a:t>For young people, their "year doesn't start in January 1.  It kicks off with the start of the school year in August or September.</a:t>
          </a:r>
        </a:p>
      </dsp:txBody>
      <dsp:txXfrm>
        <a:off x="1428292" y="1548210"/>
        <a:ext cx="4873308" cy="1236616"/>
      </dsp:txXfrm>
    </dsp:sp>
    <dsp:sp modelId="{94A2E6A5-E567-4019-97DF-F1F1F267EF30}">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B99CE-070A-4D8D-9C47-52170EE5BEE9}">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180E930-F791-4E29-A416-3A071DA8C16B}">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90000"/>
            </a:lnSpc>
            <a:spcBef>
              <a:spcPct val="0"/>
            </a:spcBef>
            <a:spcAft>
              <a:spcPct val="35000"/>
            </a:spcAft>
            <a:buNone/>
          </a:pPr>
          <a:r>
            <a:rPr lang="en-US" sz="1800" kern="1200"/>
            <a:t>Their second "round" of ethe cycle is summer vacation, which starts in May or June.</a:t>
          </a:r>
        </a:p>
      </dsp:txBody>
      <dsp:txXfrm>
        <a:off x="1428292" y="3093981"/>
        <a:ext cx="4873308" cy="1236616"/>
      </dsp:txXfrm>
    </dsp:sp>
    <dsp:sp modelId="{669455BF-A748-4C2E-BF71-1F18E9D5E154}">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81216-F486-42B1-A3C7-90A098453BB9}">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6465A11-1FB5-4922-B23F-4F673BED4CC5}">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90000"/>
            </a:lnSpc>
            <a:spcBef>
              <a:spcPct val="0"/>
            </a:spcBef>
            <a:spcAft>
              <a:spcPct val="35000"/>
            </a:spcAft>
            <a:buNone/>
          </a:pPr>
          <a:r>
            <a:rPr lang="en-US" sz="1800" kern="1200"/>
            <a:t>Schedule your youth ministry with this cycle in mind.</a:t>
          </a:r>
        </a:p>
      </dsp:txBody>
      <dsp:txXfrm>
        <a:off x="1428292" y="4639752"/>
        <a:ext cx="4873308" cy="1236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3C8B4-AE04-4E21-9CEB-CFFB21FC8BEF}">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3D097-8F1D-4874-9CD4-6BE4416FAF69}">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C7191B7-DECE-456C-92F9-AA0F240634A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For youth Ministry, plan with the natural cycle of two "rounds" per year.</a:t>
          </a:r>
        </a:p>
      </dsp:txBody>
      <dsp:txXfrm>
        <a:off x="1428292" y="2439"/>
        <a:ext cx="4873308" cy="1236616"/>
      </dsp:txXfrm>
    </dsp:sp>
    <dsp:sp modelId="{49F69E25-F506-493B-886D-733604534ADD}">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0CD2C-4E3A-46AD-A2A9-97F81CFA2B72}">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659E701-E0B4-4104-967E-9B8D4DEDECBB}">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For young people, their "year doesn't start in January 1.  It kicks off with the start of the school year in August or September.</a:t>
          </a:r>
        </a:p>
      </dsp:txBody>
      <dsp:txXfrm>
        <a:off x="1428292" y="1548210"/>
        <a:ext cx="4873308" cy="1236616"/>
      </dsp:txXfrm>
    </dsp:sp>
    <dsp:sp modelId="{94A2E6A5-E567-4019-97DF-F1F1F267EF30}">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B99CE-070A-4D8D-9C47-52170EE5BEE9}">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180E930-F791-4E29-A416-3A071DA8C16B}">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Their second "round" of ethe cycle is summer vacation, which starts in May or June.</a:t>
          </a:r>
        </a:p>
      </dsp:txBody>
      <dsp:txXfrm>
        <a:off x="1428292" y="3093981"/>
        <a:ext cx="4873308" cy="1236616"/>
      </dsp:txXfrm>
    </dsp:sp>
    <dsp:sp modelId="{669455BF-A748-4C2E-BF71-1F18E9D5E154}">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81216-F486-42B1-A3C7-90A098453BB9}">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6465A11-1FB5-4922-B23F-4F673BED4CC5}">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Schedule your youth ministry with this cycle in mind.</a:t>
          </a:r>
        </a:p>
      </dsp:txBody>
      <dsp:txXfrm>
        <a:off x="1428292" y="4639752"/>
        <a:ext cx="4873308" cy="1236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3C8B4-AE04-4E21-9CEB-CFFB21FC8BEF}">
      <dsp:nvSpPr>
        <dsp:cNvPr id="0" name=""/>
        <dsp:cNvSpPr/>
      </dsp:nvSpPr>
      <dsp:spPr>
        <a:xfrm>
          <a:off x="0" y="2439"/>
          <a:ext cx="6301601" cy="1236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3D097-8F1D-4874-9CD4-6BE4416FAF69}">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191B7-DECE-456C-92F9-AA0F240634A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For youth Ministry, plan with the natural cycle of two "rounds" per year.</a:t>
          </a:r>
        </a:p>
      </dsp:txBody>
      <dsp:txXfrm>
        <a:off x="1428292" y="2439"/>
        <a:ext cx="4873308" cy="1236616"/>
      </dsp:txXfrm>
    </dsp:sp>
    <dsp:sp modelId="{49F69E25-F506-493B-886D-733604534ADD}">
      <dsp:nvSpPr>
        <dsp:cNvPr id="0" name=""/>
        <dsp:cNvSpPr/>
      </dsp:nvSpPr>
      <dsp:spPr>
        <a:xfrm>
          <a:off x="0" y="1548210"/>
          <a:ext cx="6301601" cy="1236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0CD2C-4E3A-46AD-A2A9-97F81CFA2B72}">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9E701-E0B4-4104-967E-9B8D4DEDECBB}">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For young people, their "year doesn't start in January 1.  It kicks off with the start of the school year in August or September.</a:t>
          </a:r>
        </a:p>
      </dsp:txBody>
      <dsp:txXfrm>
        <a:off x="1428292" y="1548210"/>
        <a:ext cx="4873308" cy="1236616"/>
      </dsp:txXfrm>
    </dsp:sp>
    <dsp:sp modelId="{94A2E6A5-E567-4019-97DF-F1F1F267EF30}">
      <dsp:nvSpPr>
        <dsp:cNvPr id="0" name=""/>
        <dsp:cNvSpPr/>
      </dsp:nvSpPr>
      <dsp:spPr>
        <a:xfrm>
          <a:off x="0" y="3093981"/>
          <a:ext cx="6301601" cy="1236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B99CE-070A-4D8D-9C47-52170EE5BEE9}">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0E930-F791-4E29-A416-3A071DA8C16B}">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Their second "round" of ethe cycle is summer vacation, which starts in May or June.</a:t>
          </a:r>
        </a:p>
      </dsp:txBody>
      <dsp:txXfrm>
        <a:off x="1428292" y="3093981"/>
        <a:ext cx="4873308" cy="1236616"/>
      </dsp:txXfrm>
    </dsp:sp>
    <dsp:sp modelId="{669455BF-A748-4C2E-BF71-1F18E9D5E154}">
      <dsp:nvSpPr>
        <dsp:cNvPr id="0" name=""/>
        <dsp:cNvSpPr/>
      </dsp:nvSpPr>
      <dsp:spPr>
        <a:xfrm>
          <a:off x="0" y="4639752"/>
          <a:ext cx="6301601" cy="12366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81216-F486-42B1-A3C7-90A098453BB9}">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65A11-1FB5-4922-B23F-4F673BED4CC5}">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00100">
            <a:lnSpc>
              <a:spcPct val="100000"/>
            </a:lnSpc>
            <a:spcBef>
              <a:spcPct val="0"/>
            </a:spcBef>
            <a:spcAft>
              <a:spcPct val="35000"/>
            </a:spcAft>
            <a:buNone/>
          </a:pPr>
          <a:r>
            <a:rPr lang="en-US" sz="1800" kern="1200"/>
            <a:t>Schedule your youth ministry with this cycle in mind.</a:t>
          </a:r>
        </a:p>
      </dsp:txBody>
      <dsp:txXfrm>
        <a:off x="1428292" y="4639752"/>
        <a:ext cx="4873308" cy="123661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9/16/21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9/16/21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cs typeface="Arial" pitchFamily="34" charset="0"/>
              </a:rPr>
              <a:t>NOTE: </a:t>
            </a:r>
            <a:r>
              <a:rPr lang="en-US" sz="120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194381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79569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5</a:t>
            </a:fld>
            <a:endParaRPr lang="en-US"/>
          </a:p>
        </p:txBody>
      </p:sp>
    </p:spTree>
    <p:extLst>
      <p:ext uri="{BB962C8B-B14F-4D97-AF65-F5344CB8AC3E}">
        <p14:creationId xmlns:p14="http://schemas.microsoft.com/office/powerpoint/2010/main" val="116002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407089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7</a:t>
            </a:fld>
            <a:endParaRPr lang="en-US"/>
          </a:p>
        </p:txBody>
      </p:sp>
    </p:spTree>
    <p:extLst>
      <p:ext uri="{BB962C8B-B14F-4D97-AF65-F5344CB8AC3E}">
        <p14:creationId xmlns:p14="http://schemas.microsoft.com/office/powerpoint/2010/main" val="73179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8</a:t>
            </a:fld>
            <a:endParaRPr lang="en-US"/>
          </a:p>
        </p:txBody>
      </p:sp>
    </p:spTree>
    <p:extLst>
      <p:ext uri="{BB962C8B-B14F-4D97-AF65-F5344CB8AC3E}">
        <p14:creationId xmlns:p14="http://schemas.microsoft.com/office/powerpoint/2010/main" val="275009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9</a:t>
            </a:fld>
            <a:endParaRPr lang="en-US"/>
          </a:p>
        </p:txBody>
      </p:sp>
    </p:spTree>
    <p:extLst>
      <p:ext uri="{BB962C8B-B14F-4D97-AF65-F5344CB8AC3E}">
        <p14:creationId xmlns:p14="http://schemas.microsoft.com/office/powerpoint/2010/main" val="34246894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9/16/21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9/16/21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9/16/21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9/16/21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9/16/21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9/16/21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9/16/21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9/16/21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9/16/21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9/16/21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9/16/21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9/16/21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push dir="u"/>
  </p:transition>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23.sv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22.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838199" y="1174819"/>
            <a:ext cx="4826795" cy="2858363"/>
          </a:xfrm>
        </p:spPr>
        <p:txBody>
          <a:bodyPr vert="horz" lIns="91440" tIns="45720" rIns="91440" bIns="45720" rtlCol="0" anchor="b">
            <a:normAutofit/>
          </a:bodyPr>
          <a:lstStyle/>
          <a:p>
            <a:r>
              <a:rPr lang="en-US" sz="5600">
                <a:solidFill>
                  <a:schemeClr val="bg1"/>
                </a:solidFill>
              </a:rPr>
              <a:t>When the rubber hits the road!!</a:t>
            </a:r>
          </a:p>
        </p:txBody>
      </p:sp>
      <p:sp>
        <p:nvSpPr>
          <p:cNvPr id="7" name="Subtitle 6"/>
          <p:cNvSpPr>
            <a:spLocks noGrp="1"/>
          </p:cNvSpPr>
          <p:nvPr>
            <p:ph type="subTitle" idx="1"/>
          </p:nvPr>
        </p:nvSpPr>
        <p:spPr>
          <a:xfrm>
            <a:off x="835024" y="4414180"/>
            <a:ext cx="4830283" cy="1594507"/>
          </a:xfrm>
        </p:spPr>
        <p:txBody>
          <a:bodyPr vert="horz" lIns="91440" tIns="45720" rIns="91440" bIns="45720" rtlCol="0">
            <a:normAutofit/>
          </a:bodyPr>
          <a:lstStyle/>
          <a:p>
            <a:pPr>
              <a:spcBef>
                <a:spcPts val="1000"/>
              </a:spcBef>
            </a:pPr>
            <a:r>
              <a:rPr lang="en-US" sz="2400">
                <a:solidFill>
                  <a:schemeClr val="bg1"/>
                </a:solidFill>
              </a:rPr>
              <a:t>By: Ofelia Espinoza</a:t>
            </a:r>
          </a:p>
          <a:p>
            <a:pPr>
              <a:spcBef>
                <a:spcPts val="1000"/>
              </a:spcBef>
            </a:pPr>
            <a:r>
              <a:rPr lang="en-US" sz="2400">
                <a:solidFill>
                  <a:schemeClr val="bg1"/>
                </a:solidFill>
              </a:rPr>
              <a:t>Chesapeake Conference</a:t>
            </a:r>
          </a:p>
        </p:txBody>
      </p:sp>
      <p:pic>
        <p:nvPicPr>
          <p:cNvPr id="10" name="Picture 10">
            <a:extLst>
              <a:ext uri="{FF2B5EF4-FFF2-40B4-BE49-F238E27FC236}">
                <a16:creationId xmlns:a16="http://schemas.microsoft.com/office/drawing/2014/main" id="{5C6A65B1-4503-40AF-9ACA-A115EFDAB7D7}"/>
              </a:ext>
            </a:extLst>
          </p:cNvPr>
          <p:cNvPicPr>
            <a:picLocks noGrp="1" noChangeAspect="1"/>
          </p:cNvPicPr>
          <p:nvPr>
            <p:ph type="pic" sz="quarter" idx="13"/>
          </p:nvPr>
        </p:nvPicPr>
        <p:blipFill rotWithShape="1">
          <a:blip r:embed="rId3"/>
          <a:srcRect l="12330" r="9910" b="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7" name="Freeform: Shape 16">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52133998"/>
      </p:ext>
    </p:extLst>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DE240E-A02C-4F7E-84F2-3A74D6B7D7A9}"/>
              </a:ext>
            </a:extLst>
          </p:cNvPr>
          <p:cNvPicPr>
            <a:picLocks noChangeAspect="1"/>
          </p:cNvPicPr>
          <p:nvPr/>
        </p:nvPicPr>
        <p:blipFill rotWithShape="1">
          <a:blip r:embed="rId2"/>
          <a:srcRect l="9862" r="29340" b="3812"/>
          <a:stretch/>
        </p:blipFill>
        <p:spPr>
          <a:xfrm>
            <a:off x="3522468" y="10"/>
            <a:ext cx="8669532" cy="6857990"/>
          </a:xfrm>
          <a:prstGeom prst="rect">
            <a:avLst/>
          </a:prstGeom>
        </p:spPr>
      </p:pic>
      <p:sp>
        <p:nvSpPr>
          <p:cNvPr id="22" name="Rectangle 2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F415-05E9-492E-B537-604220589FFB}"/>
              </a:ext>
            </a:extLst>
          </p:cNvPr>
          <p:cNvSpPr>
            <a:spLocks noGrp="1"/>
          </p:cNvSpPr>
          <p:nvPr>
            <p:ph type="title"/>
          </p:nvPr>
        </p:nvSpPr>
        <p:spPr>
          <a:xfrm>
            <a:off x="759283" y="241138"/>
            <a:ext cx="10237268" cy="958270"/>
          </a:xfrm>
        </p:spPr>
        <p:txBody>
          <a:bodyPr vert="horz" lIns="91440" tIns="45720" rIns="91440" bIns="45720" rtlCol="0" anchor="b">
            <a:noAutofit/>
          </a:bodyPr>
          <a:lstStyle/>
          <a:p>
            <a:r>
              <a:rPr lang="en-US" sz="4400" b="1" dirty="0">
                <a:solidFill>
                  <a:schemeClr val="tx2">
                    <a:lumMod val="50000"/>
                  </a:schemeClr>
                </a:solidFill>
              </a:rPr>
              <a:t>Programs to place on a Calendar</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ADCC14-DCE5-4579-A189-1D4CC90D31DF}"/>
              </a:ext>
            </a:extLst>
          </p:cNvPr>
          <p:cNvSpPr txBox="1"/>
          <p:nvPr/>
        </p:nvSpPr>
        <p:spPr>
          <a:xfrm>
            <a:off x="424815" y="1500150"/>
            <a:ext cx="9089207" cy="47743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000" b="1" dirty="0">
                <a:latin typeface="Dubai Medium"/>
                <a:cs typeface="Dubai Medium"/>
              </a:rPr>
              <a:t>As you think about what programs to put on your church calendar, consider the following in relation to their frequency during the year.</a:t>
            </a:r>
          </a:p>
          <a:p>
            <a:pPr marL="342900" indent="-228600">
              <a:lnSpc>
                <a:spcPct val="90000"/>
              </a:lnSpc>
              <a:spcAft>
                <a:spcPts val="600"/>
              </a:spcAft>
              <a:buFont typeface="Arial" panose="020B0604020202020204" pitchFamily="34" charset="0"/>
              <a:buChar char="•"/>
            </a:pPr>
            <a:r>
              <a:rPr lang="en-US" sz="2000" b="1" i="1" dirty="0">
                <a:latin typeface="Dubai Medium"/>
                <a:cs typeface="Dubai Medium"/>
              </a:rPr>
              <a:t>Weekly</a:t>
            </a:r>
            <a:r>
              <a:rPr lang="en-US" sz="2000" i="1" dirty="0">
                <a:latin typeface="Dubai Medium"/>
                <a:cs typeface="Dubai Medium"/>
              </a:rPr>
              <a:t>-church service, but also other weekly gatherings or services.</a:t>
            </a:r>
            <a:endParaRPr lang="en-US" sz="2000" dirty="0">
              <a:latin typeface="Dubai Medium"/>
              <a:cs typeface="Dubai Medium"/>
            </a:endParaRPr>
          </a:p>
          <a:p>
            <a:pPr marL="285750" indent="-228600">
              <a:lnSpc>
                <a:spcPct val="90000"/>
              </a:lnSpc>
              <a:spcAft>
                <a:spcPts val="600"/>
              </a:spcAft>
              <a:buFont typeface="Arial" panose="020B0604020202020204" pitchFamily="34" charset="0"/>
              <a:buChar char="•"/>
            </a:pPr>
            <a:r>
              <a:rPr lang="en-US" sz="2000" b="1" i="1" dirty="0">
                <a:latin typeface="Dubai Medium"/>
                <a:cs typeface="Dubai Medium"/>
              </a:rPr>
              <a:t>Monthly</a:t>
            </a:r>
            <a:r>
              <a:rPr lang="en-US" sz="2000" i="1" dirty="0">
                <a:latin typeface="Dubai Medium"/>
                <a:cs typeface="Dubai Medium"/>
              </a:rPr>
              <a:t>-Special youth church service once a month, monthly meetings</a:t>
            </a:r>
          </a:p>
          <a:p>
            <a:pPr marL="285750" indent="-228600">
              <a:lnSpc>
                <a:spcPct val="90000"/>
              </a:lnSpc>
              <a:spcAft>
                <a:spcPts val="600"/>
              </a:spcAft>
              <a:buFont typeface="Arial" panose="020B0604020202020204" pitchFamily="34" charset="0"/>
              <a:buChar char="•"/>
            </a:pPr>
            <a:r>
              <a:rPr lang="en-US" sz="2000" b="1" i="1" dirty="0">
                <a:latin typeface="Dubai Medium"/>
                <a:cs typeface="Dubai Medium"/>
              </a:rPr>
              <a:t>Quarterly</a:t>
            </a:r>
            <a:r>
              <a:rPr lang="en-US" sz="2000" i="1" dirty="0">
                <a:latin typeface="Dubai Medium"/>
                <a:cs typeface="Dubai Medium"/>
              </a:rPr>
              <a:t>-larger gatherings or events (a big concert, retreat, multi-church gathering, youth ministry training event, teen preaching worship service, and youth rally.)</a:t>
            </a:r>
          </a:p>
          <a:p>
            <a:pPr marL="285750" indent="-228600">
              <a:lnSpc>
                <a:spcPct val="90000"/>
              </a:lnSpc>
              <a:spcAft>
                <a:spcPts val="600"/>
              </a:spcAft>
              <a:buFont typeface="Arial" panose="020B0604020202020204" pitchFamily="34" charset="0"/>
              <a:buChar char="•"/>
            </a:pPr>
            <a:r>
              <a:rPr lang="en-US" sz="2000" b="1" i="1" dirty="0">
                <a:latin typeface="Dubai Medium"/>
                <a:cs typeface="Dubai Medium"/>
              </a:rPr>
              <a:t>Yearly-</a:t>
            </a:r>
            <a:r>
              <a:rPr lang="en-US" sz="2000" i="1" dirty="0">
                <a:latin typeface="Dubai Medium"/>
                <a:cs typeface="Dubai Medium"/>
              </a:rPr>
              <a:t> A church leaders retreat, a mission trip</a:t>
            </a:r>
          </a:p>
          <a:p>
            <a:pPr marL="285750" indent="-228600">
              <a:lnSpc>
                <a:spcPct val="90000"/>
              </a:lnSpc>
              <a:spcAft>
                <a:spcPts val="600"/>
              </a:spcAft>
              <a:buFont typeface="Arial" panose="020B0604020202020204" pitchFamily="34" charset="0"/>
              <a:buChar char="•"/>
            </a:pPr>
            <a:endParaRPr lang="en-US" i="1" dirty="0">
              <a:latin typeface="Dubai Medium"/>
              <a:cs typeface="Dubai Medium"/>
            </a:endParaRPr>
          </a:p>
          <a:p>
            <a:pPr marL="114300" indent="-342900" algn="just">
              <a:lnSpc>
                <a:spcPct val="90000"/>
              </a:lnSpc>
              <a:spcAft>
                <a:spcPts val="600"/>
              </a:spcAft>
              <a:buFont typeface="Wingdings"/>
              <a:buChar char="Ø"/>
            </a:pPr>
            <a:r>
              <a:rPr lang="en-US" sz="2000" i="1" dirty="0">
                <a:latin typeface="Dubai Medium"/>
                <a:cs typeface="Dubai Medium"/>
              </a:rPr>
              <a:t>Consider Holidays and vacation periods</a:t>
            </a:r>
          </a:p>
          <a:p>
            <a:pPr marL="114300" indent="-342900" algn="just">
              <a:lnSpc>
                <a:spcPct val="90000"/>
              </a:lnSpc>
              <a:spcAft>
                <a:spcPts val="600"/>
              </a:spcAft>
              <a:buFont typeface="Wingdings"/>
              <a:buChar char="Ø"/>
            </a:pPr>
            <a:r>
              <a:rPr lang="en-US" sz="2000" i="1" dirty="0">
                <a:latin typeface="Dubai Medium"/>
                <a:cs typeface="Dubai Medium"/>
              </a:rPr>
              <a:t>More church programs or less during these times?</a:t>
            </a:r>
          </a:p>
          <a:p>
            <a:pPr marL="114300" indent="-342900" algn="just">
              <a:lnSpc>
                <a:spcPct val="90000"/>
              </a:lnSpc>
              <a:spcAft>
                <a:spcPts val="600"/>
              </a:spcAft>
              <a:buFont typeface="Wingdings"/>
              <a:buChar char="Ø"/>
            </a:pPr>
            <a:r>
              <a:rPr lang="en-US" sz="2000" i="1" dirty="0">
                <a:latin typeface="Dubai Medium"/>
                <a:cs typeface="Dubai Medium"/>
              </a:rPr>
              <a:t>Themes</a:t>
            </a:r>
          </a:p>
          <a:p>
            <a:pPr marL="114300" indent="-342900" algn="just">
              <a:lnSpc>
                <a:spcPct val="90000"/>
              </a:lnSpc>
              <a:spcAft>
                <a:spcPts val="600"/>
              </a:spcAft>
              <a:buFont typeface="Wingdings"/>
              <a:buChar char="Ø"/>
            </a:pPr>
            <a:r>
              <a:rPr lang="en-US" sz="2000" i="1" dirty="0">
                <a:latin typeface="Dubai Medium"/>
                <a:cs typeface="Dubai Medium"/>
              </a:rPr>
              <a:t>Maximize this flow with anticipated changes</a:t>
            </a:r>
          </a:p>
        </p:txBody>
      </p:sp>
    </p:spTree>
    <p:extLst>
      <p:ext uri="{BB962C8B-B14F-4D97-AF65-F5344CB8AC3E}">
        <p14:creationId xmlns:p14="http://schemas.microsoft.com/office/powerpoint/2010/main" val="3710105961"/>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2E5687-2B8C-47DE-B840-476D3316D80B}"/>
              </a:ext>
            </a:extLst>
          </p:cNvPr>
          <p:cNvSpPr>
            <a:spLocks noGrp="1"/>
          </p:cNvSpPr>
          <p:nvPr>
            <p:ph type="title"/>
          </p:nvPr>
        </p:nvSpPr>
        <p:spPr>
          <a:xfrm>
            <a:off x="838200" y="1195697"/>
            <a:ext cx="3200400" cy="1834550"/>
          </a:xfrm>
        </p:spPr>
        <p:txBody>
          <a:bodyPr vert="horz" lIns="91440" tIns="45720" rIns="91440" bIns="45720" rtlCol="0" anchor="ctr">
            <a:normAutofit/>
          </a:bodyPr>
          <a:lstStyle/>
          <a:p>
            <a:pPr algn="ctr"/>
            <a:r>
              <a:rPr lang="en-US" sz="6000" kern="1200" dirty="0">
                <a:solidFill>
                  <a:schemeClr val="bg2">
                    <a:lumMod val="50000"/>
                  </a:schemeClr>
                </a:solidFill>
                <a:latin typeface="Perpetua Titling MT"/>
              </a:rPr>
              <a:t>Cycle</a:t>
            </a:r>
            <a:endParaRPr lang="en-US" sz="6000" dirty="0">
              <a:solidFill>
                <a:schemeClr val="bg2">
                  <a:lumMod val="50000"/>
                </a:schemeClr>
              </a:solidFill>
              <a:latin typeface="Perpetua Titling MT"/>
            </a:endParaRPr>
          </a:p>
        </p:txBody>
      </p:sp>
      <p:grpSp>
        <p:nvGrpSpPr>
          <p:cNvPr id="42"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43" name="Freeform: Shape 42">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6" name="Oval 45">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0"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51" name="Freeform: Shape 50">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34" name="TextBox 2">
            <a:extLst>
              <a:ext uri="{FF2B5EF4-FFF2-40B4-BE49-F238E27FC236}">
                <a16:creationId xmlns:a16="http://schemas.microsoft.com/office/drawing/2014/main" id="{E06A8E33-E156-48D1-AED5-DB6FEF8E46C7}"/>
              </a:ext>
            </a:extLst>
          </p:cNvPr>
          <p:cNvGraphicFramePr/>
          <p:nvPr>
            <p:extLst>
              <p:ext uri="{D42A27DB-BD31-4B8C-83A1-F6EECF244321}">
                <p14:modId xmlns:p14="http://schemas.microsoft.com/office/powerpoint/2010/main" val="114613653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4" name="TextBox 2">
            <a:extLst>
              <a:ext uri="{FF2B5EF4-FFF2-40B4-BE49-F238E27FC236}">
                <a16:creationId xmlns:a16="http://schemas.microsoft.com/office/drawing/2014/main" id="{6680DAA7-0A86-42C4-8B71-718533E5AEB9}"/>
              </a:ext>
            </a:extLst>
          </p:cNvPr>
          <p:cNvGraphicFramePr/>
          <p:nvPr>
            <p:extLst>
              <p:ext uri="{D42A27DB-BD31-4B8C-83A1-F6EECF244321}">
                <p14:modId xmlns:p14="http://schemas.microsoft.com/office/powerpoint/2010/main" val="1146136532"/>
              </p:ext>
            </p:extLst>
          </p:nvPr>
        </p:nvGraphicFramePr>
        <p:xfrm>
          <a:off x="5627912" y="621313"/>
          <a:ext cx="6301601" cy="58788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1" name="TextBox 2">
            <a:extLst>
              <a:ext uri="{FF2B5EF4-FFF2-40B4-BE49-F238E27FC236}">
                <a16:creationId xmlns:a16="http://schemas.microsoft.com/office/drawing/2014/main" id="{048AB0EA-61E8-468B-84A6-9144CCDE104A}"/>
              </a:ext>
            </a:extLst>
          </p:cNvPr>
          <p:cNvGraphicFramePr/>
          <p:nvPr>
            <p:extLst>
              <p:ext uri="{D42A27DB-BD31-4B8C-83A1-F6EECF244321}">
                <p14:modId xmlns:p14="http://schemas.microsoft.com/office/powerpoint/2010/main" val="4068950914"/>
              </p:ext>
            </p:extLst>
          </p:nvPr>
        </p:nvGraphicFramePr>
        <p:xfrm>
          <a:off x="5771685" y="765086"/>
          <a:ext cx="6301601" cy="58788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24" name="Graphic 324" descr="Daily calendar outline">
            <a:extLst>
              <a:ext uri="{FF2B5EF4-FFF2-40B4-BE49-F238E27FC236}">
                <a16:creationId xmlns:a16="http://schemas.microsoft.com/office/drawing/2014/main" id="{07029E29-4C37-460A-AC94-C66F9A7A27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12498" y="3848819"/>
            <a:ext cx="1877682" cy="1834550"/>
          </a:xfrm>
          <a:prstGeom prst="rect">
            <a:avLst/>
          </a:prstGeom>
        </p:spPr>
      </p:pic>
    </p:spTree>
    <p:extLst>
      <p:ext uri="{BB962C8B-B14F-4D97-AF65-F5344CB8AC3E}">
        <p14:creationId xmlns:p14="http://schemas.microsoft.com/office/powerpoint/2010/main" val="22719674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graphicEl>
                                              <a:dgm id="{6753C8B4-AE04-4E21-9CEB-CFFB21FC8BE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
                                            <p:graphicEl>
                                              <a:dgm id="{2543D097-8F1D-4874-9CD4-6BE4416FAF6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
                                            <p:graphicEl>
                                              <a:dgm id="{DC7191B7-DECE-456C-92F9-AA0F240634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
                                            <p:graphicEl>
                                              <a:dgm id="{8E00CD2C-4E3A-46AD-A2A9-97F81CFA2B7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
                                            <p:graphicEl>
                                              <a:dgm id="{49F69E25-F506-493B-886D-733604534A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
                                            <p:graphicEl>
                                              <a:dgm id="{2659E701-E0B4-4104-967E-9B8D4DEDECB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
                                            <p:graphicEl>
                                              <a:dgm id="{94BB99CE-070A-4D8D-9C47-52170EE5BEE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
                                            <p:graphicEl>
                                              <a:dgm id="{94A2E6A5-E567-4019-97DF-F1F1F267EF3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
                                            <p:graphicEl>
                                              <a:dgm id="{4180E930-F791-4E29-A416-3A071DA8C16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
                                            <p:graphicEl>
                                              <a:dgm id="{E9D81216-F486-42B1-A3C7-90A098453BB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1">
                                            <p:graphicEl>
                                              <a:dgm id="{669455BF-A748-4C2E-BF71-1F18E9D5E15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1">
                                            <p:graphicEl>
                                              <a:dgm id="{16465A11-1FB5-4922-B23F-4F673BED4C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80300B-55E7-4159-8E99-3D1F2CFE1023}"/>
              </a:ext>
            </a:extLst>
          </p:cNvPr>
          <p:cNvPicPr>
            <a:picLocks noChangeAspect="1"/>
          </p:cNvPicPr>
          <p:nvPr/>
        </p:nvPicPr>
        <p:blipFill rotWithShape="1">
          <a:blip r:embed="rId2"/>
          <a:srcRect l="2560" t="10098" r="6530" b="-2"/>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7247F-3808-433C-864E-58327DBA4849}"/>
              </a:ext>
            </a:extLst>
          </p:cNvPr>
          <p:cNvSpPr>
            <a:spLocks noGrp="1"/>
          </p:cNvSpPr>
          <p:nvPr>
            <p:ph type="title"/>
          </p:nvPr>
        </p:nvSpPr>
        <p:spPr>
          <a:xfrm>
            <a:off x="477981" y="1122363"/>
            <a:ext cx="5475473" cy="1061908"/>
          </a:xfrm>
        </p:spPr>
        <p:txBody>
          <a:bodyPr vert="horz" lIns="91440" tIns="45720" rIns="91440" bIns="45720" rtlCol="0" anchor="t">
            <a:normAutofit/>
          </a:bodyPr>
          <a:lstStyle/>
          <a:p>
            <a:pPr algn="just"/>
            <a:r>
              <a:rPr lang="en-US" sz="4800"/>
              <a:t>Scheduling</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203F14-7E19-4C1B-A2FE-37786B1CF6DE}"/>
              </a:ext>
            </a:extLst>
          </p:cNvPr>
          <p:cNvSpPr txBox="1"/>
          <p:nvPr/>
        </p:nvSpPr>
        <p:spPr>
          <a:xfrm>
            <a:off x="281797" y="2064589"/>
            <a:ext cx="6941388"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A0282"/>
                </a:solidFill>
              </a:rPr>
              <a:t>Calendar </a:t>
            </a:r>
            <a:r>
              <a:rPr lang="en-US" sz="2400" dirty="0">
                <a:solidFill>
                  <a:schemeClr val="tx1">
                    <a:lumMod val="95000"/>
                  </a:schemeClr>
                </a:solidFill>
              </a:rPr>
              <a:t>- </a:t>
            </a:r>
            <a:r>
              <a:rPr lang="en-US" sz="2400" dirty="0"/>
              <a:t>Some figure that as long as a program gets put on some calendar, nothing more needs to be done.  While that's one step, it probably shouldn't be the first one, or the last one either.</a:t>
            </a:r>
          </a:p>
          <a:p>
            <a:endParaRPr lang="en-US" sz="800" dirty="0">
              <a:solidFill>
                <a:srgbClr val="FA0282"/>
              </a:solidFill>
            </a:endParaRPr>
          </a:p>
          <a:p>
            <a:r>
              <a:rPr lang="en-US" sz="2400" dirty="0">
                <a:solidFill>
                  <a:srgbClr val="FA0282"/>
                </a:solidFill>
              </a:rPr>
              <a:t>Target Group </a:t>
            </a:r>
            <a:r>
              <a:rPr lang="en-US" sz="2400" dirty="0"/>
              <a:t>- Consider your target group.</a:t>
            </a:r>
          </a:p>
          <a:p>
            <a:endParaRPr lang="en-US" sz="2400" dirty="0">
              <a:solidFill>
                <a:srgbClr val="FA0282"/>
              </a:solidFill>
            </a:endParaRPr>
          </a:p>
          <a:p>
            <a:r>
              <a:rPr lang="en-US" sz="2400" dirty="0">
                <a:solidFill>
                  <a:srgbClr val="FA0282"/>
                </a:solidFill>
              </a:rPr>
              <a:t>Work Together </a:t>
            </a:r>
            <a:r>
              <a:rPr lang="en-US" sz="2400" dirty="0"/>
              <a:t>- Coordinate your calendar with individuals, families, land groups that target the same group you do.</a:t>
            </a:r>
          </a:p>
        </p:txBody>
      </p:sp>
    </p:spTree>
    <p:extLst>
      <p:ext uri="{BB962C8B-B14F-4D97-AF65-F5344CB8AC3E}">
        <p14:creationId xmlns:p14="http://schemas.microsoft.com/office/powerpoint/2010/main" val="2125626290"/>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80300B-55E7-4159-8E99-3D1F2CFE1023}"/>
              </a:ext>
            </a:extLst>
          </p:cNvPr>
          <p:cNvPicPr>
            <a:picLocks noChangeAspect="1"/>
          </p:cNvPicPr>
          <p:nvPr/>
        </p:nvPicPr>
        <p:blipFill rotWithShape="1">
          <a:blip r:embed="rId2"/>
          <a:srcRect l="2560" t="10098" r="6530" b="-2"/>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7247F-3808-433C-864E-58327DBA4849}"/>
              </a:ext>
            </a:extLst>
          </p:cNvPr>
          <p:cNvSpPr>
            <a:spLocks noGrp="1"/>
          </p:cNvSpPr>
          <p:nvPr>
            <p:ph type="title"/>
          </p:nvPr>
        </p:nvSpPr>
        <p:spPr>
          <a:xfrm>
            <a:off x="477981" y="1122363"/>
            <a:ext cx="5475473" cy="1061908"/>
          </a:xfrm>
        </p:spPr>
        <p:txBody>
          <a:bodyPr vert="horz" lIns="91440" tIns="45720" rIns="91440" bIns="45720" rtlCol="0" anchor="t">
            <a:normAutofit/>
          </a:bodyPr>
          <a:lstStyle/>
          <a:p>
            <a:pPr algn="just"/>
            <a:r>
              <a:rPr lang="en-US" sz="4800"/>
              <a:t>Scheduling</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203F14-7E19-4C1B-A2FE-37786B1CF6DE}"/>
              </a:ext>
            </a:extLst>
          </p:cNvPr>
          <p:cNvSpPr txBox="1"/>
          <p:nvPr/>
        </p:nvSpPr>
        <p:spPr>
          <a:xfrm>
            <a:off x="281797" y="2064589"/>
            <a:ext cx="694138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A0282"/>
                </a:solidFill>
              </a:rPr>
              <a:t>Frame it-</a:t>
            </a:r>
            <a:r>
              <a:rPr lang="en-US" sz="2400" dirty="0"/>
              <a:t> Provide boundaries for individual events as well as a series of gatherings.</a:t>
            </a:r>
          </a:p>
          <a:p>
            <a:endParaRPr lang="en-US" sz="2400" dirty="0"/>
          </a:p>
          <a:p>
            <a:r>
              <a:rPr lang="en-US" sz="2400" b="1" dirty="0" err="1">
                <a:solidFill>
                  <a:srgbClr val="FA0282"/>
                </a:solidFill>
              </a:rPr>
              <a:t>Let'em</a:t>
            </a:r>
            <a:r>
              <a:rPr lang="en-US" sz="2400" b="1" dirty="0">
                <a:solidFill>
                  <a:srgbClr val="FA0282"/>
                </a:solidFill>
              </a:rPr>
              <a:t> Know </a:t>
            </a:r>
            <a:r>
              <a:rPr lang="en-US" sz="2400" dirty="0"/>
              <a:t>-Communicate the schedule to you target group: parents, teachers, coaches, music instructors, siblings, and youth leaders, in addition to the young people themselves.</a:t>
            </a:r>
          </a:p>
        </p:txBody>
      </p:sp>
    </p:spTree>
    <p:extLst>
      <p:ext uri="{BB962C8B-B14F-4D97-AF65-F5344CB8AC3E}">
        <p14:creationId xmlns:p14="http://schemas.microsoft.com/office/powerpoint/2010/main" val="3116272283"/>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7765A-194D-4787-B54A-67D7F850186F}"/>
              </a:ext>
            </a:extLst>
          </p:cNvPr>
          <p:cNvSpPr>
            <a:spLocks noGrp="1"/>
          </p:cNvSpPr>
          <p:nvPr>
            <p:ph type="title"/>
          </p:nvPr>
        </p:nvSpPr>
        <p:spPr>
          <a:xfrm>
            <a:off x="5205682" y="254329"/>
            <a:ext cx="5636113" cy="2456597"/>
          </a:xfrm>
        </p:spPr>
        <p:txBody>
          <a:bodyPr vert="horz" lIns="91440" tIns="45720" rIns="91440" bIns="45720" rtlCol="0" anchor="t">
            <a:normAutofit/>
          </a:bodyPr>
          <a:lstStyle/>
          <a:p>
            <a:pPr algn="ctr"/>
            <a:r>
              <a:rPr lang="en-US" sz="4800">
                <a:solidFill>
                  <a:schemeClr val="tx1">
                    <a:lumMod val="85000"/>
                    <a:lumOff val="15000"/>
                  </a:schemeClr>
                </a:solidFill>
              </a:rPr>
              <a:t>PLANNING</a:t>
            </a:r>
          </a:p>
        </p:txBody>
      </p:sp>
      <p:pic>
        <p:nvPicPr>
          <p:cNvPr id="13" name="Picture 3">
            <a:extLst>
              <a:ext uri="{FF2B5EF4-FFF2-40B4-BE49-F238E27FC236}">
                <a16:creationId xmlns:a16="http://schemas.microsoft.com/office/drawing/2014/main" id="{26CBB006-74EF-42F7-97DC-FFF0D23C9E1F}"/>
              </a:ext>
            </a:extLst>
          </p:cNvPr>
          <p:cNvPicPr>
            <a:picLocks noChangeAspect="1"/>
          </p:cNvPicPr>
          <p:nvPr/>
        </p:nvPicPr>
        <p:blipFill rotWithShape="1">
          <a:blip r:embed="rId2"/>
          <a:srcRect l="28501" r="23877" b="12"/>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
        <p:nvSpPr>
          <p:cNvPr id="3" name="TextBox 2">
            <a:extLst>
              <a:ext uri="{FF2B5EF4-FFF2-40B4-BE49-F238E27FC236}">
                <a16:creationId xmlns:a16="http://schemas.microsoft.com/office/drawing/2014/main" id="{2DA3CD82-D7BD-4D11-A4AB-85F4D0001BE9}"/>
              </a:ext>
            </a:extLst>
          </p:cNvPr>
          <p:cNvSpPr txBox="1"/>
          <p:nvPr/>
        </p:nvSpPr>
        <p:spPr>
          <a:xfrm>
            <a:off x="3574212" y="1115683"/>
            <a:ext cx="842225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2060"/>
                </a:solidFill>
              </a:rPr>
              <a:t>From Theory to Practice</a:t>
            </a:r>
            <a:r>
              <a:rPr lang="en-US" sz="2000" dirty="0">
                <a:solidFill>
                  <a:srgbClr val="002060"/>
                </a:solidFill>
              </a:rPr>
              <a:t>: </a:t>
            </a:r>
            <a:r>
              <a:rPr lang="en-US" sz="2000" dirty="0">
                <a:solidFill>
                  <a:schemeClr val="tx2"/>
                </a:solidFill>
              </a:rPr>
              <a:t>Voting something or putting it on the calendar doesn't guarantee it will happen with the intended results.  A person or group needs to develop a plan to implement an idea.</a:t>
            </a:r>
          </a:p>
          <a:p>
            <a:endParaRPr lang="en-US" dirty="0">
              <a:solidFill>
                <a:schemeClr val="tx2"/>
              </a:solidFill>
            </a:endParaRPr>
          </a:p>
          <a:p>
            <a:r>
              <a:rPr lang="en-US" b="1" dirty="0">
                <a:solidFill>
                  <a:srgbClr val="002060"/>
                </a:solidFill>
              </a:rPr>
              <a:t>Who Does What?</a:t>
            </a:r>
          </a:p>
          <a:p>
            <a:r>
              <a:rPr lang="en-US" dirty="0">
                <a:solidFill>
                  <a:schemeClr val="tx2"/>
                </a:solidFill>
              </a:rPr>
              <a:t>Who Leads?</a:t>
            </a:r>
          </a:p>
          <a:p>
            <a:r>
              <a:rPr lang="en-US" dirty="0">
                <a:solidFill>
                  <a:schemeClr val="tx2"/>
                </a:solidFill>
              </a:rPr>
              <a:t>Who Follows?</a:t>
            </a:r>
          </a:p>
          <a:p>
            <a:r>
              <a:rPr lang="en-US" dirty="0">
                <a:solidFill>
                  <a:schemeClr val="tx2"/>
                </a:solidFill>
              </a:rPr>
              <a:t>Who Works?</a:t>
            </a:r>
          </a:p>
          <a:p>
            <a:r>
              <a:rPr lang="en-US" dirty="0">
                <a:solidFill>
                  <a:schemeClr val="tx2"/>
                </a:solidFill>
              </a:rPr>
              <a:t>Who decides?</a:t>
            </a:r>
          </a:p>
          <a:p>
            <a:r>
              <a:rPr lang="en-US" dirty="0">
                <a:solidFill>
                  <a:schemeClr val="tx2"/>
                </a:solidFill>
              </a:rPr>
              <a:t>Who Funds?</a:t>
            </a:r>
          </a:p>
          <a:p>
            <a:r>
              <a:rPr lang="en-US" dirty="0">
                <a:solidFill>
                  <a:schemeClr val="tx2"/>
                </a:solidFill>
              </a:rPr>
              <a:t>Who Communicates?</a:t>
            </a:r>
          </a:p>
          <a:p>
            <a:r>
              <a:rPr lang="en-US" dirty="0">
                <a:solidFill>
                  <a:schemeClr val="tx2"/>
                </a:solidFill>
              </a:rPr>
              <a:t>Who Initiates?</a:t>
            </a:r>
          </a:p>
          <a:p>
            <a:endParaRPr lang="en-US" dirty="0">
              <a:solidFill>
                <a:schemeClr val="tx2"/>
              </a:solidFill>
            </a:endParaRPr>
          </a:p>
          <a:p>
            <a:r>
              <a:rPr lang="en-US" sz="2000" b="1" dirty="0">
                <a:solidFill>
                  <a:srgbClr val="002060"/>
                </a:solidFill>
              </a:rPr>
              <a:t>Following a Flow</a:t>
            </a:r>
            <a:r>
              <a:rPr lang="en-US" sz="2000" dirty="0">
                <a:solidFill>
                  <a:schemeClr val="tx2"/>
                </a:solidFill>
              </a:rPr>
              <a:t>: Early in the creation of a plan, the purpose and desired outcome must be identified and clearly communicated.  It should also serve as a checkpoint throughout the planning.</a:t>
            </a:r>
          </a:p>
          <a:p>
            <a:r>
              <a:rPr lang="en-US" sz="2000" dirty="0">
                <a:solidFill>
                  <a:schemeClr val="tx2"/>
                </a:solidFill>
              </a:rPr>
              <a:t>With a clear goal in mind, create steps that will lead to the goal.</a:t>
            </a:r>
          </a:p>
          <a:p>
            <a:r>
              <a:rPr lang="en-US" sz="2000" dirty="0">
                <a:solidFill>
                  <a:schemeClr val="tx2"/>
                </a:solidFill>
              </a:rPr>
              <a:t>Consider the time, resources, and possibilities.</a:t>
            </a:r>
          </a:p>
        </p:txBody>
      </p:sp>
    </p:spTree>
    <p:extLst>
      <p:ext uri="{BB962C8B-B14F-4D97-AF65-F5344CB8AC3E}">
        <p14:creationId xmlns:p14="http://schemas.microsoft.com/office/powerpoint/2010/main" val="34128906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556DD5-33A3-494F-9AD9-6160BA11FCD4}"/>
              </a:ext>
            </a:extLst>
          </p:cNvPr>
          <p:cNvPicPr>
            <a:picLocks noChangeAspect="1"/>
          </p:cNvPicPr>
          <p:nvPr/>
        </p:nvPicPr>
        <p:blipFill rotWithShape="1">
          <a:blip r:embed="rId2"/>
          <a:srcRect l="1055" t="627" r="23579" b="-1"/>
          <a:stretch/>
        </p:blipFill>
        <p:spPr>
          <a:xfrm>
            <a:off x="4314242" y="10"/>
            <a:ext cx="7877758"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8EC6E-2724-4DB1-A580-6955346C1B00}"/>
              </a:ext>
            </a:extLst>
          </p:cNvPr>
          <p:cNvSpPr>
            <a:spLocks noGrp="1"/>
          </p:cNvSpPr>
          <p:nvPr>
            <p:ph type="title"/>
          </p:nvPr>
        </p:nvSpPr>
        <p:spPr>
          <a:xfrm>
            <a:off x="1369377" y="374740"/>
            <a:ext cx="5763019" cy="803116"/>
          </a:xfrm>
        </p:spPr>
        <p:txBody>
          <a:bodyPr vert="horz" lIns="91440" tIns="45720" rIns="91440" bIns="45720" rtlCol="0" anchor="t">
            <a:normAutofit/>
          </a:bodyPr>
          <a:lstStyle/>
          <a:p>
            <a:r>
              <a:rPr lang="en-US" sz="4800"/>
              <a:t>Evaluating Criteria </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E224930-9180-495A-8581-93F5129C3905}"/>
              </a:ext>
            </a:extLst>
          </p:cNvPr>
          <p:cNvSpPr txBox="1"/>
          <p:nvPr/>
        </p:nvSpPr>
        <p:spPr>
          <a:xfrm>
            <a:off x="296174" y="1820174"/>
            <a:ext cx="6740104"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C000"/>
                </a:solidFill>
                <a:latin typeface="Elephant Pro"/>
              </a:rPr>
              <a:t>Default: </a:t>
            </a:r>
            <a:r>
              <a:rPr lang="en-US" sz="2800" dirty="0">
                <a:latin typeface="Elephant Pro"/>
              </a:rPr>
              <a:t>Because the </a:t>
            </a:r>
            <a:r>
              <a:rPr lang="en-US" sz="2800" dirty="0" err="1">
                <a:latin typeface="Elephant Pro"/>
              </a:rPr>
              <a:t>pupose</a:t>
            </a:r>
            <a:r>
              <a:rPr lang="en-US" sz="2800" dirty="0">
                <a:latin typeface="Elephant Pro"/>
              </a:rPr>
              <a:t> of youth ministry often isn't clear to people, they usually evaluate it based on the following default criteria:</a:t>
            </a:r>
          </a:p>
          <a:p>
            <a:endParaRPr lang="en-US" sz="2400" dirty="0">
              <a:latin typeface="Elephant Pro"/>
            </a:endParaRPr>
          </a:p>
          <a:p>
            <a:endParaRPr lang="en-US" sz="2400" dirty="0">
              <a:latin typeface="Elephant Pro"/>
            </a:endParaRPr>
          </a:p>
          <a:p>
            <a:endParaRPr lang="en-US" sz="2400" dirty="0">
              <a:latin typeface="Elephant Pro"/>
            </a:endParaRPr>
          </a:p>
          <a:p>
            <a:endParaRPr lang="en-US" sz="2400" dirty="0">
              <a:latin typeface="Elephant Pro"/>
            </a:endParaRPr>
          </a:p>
          <a:p>
            <a:r>
              <a:rPr lang="en-US" sz="2800" dirty="0">
                <a:latin typeface="Elephant Pro"/>
              </a:rPr>
              <a:t>1. How many people attended?</a:t>
            </a:r>
          </a:p>
          <a:p>
            <a:r>
              <a:rPr lang="en-US" sz="2800" dirty="0">
                <a:latin typeface="Elephant Pro"/>
              </a:rPr>
              <a:t>2. How do you feel about it?</a:t>
            </a:r>
          </a:p>
          <a:p>
            <a:r>
              <a:rPr lang="en-US" sz="2800" dirty="0">
                <a:latin typeface="Elephant Pro"/>
              </a:rPr>
              <a:t>3.Were there any complaints?</a:t>
            </a:r>
          </a:p>
        </p:txBody>
      </p:sp>
    </p:spTree>
    <p:extLst>
      <p:ext uri="{BB962C8B-B14F-4D97-AF65-F5344CB8AC3E}">
        <p14:creationId xmlns:p14="http://schemas.microsoft.com/office/powerpoint/2010/main" val="196383664"/>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marL="285750" indent="-285750" algn="ctr">
              <a:buFont typeface="Arial"/>
              <a:buChar char="•"/>
            </a:pPr>
            <a:endParaRPr lang="en-US"/>
          </a:p>
        </p:txBody>
      </p:sp>
      <p:pic>
        <p:nvPicPr>
          <p:cNvPr id="4" name="Picture 3">
            <a:extLst>
              <a:ext uri="{FF2B5EF4-FFF2-40B4-BE49-F238E27FC236}">
                <a16:creationId xmlns:a16="http://schemas.microsoft.com/office/drawing/2014/main" id="{732B120A-D861-4430-9A91-FE4E69D14CD6}"/>
              </a:ext>
            </a:extLst>
          </p:cNvPr>
          <p:cNvPicPr>
            <a:picLocks noChangeAspect="1"/>
          </p:cNvPicPr>
          <p:nvPr/>
        </p:nvPicPr>
        <p:blipFill rotWithShape="1">
          <a:blip r:embed="rId2"/>
          <a:srcRect l="3545" t="9091" r="24923" b="-1"/>
          <a:stretch/>
        </p:blipFill>
        <p:spPr>
          <a:xfrm>
            <a:off x="3523488" y="10"/>
            <a:ext cx="8668512" cy="6857990"/>
          </a:xfrm>
          <a:prstGeom prst="rect">
            <a:avLst/>
          </a:prstGeom>
        </p:spPr>
      </p:pic>
      <p:sp>
        <p:nvSpPr>
          <p:cNvPr id="15" name="Rectangle 1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38837-9F3C-4A02-8EE7-34687D5273D9}"/>
              </a:ext>
            </a:extLst>
          </p:cNvPr>
          <p:cNvSpPr>
            <a:spLocks noGrp="1"/>
          </p:cNvSpPr>
          <p:nvPr>
            <p:ph type="title"/>
          </p:nvPr>
        </p:nvSpPr>
        <p:spPr>
          <a:xfrm>
            <a:off x="1268736" y="202212"/>
            <a:ext cx="7761473" cy="1507606"/>
          </a:xfrm>
        </p:spPr>
        <p:txBody>
          <a:bodyPr vert="horz" lIns="91440" tIns="45720" rIns="91440" bIns="45720" rtlCol="0" anchor="t">
            <a:normAutofit/>
          </a:bodyPr>
          <a:lstStyle/>
          <a:p>
            <a:r>
              <a:rPr lang="en-US" sz="4100" b="1">
                <a:solidFill>
                  <a:srgbClr val="FFC000"/>
                </a:solidFill>
              </a:rPr>
              <a:t>RECOGNITION CRITERIA</a:t>
            </a:r>
          </a:p>
        </p:txBody>
      </p:sp>
      <p:sp>
        <p:nvSpPr>
          <p:cNvPr id="16"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18D5DBB-4BC3-4A9A-89A4-6115737FB0BC}"/>
              </a:ext>
            </a:extLst>
          </p:cNvPr>
          <p:cNvSpPr txBox="1"/>
          <p:nvPr/>
        </p:nvSpPr>
        <p:spPr>
          <a:xfrm>
            <a:off x="23005" y="785004"/>
            <a:ext cx="617938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Superficial Criteria:</a:t>
            </a:r>
          </a:p>
          <a:p>
            <a:pPr marL="285750" indent="-285750">
              <a:buFont typeface="Arial"/>
              <a:buChar char="•"/>
            </a:pPr>
            <a:r>
              <a:rPr lang="en-US"/>
              <a:t>Number in attendance.</a:t>
            </a:r>
          </a:p>
          <a:p>
            <a:pPr marL="285750" indent="-285750">
              <a:buFont typeface="Arial"/>
              <a:buChar char="•"/>
            </a:pPr>
            <a:r>
              <a:rPr lang="en-US"/>
              <a:t>Nemes of those who attended.</a:t>
            </a:r>
          </a:p>
          <a:p>
            <a:pPr marL="285750" indent="-285750">
              <a:buFont typeface="Arial"/>
              <a:buChar char="•"/>
            </a:pPr>
            <a:r>
              <a:rPr lang="en-US"/>
              <a:t>Names of leaders present.</a:t>
            </a:r>
          </a:p>
          <a:p>
            <a:pPr marL="285750" indent="-285750">
              <a:buFont typeface="Arial"/>
              <a:buChar char="•"/>
            </a:pPr>
            <a:r>
              <a:rPr lang="en-US"/>
              <a:t>Amount of money Spent.</a:t>
            </a:r>
          </a:p>
          <a:p>
            <a:pPr marL="285750" indent="-285750">
              <a:buFont typeface="Arial"/>
              <a:buChar char="•"/>
            </a:pPr>
            <a:r>
              <a:rPr lang="en-US"/>
              <a:t>Amount of money received.</a:t>
            </a:r>
          </a:p>
          <a:p>
            <a:pPr marL="285750" indent="-285750">
              <a:buFont typeface="Arial"/>
              <a:buChar char="•"/>
            </a:pPr>
            <a:endParaRPr lang="en-US"/>
          </a:p>
          <a:p>
            <a:r>
              <a:rPr lang="en-US" b="1">
                <a:solidFill>
                  <a:srgbClr val="002060"/>
                </a:solidFill>
              </a:rPr>
              <a:t>Significant Criteria:</a:t>
            </a:r>
            <a:r>
              <a:rPr lang="en-US"/>
              <a:t> </a:t>
            </a:r>
          </a:p>
          <a:p>
            <a:pPr marL="285750" indent="-285750">
              <a:buFont typeface="Arial"/>
              <a:buChar char="•"/>
            </a:pPr>
            <a:r>
              <a:rPr lang="en-US"/>
              <a:t>What was the </a:t>
            </a:r>
            <a:r>
              <a:rPr lang="en-US" b="1"/>
              <a:t>purpose </a:t>
            </a:r>
            <a:r>
              <a:rPr lang="en-US"/>
              <a:t>of this youth ministry event?</a:t>
            </a:r>
          </a:p>
          <a:p>
            <a:pPr marL="285750" indent="-285750">
              <a:buFont typeface="Arial"/>
              <a:buChar char="•"/>
            </a:pPr>
            <a:r>
              <a:rPr lang="en-US"/>
              <a:t>To what extent was the purpose realized?</a:t>
            </a:r>
          </a:p>
          <a:p>
            <a:pPr marL="285750" indent="-285750">
              <a:buFont typeface="Arial"/>
              <a:buChar char="•"/>
            </a:pPr>
            <a:r>
              <a:rPr lang="en-US"/>
              <a:t>How many </a:t>
            </a:r>
            <a:r>
              <a:rPr lang="en-US" b="1"/>
              <a:t>relationships</a:t>
            </a:r>
            <a:r>
              <a:rPr lang="en-US"/>
              <a:t> created or developed because of this event?</a:t>
            </a:r>
          </a:p>
          <a:p>
            <a:pPr marL="285750" indent="-285750">
              <a:buFont typeface="Arial"/>
              <a:buChar char="•"/>
            </a:pPr>
            <a:r>
              <a:rPr lang="en-US"/>
              <a:t>What </a:t>
            </a:r>
            <a:r>
              <a:rPr lang="en-US" b="1"/>
              <a:t>spiritual growth</a:t>
            </a:r>
            <a:r>
              <a:rPr lang="en-US"/>
              <a:t> did you see?</a:t>
            </a:r>
          </a:p>
          <a:p>
            <a:pPr marL="285750" indent="-285750">
              <a:buFont typeface="Arial"/>
              <a:buChar char="•"/>
            </a:pPr>
            <a:r>
              <a:rPr lang="en-US"/>
              <a:t>What</a:t>
            </a:r>
            <a:r>
              <a:rPr lang="en-US" b="1"/>
              <a:t> leadership development </a:t>
            </a:r>
            <a:r>
              <a:rPr lang="en-US"/>
              <a:t>took place?</a:t>
            </a:r>
          </a:p>
          <a:p>
            <a:pPr marL="285750" indent="-285750">
              <a:buFont typeface="Arial"/>
              <a:buChar char="•"/>
            </a:pPr>
            <a:r>
              <a:rPr lang="en-US" b="1"/>
              <a:t>Did God "show up"?</a:t>
            </a:r>
          </a:p>
          <a:p>
            <a:pPr marL="285750" indent="-285750">
              <a:buFont typeface="Arial"/>
              <a:buChar char="•"/>
            </a:pPr>
            <a:r>
              <a:rPr lang="en-US"/>
              <a:t>What is the prayer for the youth group now?</a:t>
            </a:r>
          </a:p>
          <a:p>
            <a:pPr marL="285750" indent="-285750">
              <a:buFont typeface="Arial"/>
              <a:buChar char="•"/>
            </a:pPr>
            <a:endParaRPr lang="en-US"/>
          </a:p>
          <a:p>
            <a:r>
              <a:rPr lang="en-US" b="1">
                <a:solidFill>
                  <a:srgbClr val="002060"/>
                </a:solidFill>
              </a:rPr>
              <a:t>Recognition:</a:t>
            </a:r>
            <a:r>
              <a:rPr lang="en-US"/>
              <a:t> The primary youth leader or congregation or the conference youth department should look for opportunities to give recognition to those who lead in youth ministry.</a:t>
            </a:r>
          </a:p>
          <a:p>
            <a:pPr marL="285750" indent="-285750">
              <a:buFont typeface="Arial"/>
              <a:buChar char="•"/>
            </a:pPr>
            <a:endParaRPr lang="en-US"/>
          </a:p>
        </p:txBody>
      </p:sp>
    </p:spTree>
    <p:extLst>
      <p:ext uri="{BB962C8B-B14F-4D97-AF65-F5344CB8AC3E}">
        <p14:creationId xmlns:p14="http://schemas.microsoft.com/office/powerpoint/2010/main" val="5480811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3" end="13"/>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p:cTn id="85"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3">
                                            <p:txEl>
                                              <p:pRg st="16" end="16"/>
                                            </p:txEl>
                                          </p:spTgt>
                                        </p:tgtEl>
                                        <p:attrNameLst>
                                          <p:attrName>style.visibility</p:attrName>
                                        </p:attrNameLst>
                                      </p:cBhvr>
                                      <p:to>
                                        <p:strVal val="visible"/>
                                      </p:to>
                                    </p:set>
                                    <p:anim calcmode="lin" valueType="num">
                                      <p:cBhvr>
                                        <p:cTn id="91"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6" end="1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1B2F2-2335-494C-B191-349091BD46F4}"/>
              </a:ext>
            </a:extLst>
          </p:cNvPr>
          <p:cNvSpPr>
            <a:spLocks noGrp="1"/>
          </p:cNvSpPr>
          <p:nvPr>
            <p:ph type="title"/>
          </p:nvPr>
        </p:nvSpPr>
        <p:spPr>
          <a:xfrm>
            <a:off x="336511" y="1564889"/>
            <a:ext cx="4805996" cy="1297115"/>
          </a:xfrm>
        </p:spPr>
        <p:txBody>
          <a:bodyPr vert="horz" lIns="91440" tIns="45720" rIns="91440" bIns="45720" rtlCol="0" anchor="t">
            <a:normAutofit/>
          </a:bodyPr>
          <a:lstStyle/>
          <a:p>
            <a:r>
              <a:rPr lang="en-US" sz="4000" kern="1200">
                <a:ln w="22225">
                  <a:solidFill>
                    <a:schemeClr val="tx1"/>
                  </a:solidFill>
                  <a:miter lim="800000"/>
                </a:ln>
                <a:solidFill>
                  <a:schemeClr val="tx2"/>
                </a:solidFill>
                <a:latin typeface="+mj-lt"/>
                <a:ea typeface="+mj-ea"/>
                <a:cs typeface="+mj-cs"/>
              </a:rPr>
              <a:t>REPORTING</a:t>
            </a:r>
          </a:p>
        </p:txBody>
      </p:sp>
      <p:pic>
        <p:nvPicPr>
          <p:cNvPr id="4" name="Picture 3">
            <a:extLst>
              <a:ext uri="{FF2B5EF4-FFF2-40B4-BE49-F238E27FC236}">
                <a16:creationId xmlns:a16="http://schemas.microsoft.com/office/drawing/2014/main" id="{641CAE46-06F9-4E48-9593-21E88A1BEF35}"/>
              </a:ext>
            </a:extLst>
          </p:cNvPr>
          <p:cNvPicPr>
            <a:picLocks noChangeAspect="1"/>
          </p:cNvPicPr>
          <p:nvPr/>
        </p:nvPicPr>
        <p:blipFill rotWithShape="1">
          <a:blip r:embed="rId2"/>
          <a:srcRect t="20495"/>
          <a:stretch/>
        </p:blipFill>
        <p:spPr>
          <a:xfrm>
            <a:off x="340470" y="2721334"/>
            <a:ext cx="4141760" cy="2329731"/>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A2F2BE1-6355-4320-BDE5-B1562359F160}"/>
              </a:ext>
            </a:extLst>
          </p:cNvPr>
          <p:cNvSpPr txBox="1"/>
          <p:nvPr/>
        </p:nvSpPr>
        <p:spPr>
          <a:xfrm>
            <a:off x="6090250" y="195533"/>
            <a:ext cx="6107501"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00B050"/>
                </a:solidFill>
                <a:latin typeface="Dubai Medium"/>
                <a:cs typeface="Dubai Medium"/>
              </a:rPr>
              <a:t>Why?</a:t>
            </a:r>
          </a:p>
          <a:p>
            <a:r>
              <a:rPr lang="en-US" sz="2400">
                <a:latin typeface="Dubai Medium"/>
                <a:cs typeface="Dubai Medium"/>
              </a:rPr>
              <a:t>-Those invested need to know and those not invested can become invested simply by knowing more.</a:t>
            </a:r>
          </a:p>
          <a:p>
            <a:endParaRPr lang="en-US" sz="2400">
              <a:latin typeface="Dubai Medium"/>
              <a:cs typeface="Dubai Medium"/>
            </a:endParaRPr>
          </a:p>
          <a:p>
            <a:r>
              <a:rPr lang="en-US" sz="2800" b="1">
                <a:solidFill>
                  <a:srgbClr val="00B050"/>
                </a:solidFill>
                <a:latin typeface="Dubai Medium"/>
                <a:cs typeface="Dubai Medium"/>
              </a:rPr>
              <a:t>Who?</a:t>
            </a:r>
          </a:p>
          <a:p>
            <a:r>
              <a:rPr lang="en-US" sz="2400">
                <a:latin typeface="Dubai Medium"/>
                <a:cs typeface="Dubai Medium"/>
              </a:rPr>
              <a:t>-Report to the youth, the congregation, the families of the youth, the church leaders, the conference, your community, and local schools with young people in your target group.</a:t>
            </a:r>
          </a:p>
          <a:p>
            <a:endParaRPr lang="en-US" sz="2400">
              <a:latin typeface="Dubai Medium"/>
              <a:cs typeface="Dubai Medium"/>
            </a:endParaRPr>
          </a:p>
          <a:p>
            <a:r>
              <a:rPr lang="en-US" sz="2800" b="1">
                <a:solidFill>
                  <a:srgbClr val="00B050"/>
                </a:solidFill>
                <a:latin typeface="Dubai Medium"/>
                <a:cs typeface="Dubai Medium"/>
              </a:rPr>
              <a:t>When?</a:t>
            </a:r>
          </a:p>
          <a:p>
            <a:r>
              <a:rPr lang="en-US" sz="2400">
                <a:latin typeface="Dubai Medium"/>
                <a:cs typeface="Dubai Medium"/>
              </a:rPr>
              <a:t>-Generally, the sooner the better.</a:t>
            </a:r>
          </a:p>
          <a:p>
            <a:endParaRPr lang="en-US" sz="2400">
              <a:latin typeface="Dubai Medium"/>
              <a:cs typeface="Dubai Medium"/>
            </a:endParaRPr>
          </a:p>
          <a:p>
            <a:r>
              <a:rPr lang="en-US" sz="2800" b="1">
                <a:solidFill>
                  <a:srgbClr val="00B050"/>
                </a:solidFill>
                <a:latin typeface="Dubai Medium"/>
                <a:cs typeface="Dubai Medium"/>
              </a:rPr>
              <a:t>What?</a:t>
            </a:r>
          </a:p>
          <a:p>
            <a:r>
              <a:rPr lang="en-US" sz="2400">
                <a:latin typeface="Dubai Medium"/>
                <a:cs typeface="Dubai Medium"/>
              </a:rPr>
              <a:t>-Report with a brief overview of what the youth group did.</a:t>
            </a:r>
          </a:p>
        </p:txBody>
      </p:sp>
    </p:spTree>
    <p:extLst>
      <p:ext uri="{BB962C8B-B14F-4D97-AF65-F5344CB8AC3E}">
        <p14:creationId xmlns:p14="http://schemas.microsoft.com/office/powerpoint/2010/main" val="27579059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028EA-8420-4026-8C4B-6D3D728B6B77}"/>
              </a:ext>
            </a:extLst>
          </p:cNvPr>
          <p:cNvSpPr>
            <a:spLocks noGrp="1"/>
          </p:cNvSpPr>
          <p:nvPr>
            <p:ph type="title"/>
          </p:nvPr>
        </p:nvSpPr>
        <p:spPr>
          <a:xfrm>
            <a:off x="570016" y="226524"/>
            <a:ext cx="5772338" cy="6493701"/>
          </a:xfrm>
        </p:spPr>
        <p:txBody>
          <a:bodyPr vert="horz" lIns="91440" tIns="45720" rIns="91440" bIns="45720" rtlCol="0" anchor="t">
            <a:noAutofit/>
          </a:bodyPr>
          <a:lstStyle/>
          <a:p>
            <a:pPr algn="r"/>
            <a:r>
              <a:rPr lang="en-US" sz="2400" b="1" dirty="0">
                <a:solidFill>
                  <a:schemeClr val="tx2"/>
                </a:solidFill>
                <a:latin typeface="Times New Roman" panose="02020603050405020304" pitchFamily="18" charset="0"/>
                <a:cs typeface="Times New Roman" panose="02020603050405020304" pitchFamily="18" charset="0"/>
              </a:rPr>
              <a:t>It's vital to have a big picture or overview of your youth ministry, including your overall purpose, philosophy, and goals for the various activities.  But at some point, you have to move from the big picture to the nuts and bolts" of ministry.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solidFill>
                  <a:schemeClr val="tx2"/>
                </a:solidFill>
                <a:latin typeface="Times New Roman" panose="02020603050405020304" pitchFamily="18" charset="0"/>
                <a:cs typeface="Times New Roman" panose="02020603050405020304" pitchFamily="18" charset="0"/>
              </a:rPr>
              <a:t>It takes work.  It requires planning, adjusting, investing, organizing, announcing, reporting, celebrating, prying, recruiting, evaluating, setting up and cleaning up, coordinating, communicating.</a:t>
            </a:r>
            <a:br>
              <a:rPr lang="en-US" sz="2400" b="1" dirty="0">
                <a:latin typeface="Times New Roman" panose="02020603050405020304" pitchFamily="18" charset="0"/>
                <a:cs typeface="Times New Roman" panose="02020603050405020304" pitchFamily="18" charset="0"/>
              </a:rPr>
            </a:br>
            <a:br>
              <a:rPr lang="en-US" sz="1200" dirty="0">
                <a:latin typeface="Trade Gothic Next Cond Hv"/>
              </a:rPr>
            </a:br>
            <a:br>
              <a:rPr lang="en-US" sz="1200" dirty="0">
                <a:latin typeface="Trade Gothic Next Cond Hv"/>
              </a:rPr>
            </a:br>
            <a:r>
              <a:rPr lang="en-US" sz="3600" dirty="0">
                <a:solidFill>
                  <a:srgbClr val="045E48"/>
                </a:solidFill>
                <a:latin typeface="Trade Gothic Next Cond Hv"/>
              </a:rPr>
              <a:t>PROMISE:</a:t>
            </a:r>
            <a:br>
              <a:rPr lang="en-US" sz="2400" dirty="0">
                <a:latin typeface="Trade Gothic Next Cond Hv"/>
              </a:rPr>
            </a:br>
            <a:br>
              <a:rPr lang="en-US" sz="800" dirty="0">
                <a:latin typeface="Trade Gothic Next Cond Hv"/>
              </a:rPr>
            </a:br>
            <a:r>
              <a:rPr lang="en-US" dirty="0">
                <a:solidFill>
                  <a:schemeClr val="tx2"/>
                </a:solidFill>
                <a:latin typeface="Trade Gothic Next Cond Hv"/>
              </a:rPr>
              <a:t>"Plans fail for lack of council but with many advisors they succeed." </a:t>
            </a:r>
            <a:r>
              <a:rPr lang="en-US" dirty="0" err="1">
                <a:solidFill>
                  <a:schemeClr val="tx2"/>
                </a:solidFill>
                <a:latin typeface="Trade Gothic Next Cond Hv"/>
              </a:rPr>
              <a:t>Pov</a:t>
            </a:r>
            <a:r>
              <a:rPr lang="en-US" dirty="0">
                <a:solidFill>
                  <a:schemeClr val="tx2"/>
                </a:solidFill>
                <a:latin typeface="Trade Gothic Next Cond Hv"/>
              </a:rPr>
              <a:t>. 15:22</a:t>
            </a:r>
          </a:p>
        </p:txBody>
      </p:sp>
      <p:pic>
        <p:nvPicPr>
          <p:cNvPr id="4" name="Picture 3">
            <a:extLst>
              <a:ext uri="{FF2B5EF4-FFF2-40B4-BE49-F238E27FC236}">
                <a16:creationId xmlns:a16="http://schemas.microsoft.com/office/drawing/2014/main" id="{D5756449-2361-40F2-955E-90BD3F020D95}"/>
              </a:ext>
            </a:extLst>
          </p:cNvPr>
          <p:cNvPicPr>
            <a:picLocks noChangeAspect="1"/>
          </p:cNvPicPr>
          <p:nvPr/>
        </p:nvPicPr>
        <p:blipFill rotWithShape="1">
          <a:blip r:embed="rId2"/>
          <a:srcRect l="1473" r="1158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603945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38200" y="1641752"/>
            <a:ext cx="4391024" cy="1323439"/>
          </a:xfrm>
        </p:spPr>
        <p:txBody>
          <a:bodyPr anchor="t">
            <a:normAutofit/>
          </a:bodyPr>
          <a:lstStyle/>
          <a:p>
            <a:r>
              <a:rPr lang="en-US" sz="4000">
                <a:solidFill>
                  <a:schemeClr val="bg1"/>
                </a:solidFill>
              </a:rPr>
              <a:t>The Nuts and Bolts of Youth Ministry</a:t>
            </a:r>
          </a:p>
        </p:txBody>
      </p:sp>
      <p:sp>
        <p:nvSpPr>
          <p:cNvPr id="14" name="Content Placeholder 13"/>
          <p:cNvSpPr>
            <a:spLocks noGrp="1"/>
          </p:cNvSpPr>
          <p:nvPr>
            <p:ph idx="1"/>
          </p:nvPr>
        </p:nvSpPr>
        <p:spPr>
          <a:xfrm>
            <a:off x="838199" y="3175154"/>
            <a:ext cx="4802579" cy="2856866"/>
          </a:xfrm>
        </p:spPr>
        <p:txBody>
          <a:bodyPr vert="horz" lIns="0" tIns="45720" rIns="0" bIns="45720" rtlCol="0" anchor="t">
            <a:normAutofit lnSpcReduction="10000"/>
          </a:bodyPr>
          <a:lstStyle/>
          <a:p>
            <a:r>
              <a:rPr lang="en-US" sz="1800" dirty="0">
                <a:solidFill>
                  <a:schemeClr val="bg1">
                    <a:alpha val="80000"/>
                  </a:schemeClr>
                </a:solidFill>
              </a:rPr>
              <a:t>What components are needed?</a:t>
            </a:r>
          </a:p>
          <a:p>
            <a:r>
              <a:rPr lang="en-US" sz="1800" dirty="0">
                <a:solidFill>
                  <a:schemeClr val="bg1">
                    <a:alpha val="80000"/>
                  </a:schemeClr>
                </a:solidFill>
              </a:rPr>
              <a:t>What forms the foundation?</a:t>
            </a:r>
          </a:p>
          <a:p>
            <a:r>
              <a:rPr lang="en-US" sz="1800" dirty="0">
                <a:solidFill>
                  <a:schemeClr val="bg1">
                    <a:alpha val="80000"/>
                  </a:schemeClr>
                </a:solidFill>
              </a:rPr>
              <a:t>Which elements are seen and unseen, at least to most people?</a:t>
            </a:r>
          </a:p>
          <a:p>
            <a:pPr marL="0" indent="0">
              <a:buNone/>
            </a:pPr>
            <a:endParaRPr lang="en-US" sz="1400" dirty="0">
              <a:solidFill>
                <a:schemeClr val="bg1">
                  <a:alpha val="80000"/>
                </a:schemeClr>
              </a:solidFill>
            </a:endParaRPr>
          </a:p>
          <a:p>
            <a:pPr marL="0" indent="0">
              <a:buNone/>
            </a:pPr>
            <a:r>
              <a:rPr lang="en-US" dirty="0">
                <a:solidFill>
                  <a:schemeClr val="bg1">
                    <a:alpha val="80000"/>
                  </a:schemeClr>
                </a:solidFill>
              </a:rPr>
              <a:t>The "big picture" for youth ministry combines God and young people and the church as a whole.</a:t>
            </a:r>
          </a:p>
        </p:txBody>
      </p:sp>
      <p:grpSp>
        <p:nvGrpSpPr>
          <p:cNvPr id="28" name="Group 27">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9" name="Group 28">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3" name="Freeform: Shape 32">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 name="Group 29">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31" name="Freeform: Shape 30">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5" descr="A picture containing diagram&#10;&#10;Description automatically generated">
            <a:extLst>
              <a:ext uri="{FF2B5EF4-FFF2-40B4-BE49-F238E27FC236}">
                <a16:creationId xmlns:a16="http://schemas.microsoft.com/office/drawing/2014/main" id="{2CF86D33-747B-401B-B89A-EBE6F75974EE}"/>
              </a:ext>
            </a:extLst>
          </p:cNvPr>
          <p:cNvPicPr>
            <a:picLocks noChangeAspect="1"/>
          </p:cNvPicPr>
          <p:nvPr/>
        </p:nvPicPr>
        <p:blipFill rotWithShape="1">
          <a:blip r:embed="rId4"/>
          <a:srcRect l="3320" r="472" b="-3"/>
          <a:stretch/>
        </p:blipFill>
        <p:spPr>
          <a:xfrm>
            <a:off x="7252939" y="1350833"/>
            <a:ext cx="2947097" cy="3063347"/>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Rockwell Nova Extra Bold"/>
              </a:rPr>
              <a:t>The Big Picture</a:t>
            </a:r>
          </a:p>
        </p:txBody>
      </p:sp>
      <p:sp>
        <p:nvSpPr>
          <p:cNvPr id="4" name="Content Placeholder 3">
            <a:extLst>
              <a:ext uri="{FF2B5EF4-FFF2-40B4-BE49-F238E27FC236}">
                <a16:creationId xmlns:a16="http://schemas.microsoft.com/office/drawing/2014/main" id="{EE829164-6440-4FA1-B558-CDC2392B3EEF}"/>
              </a:ext>
            </a:extLst>
          </p:cNvPr>
          <p:cNvSpPr>
            <a:spLocks noGrp="1"/>
          </p:cNvSpPr>
          <p:nvPr>
            <p:ph idx="1"/>
          </p:nvPr>
        </p:nvSpPr>
        <p:spPr>
          <a:xfrm>
            <a:off x="227882" y="1585823"/>
            <a:ext cx="11693104" cy="4902678"/>
          </a:xfrm>
        </p:spPr>
        <p:txBody>
          <a:bodyPr vert="horz" lIns="0" tIns="45720" rIns="0" bIns="45720" rtlCol="0" anchor="t">
            <a:normAutofit/>
          </a:bodyPr>
          <a:lstStyle/>
          <a:p>
            <a:r>
              <a:rPr lang="en-US"/>
              <a:t>Our overall goal, philosophy, and programs provided the BIG picture of our youth ministry.</a:t>
            </a:r>
          </a:p>
          <a:p>
            <a:pPr lvl="2"/>
            <a:r>
              <a:rPr lang="en-US" sz="1600"/>
              <a:t>If we start with a program, we ask the question "WHY?" And our philosophy should answer that question.  Keep asking "WHY?" When it comes to one's philosophy and the goal should answer that question.</a:t>
            </a:r>
          </a:p>
          <a:p>
            <a:pPr lvl="2"/>
            <a:r>
              <a:rPr lang="en-US" sz="1600"/>
              <a:t>If we start with the goal on the right side of the diagram and move towards the left, we ask "HOW?" And the philosophy should provide our answer.  Keep asking "HOW?" As you move to the left from the philosophy and the program should answer that question.</a:t>
            </a:r>
          </a:p>
          <a:p>
            <a:pPr algn="ctr"/>
            <a:endParaRPr lang="en-US" sz="900"/>
          </a:p>
        </p:txBody>
      </p:sp>
      <p:sp>
        <p:nvSpPr>
          <p:cNvPr id="7" name="TextBox 6">
            <a:extLst>
              <a:ext uri="{FF2B5EF4-FFF2-40B4-BE49-F238E27FC236}">
                <a16:creationId xmlns:a16="http://schemas.microsoft.com/office/drawing/2014/main" id="{2A3E7BF5-FC59-4575-8643-A0604BBD12B3}"/>
              </a:ext>
            </a:extLst>
          </p:cNvPr>
          <p:cNvSpPr txBox="1"/>
          <p:nvPr/>
        </p:nvSpPr>
        <p:spPr>
          <a:xfrm>
            <a:off x="611577" y="3343275"/>
            <a:ext cx="1093829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b="1">
                <a:solidFill>
                  <a:srgbClr val="002060"/>
                </a:solidFill>
                <a:latin typeface="Aharoni"/>
                <a:cs typeface="Aharoni"/>
              </a:rPr>
              <a:t>WHY? </a:t>
            </a:r>
            <a:r>
              <a:rPr lang="en-US"/>
              <a:t>                                        </a:t>
            </a:r>
            <a:r>
              <a:rPr lang="en-US" b="1">
                <a:solidFill>
                  <a:srgbClr val="002060"/>
                </a:solidFill>
                <a:latin typeface="Aharoni"/>
                <a:cs typeface="Aharoni"/>
              </a:rPr>
              <a:t>WHY</a:t>
            </a:r>
            <a:r>
              <a:rPr lang="en-US" b="1">
                <a:latin typeface="Aharoni"/>
                <a:cs typeface="Aharoni"/>
              </a:rPr>
              <a:t>? </a:t>
            </a:r>
          </a:p>
          <a:p>
            <a:endParaRPr lang="en-US"/>
          </a:p>
          <a:p>
            <a:endParaRPr lang="en-US"/>
          </a:p>
          <a:p>
            <a:r>
              <a:rPr lang="en-US" b="1">
                <a:solidFill>
                  <a:srgbClr val="FF0000"/>
                </a:solidFill>
                <a:latin typeface="Aharoni"/>
                <a:cs typeface="Aharoni"/>
              </a:rPr>
              <a:t>Programs</a:t>
            </a:r>
          </a:p>
          <a:p>
            <a:pPr marL="285750" indent="-285750">
              <a:buFont typeface="Arial"/>
              <a:buChar char="•"/>
            </a:pPr>
            <a:r>
              <a:rPr lang="en-US"/>
              <a:t>Sabbath School</a:t>
            </a:r>
          </a:p>
          <a:p>
            <a:pPr marL="285750" indent="-285750">
              <a:buFont typeface="Arial"/>
              <a:buChar char="•"/>
            </a:pPr>
            <a:r>
              <a:rPr lang="en-US"/>
              <a:t>Friday Evening Vespers</a:t>
            </a:r>
          </a:p>
          <a:p>
            <a:pPr marL="285750" indent="-285750">
              <a:buFont typeface="Arial"/>
              <a:buChar char="•"/>
            </a:pPr>
            <a:r>
              <a:rPr lang="en-US"/>
              <a:t>Saturday Night Social</a:t>
            </a:r>
          </a:p>
          <a:p>
            <a:pPr marL="285750" indent="-285750">
              <a:buFont typeface="Arial"/>
              <a:buChar char="•"/>
            </a:pPr>
            <a:r>
              <a:rPr lang="en-US"/>
              <a:t>Service Activities </a:t>
            </a:r>
          </a:p>
          <a:p>
            <a:pPr marL="285750" indent="-285750">
              <a:buFont typeface="Arial"/>
              <a:buChar char="•"/>
            </a:pPr>
            <a:r>
              <a:rPr lang="en-US"/>
              <a:t>Prayer Experiences  </a:t>
            </a:r>
            <a:r>
              <a:rPr lang="en-US">
                <a:solidFill>
                  <a:srgbClr val="002060"/>
                </a:solidFill>
                <a:latin typeface="Aharoni"/>
                <a:cs typeface="Aharoni"/>
              </a:rPr>
              <a:t>HOW?                                                                         HOW?</a:t>
            </a:r>
          </a:p>
        </p:txBody>
      </p:sp>
      <p:sp>
        <p:nvSpPr>
          <p:cNvPr id="17" name="Arrow: Right 16">
            <a:extLst>
              <a:ext uri="{FF2B5EF4-FFF2-40B4-BE49-F238E27FC236}">
                <a16:creationId xmlns:a16="http://schemas.microsoft.com/office/drawing/2014/main" id="{C79560DA-390D-400B-AB08-3710B00D5000}"/>
              </a:ext>
            </a:extLst>
          </p:cNvPr>
          <p:cNvSpPr/>
          <p:nvPr/>
        </p:nvSpPr>
        <p:spPr>
          <a:xfrm>
            <a:off x="2887678" y="3673717"/>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B1917CE-1BBE-4AAA-BBA4-BB16CB40FE78}"/>
              </a:ext>
            </a:extLst>
          </p:cNvPr>
          <p:cNvSpPr/>
          <p:nvPr/>
        </p:nvSpPr>
        <p:spPr>
          <a:xfrm>
            <a:off x="8178546" y="3673716"/>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E209F3-F25C-4B7A-8B2A-26FAE3B5E4F1}"/>
              </a:ext>
            </a:extLst>
          </p:cNvPr>
          <p:cNvSpPr txBox="1"/>
          <p:nvPr/>
        </p:nvSpPr>
        <p:spPr>
          <a:xfrm>
            <a:off x="5213231" y="4264325"/>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solidFill>
                  <a:srgbClr val="FF0000"/>
                </a:solidFill>
                <a:latin typeface="Aharoni"/>
                <a:cs typeface="Aharoni"/>
              </a:rPr>
              <a:t>Phylosophy</a:t>
            </a:r>
            <a:endParaRPr lang="en-US" b="1">
              <a:solidFill>
                <a:srgbClr val="FF0000"/>
              </a:solidFill>
              <a:latin typeface="Aharoni"/>
              <a:cs typeface="Aharoni"/>
            </a:endParaRPr>
          </a:p>
          <a:p>
            <a:pPr marL="285750" indent="-285750">
              <a:buFont typeface="Arial"/>
              <a:buChar char="•"/>
            </a:pPr>
            <a:r>
              <a:rPr lang="en-US"/>
              <a:t>"Fostering Relationships</a:t>
            </a:r>
          </a:p>
          <a:p>
            <a:pPr marL="285750" indent="-285750">
              <a:buFont typeface="Arial"/>
              <a:buChar char="•"/>
            </a:pPr>
            <a:r>
              <a:rPr lang="en-US"/>
              <a:t>That Build</a:t>
            </a:r>
          </a:p>
          <a:p>
            <a:pPr marL="285750" indent="-285750">
              <a:buFont typeface="Arial"/>
              <a:buChar char="•"/>
            </a:pPr>
            <a:r>
              <a:rPr lang="en-US"/>
              <a:t>Responsible</a:t>
            </a:r>
          </a:p>
          <a:p>
            <a:pPr marL="285750" indent="-285750">
              <a:buFont typeface="Arial"/>
              <a:buChar char="•"/>
            </a:pPr>
            <a:r>
              <a:rPr lang="en-US"/>
              <a:t>Servant</a:t>
            </a:r>
          </a:p>
          <a:p>
            <a:pPr marL="285750" indent="-285750">
              <a:buFont typeface="Arial"/>
              <a:buChar char="•"/>
            </a:pPr>
            <a:r>
              <a:rPr lang="en-US"/>
              <a:t>Leaders"</a:t>
            </a:r>
          </a:p>
        </p:txBody>
      </p:sp>
      <p:sp>
        <p:nvSpPr>
          <p:cNvPr id="21" name="TextBox 20">
            <a:extLst>
              <a:ext uri="{FF2B5EF4-FFF2-40B4-BE49-F238E27FC236}">
                <a16:creationId xmlns:a16="http://schemas.microsoft.com/office/drawing/2014/main" id="{C8192218-F4FA-409A-A1D5-7A21368F68CB}"/>
              </a:ext>
            </a:extLst>
          </p:cNvPr>
          <p:cNvSpPr txBox="1"/>
          <p:nvPr/>
        </p:nvSpPr>
        <p:spPr>
          <a:xfrm>
            <a:off x="9539018" y="4391924"/>
            <a:ext cx="2254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FF0000"/>
                </a:solidFill>
                <a:latin typeface="Aharoni"/>
                <a:cs typeface="Aharoni"/>
              </a:rPr>
              <a:t>Goal</a:t>
            </a:r>
          </a:p>
          <a:p>
            <a:pPr marL="285750" indent="-285750">
              <a:buFont typeface="Arial"/>
              <a:buChar char="•"/>
            </a:pPr>
            <a:r>
              <a:rPr lang="en-US">
                <a:solidFill>
                  <a:srgbClr val="514843"/>
                </a:solidFill>
                <a:latin typeface="Euphemia"/>
                <a:cs typeface="Aharoni"/>
              </a:rPr>
              <a:t>Christlikeness</a:t>
            </a:r>
          </a:p>
        </p:txBody>
      </p:sp>
      <p:pic>
        <p:nvPicPr>
          <p:cNvPr id="24" name="Picture 24">
            <a:extLst>
              <a:ext uri="{FF2B5EF4-FFF2-40B4-BE49-F238E27FC236}">
                <a16:creationId xmlns:a16="http://schemas.microsoft.com/office/drawing/2014/main" id="{23CD4213-D8A5-4867-892E-CF1AFBAB1648}"/>
              </a:ext>
            </a:extLst>
          </p:cNvPr>
          <p:cNvPicPr>
            <a:picLocks noChangeAspect="1"/>
          </p:cNvPicPr>
          <p:nvPr/>
        </p:nvPicPr>
        <p:blipFill>
          <a:blip r:embed="rId3"/>
          <a:stretch>
            <a:fillRect/>
          </a:stretch>
        </p:blipFill>
        <p:spPr>
          <a:xfrm>
            <a:off x="9698966" y="5076415"/>
            <a:ext cx="2398144" cy="1694113"/>
          </a:xfrm>
          <a:prstGeom prst="rect">
            <a:avLst/>
          </a:prstGeom>
        </p:spPr>
      </p:pic>
      <p:sp>
        <p:nvSpPr>
          <p:cNvPr id="3" name="Arrow: Left 2">
            <a:extLst>
              <a:ext uri="{FF2B5EF4-FFF2-40B4-BE49-F238E27FC236}">
                <a16:creationId xmlns:a16="http://schemas.microsoft.com/office/drawing/2014/main" id="{4114A71B-0840-4E30-AFB0-D41E9A2988F0}"/>
              </a:ext>
            </a:extLst>
          </p:cNvPr>
          <p:cNvSpPr/>
          <p:nvPr/>
        </p:nvSpPr>
        <p:spPr>
          <a:xfrm>
            <a:off x="2961362" y="5918382"/>
            <a:ext cx="977660" cy="4888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AC72DB03-5473-40F8-A817-E7F1DAB1371B}"/>
              </a:ext>
            </a:extLst>
          </p:cNvPr>
          <p:cNvSpPr/>
          <p:nvPr/>
        </p:nvSpPr>
        <p:spPr>
          <a:xfrm>
            <a:off x="8180343" y="5803363"/>
            <a:ext cx="977660" cy="4888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278615"/>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7224" y="5690"/>
            <a:ext cx="8458199" cy="1454989"/>
          </a:xfrm>
        </p:spPr>
        <p:txBody>
          <a:bodyPr vert="horz" lIns="91440" tIns="45720" rIns="91440" bIns="45720" rtlCol="0" anchor="ctr">
            <a:normAutofit/>
          </a:bodyPr>
          <a:lstStyle/>
          <a:p>
            <a:r>
              <a:rPr lang="en-US" sz="3100"/>
              <a:t>Creating, Shaping and adjusting the various programs you choose for your youth ministry.</a:t>
            </a:r>
          </a:p>
        </p:txBody>
      </p:sp>
      <p:pic>
        <p:nvPicPr>
          <p:cNvPr id="7" name="Picture 9">
            <a:extLst>
              <a:ext uri="{FF2B5EF4-FFF2-40B4-BE49-F238E27FC236}">
                <a16:creationId xmlns:a16="http://schemas.microsoft.com/office/drawing/2014/main" id="{6DFECB70-8BD9-41CE-8AB8-D8B5909494D6}"/>
              </a:ext>
            </a:extLst>
          </p:cNvPr>
          <p:cNvPicPr>
            <a:picLocks noGrp="1" noChangeAspect="1"/>
          </p:cNvPicPr>
          <p:nvPr>
            <p:ph sz="half" idx="2"/>
          </p:nvPr>
        </p:nvPicPr>
        <p:blipFill rotWithShape="1">
          <a:blip r:embed="rId3"/>
          <a:srcRect l="8651" r="23695"/>
          <a:stretch/>
        </p:blipFill>
        <p:spPr>
          <a:xfrm>
            <a:off x="20" y="10"/>
            <a:ext cx="3748317" cy="6857990"/>
          </a:xfrm>
          <a:prstGeom prst="rect">
            <a:avLst/>
          </a:prstGeom>
        </p:spPr>
      </p:pic>
      <p:sp>
        <p:nvSpPr>
          <p:cNvPr id="3" name="Content Placeholder 2"/>
          <p:cNvSpPr>
            <a:spLocks noGrp="1"/>
          </p:cNvSpPr>
          <p:nvPr>
            <p:ph sz="half" idx="1"/>
          </p:nvPr>
        </p:nvSpPr>
        <p:spPr>
          <a:xfrm>
            <a:off x="3962884" y="1560576"/>
            <a:ext cx="8055633" cy="5123975"/>
          </a:xfrm>
        </p:spPr>
        <p:txBody>
          <a:bodyPr vert="horz" lIns="91440" tIns="45720" rIns="91440" bIns="45720" rtlCol="0" anchor="t">
            <a:normAutofit/>
          </a:bodyPr>
          <a:lstStyle/>
          <a:p>
            <a:pPr marL="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Questions to Consider</a:t>
            </a:r>
          </a:p>
          <a:p>
            <a:pPr marL="0" indent="0">
              <a:buNone/>
            </a:pPr>
            <a:endParaRPr lang="en-US" sz="800"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Who Cares?</a:t>
            </a:r>
            <a:r>
              <a:rPr lang="en-US" sz="2000" dirty="0">
                <a:latin typeface="Times New Roman" panose="02020603050405020304" pitchFamily="18" charset="0"/>
                <a:cs typeface="Times New Roman" panose="02020603050405020304" pitchFamily="18" charset="0"/>
              </a:rPr>
              <a:t>   </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Your target group of " young people" need to care, or you need to do something that touches what matters to them so they would care.</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Why are we doing this?</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This question needs to be asked and answered for every program.</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How does this serve our target group?</a:t>
            </a:r>
          </a:p>
          <a:p>
            <a:pPr marL="457200" lvl="1" indent="0">
              <a:buNone/>
            </a:pPr>
            <a:endParaRPr lang="en-US" sz="2000" b="1" dirty="0">
              <a:latin typeface="Times New Roman" panose="02020603050405020304" pitchFamily="18" charset="0"/>
              <a:cs typeface="Times New Roman" panose="02020603050405020304" pitchFamily="18" charset="0"/>
            </a:endParaRPr>
          </a:p>
          <a:p>
            <a:pPr marL="457200" lvl="1">
              <a:buFont typeface="Arial" panose="020B0604020202020204" pitchFamily="34" charset="0"/>
              <a:buChar char="•"/>
            </a:pPr>
            <a:r>
              <a:rPr lang="en-US" sz="2000" b="1" dirty="0">
                <a:solidFill>
                  <a:schemeClr val="tx2">
                    <a:lumMod val="50000"/>
                  </a:schemeClr>
                </a:solidFill>
                <a:latin typeface="Times New Roman" panose="02020603050405020304" pitchFamily="18" charset="0"/>
                <a:cs typeface="Times New Roman" panose="02020603050405020304" pitchFamily="18" charset="0"/>
              </a:rPr>
              <a:t>The Program exists for the people; the people don't exist for the program.  You need both, but the program is the servant to the people.  People are what really count.  The program only counts because of its impact on people.</a:t>
            </a:r>
          </a:p>
          <a:p>
            <a:pPr marL="457200" lvl="1" indent="0">
              <a:buNone/>
            </a:pPr>
            <a:endParaRPr lang="en-US" sz="1200" b="1" dirty="0"/>
          </a:p>
        </p:txBody>
      </p:sp>
    </p:spTree>
    <p:extLst>
      <p:ext uri="{BB962C8B-B14F-4D97-AF65-F5344CB8AC3E}">
        <p14:creationId xmlns:p14="http://schemas.microsoft.com/office/powerpoint/2010/main" val="3894970038"/>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7224" y="5690"/>
            <a:ext cx="8458199" cy="1454989"/>
          </a:xfrm>
        </p:spPr>
        <p:txBody>
          <a:bodyPr vert="horz" lIns="91440" tIns="45720" rIns="91440" bIns="45720" rtlCol="0" anchor="ctr">
            <a:normAutofit/>
          </a:bodyPr>
          <a:lstStyle/>
          <a:p>
            <a:r>
              <a:rPr lang="en-US" sz="3100"/>
              <a:t>Creating, Shaping and adjusting the various programs you choose for your youth ministry.</a:t>
            </a:r>
          </a:p>
        </p:txBody>
      </p:sp>
      <p:pic>
        <p:nvPicPr>
          <p:cNvPr id="7" name="Picture 9">
            <a:extLst>
              <a:ext uri="{FF2B5EF4-FFF2-40B4-BE49-F238E27FC236}">
                <a16:creationId xmlns:a16="http://schemas.microsoft.com/office/drawing/2014/main" id="{6DFECB70-8BD9-41CE-8AB8-D8B5909494D6}"/>
              </a:ext>
            </a:extLst>
          </p:cNvPr>
          <p:cNvPicPr>
            <a:picLocks noGrp="1" noChangeAspect="1"/>
          </p:cNvPicPr>
          <p:nvPr>
            <p:ph sz="half" idx="2"/>
          </p:nvPr>
        </p:nvPicPr>
        <p:blipFill rotWithShape="1">
          <a:blip r:embed="rId3"/>
          <a:srcRect l="8651" r="23695"/>
          <a:stretch/>
        </p:blipFill>
        <p:spPr>
          <a:xfrm>
            <a:off x="20" y="10"/>
            <a:ext cx="3748317" cy="6857990"/>
          </a:xfrm>
          <a:prstGeom prst="rect">
            <a:avLst/>
          </a:prstGeom>
        </p:spPr>
      </p:pic>
      <p:sp>
        <p:nvSpPr>
          <p:cNvPr id="3" name="Content Placeholder 2"/>
          <p:cNvSpPr>
            <a:spLocks noGrp="1"/>
          </p:cNvSpPr>
          <p:nvPr>
            <p:ph sz="half" idx="1"/>
          </p:nvPr>
        </p:nvSpPr>
        <p:spPr>
          <a:xfrm>
            <a:off x="3962884" y="1560576"/>
            <a:ext cx="8055633" cy="5123975"/>
          </a:xfrm>
        </p:spPr>
        <p:txBody>
          <a:bodyPr vert="horz" lIns="91440" tIns="45720" rIns="91440" bIns="45720" rtlCol="0" anchor="t">
            <a:normAutofit/>
          </a:bodyPr>
          <a:lstStyle/>
          <a:p>
            <a:pPr marL="457200" lvl="1" indent="0">
              <a:buNone/>
            </a:pPr>
            <a:endParaRPr lang="en-US" sz="1200" b="1" dirty="0"/>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Is your youth ministry separate or integrated into your church?</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Keep it integrated into the body(the entire church)</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It is a separate youth ministry for some programs but also youth as part of the overall church ministry for other programs.</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Is your youth ministry simply a miniature version of adult things?</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Shape your program to reach your target group rather than just mimicking what already in in place for adults.</a:t>
            </a: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What are the points of tension between youth and adults?</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Adults often want young people to be responsible but refuse to give them freedom.</a:t>
            </a:r>
          </a:p>
          <a:p>
            <a:pPr lvl="2">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Young people often want freedom but fail to be responsible.</a:t>
            </a:r>
          </a:p>
          <a:p>
            <a:pPr marL="685800" lvl="2">
              <a:buFont typeface="Arial" panose="020B0604020202020204" pitchFamily="34" charset="0"/>
              <a:buChar char="•"/>
            </a:pPr>
            <a:r>
              <a:rPr lang="en-US" sz="2000" b="1" i="1" dirty="0">
                <a:solidFill>
                  <a:schemeClr val="tx2">
                    <a:lumMod val="50000"/>
                  </a:schemeClr>
                </a:solidFill>
                <a:latin typeface="Times New Roman" panose="02020603050405020304" pitchFamily="18" charset="0"/>
                <a:cs typeface="Times New Roman" panose="02020603050405020304" pitchFamily="18" charset="0"/>
              </a:rPr>
              <a:t>The Youth Ministry Interfaces with the rest of the Church.</a:t>
            </a:r>
          </a:p>
          <a:p>
            <a:pPr>
              <a:buFont typeface="Arial" panose="020B0604020202020204" pitchFamily="34" charset="0"/>
              <a:buChar char="•"/>
            </a:pPr>
            <a:endParaRPr lang="en-US" sz="800" dirty="0"/>
          </a:p>
        </p:txBody>
      </p:sp>
    </p:spTree>
    <p:extLst>
      <p:ext uri="{BB962C8B-B14F-4D97-AF65-F5344CB8AC3E}">
        <p14:creationId xmlns:p14="http://schemas.microsoft.com/office/powerpoint/2010/main" val="2853788422"/>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40FCB5-0404-44E9-8671-A5CDDDFF714D}"/>
              </a:ext>
            </a:extLst>
          </p:cNvPr>
          <p:cNvPicPr>
            <a:picLocks noChangeAspect="1"/>
          </p:cNvPicPr>
          <p:nvPr/>
        </p:nvPicPr>
        <p:blipFill rotWithShape="1">
          <a:blip r:embed="rId3">
            <a:alphaModFix amt="35000"/>
          </a:blip>
          <a:srcRect t="25000"/>
          <a:stretch/>
        </p:blipFill>
        <p:spPr>
          <a:xfrm>
            <a:off x="20" y="10"/>
            <a:ext cx="12191980" cy="6857990"/>
          </a:xfrm>
          <a:prstGeom prst="rect">
            <a:avLst/>
          </a:prstGeom>
        </p:spPr>
      </p:pic>
      <p:sp>
        <p:nvSpPr>
          <p:cNvPr id="30" name="TextBox 29">
            <a:extLst>
              <a:ext uri="{FF2B5EF4-FFF2-40B4-BE49-F238E27FC236}">
                <a16:creationId xmlns:a16="http://schemas.microsoft.com/office/drawing/2014/main" id="{8E43B9CA-396E-488E-97C4-0718B1661697}"/>
              </a:ext>
            </a:extLst>
          </p:cNvPr>
          <p:cNvSpPr txBox="1"/>
          <p:nvPr/>
        </p:nvSpPr>
        <p:spPr>
          <a:xfrm>
            <a:off x="1370162" y="-12370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a:solidFill>
                  <a:srgbClr val="FFFFFF"/>
                </a:solidFill>
                <a:latin typeface="+mj-lt"/>
                <a:ea typeface="+mj-ea"/>
                <a:cs typeface="+mj-cs"/>
              </a:rPr>
              <a:t>UNDERSTANDING YOUR PASTOR</a:t>
            </a:r>
          </a:p>
        </p:txBody>
      </p:sp>
      <p:graphicFrame>
        <p:nvGraphicFramePr>
          <p:cNvPr id="6" name="Content Placeholder 3" title="Stacked List showing 4 groups arranged from left to right with task descriptions under each group">
            <a:extLst>
              <a:ext uri="{FF2B5EF4-FFF2-40B4-BE49-F238E27FC236}">
                <a16:creationId xmlns:a16="http://schemas.microsoft.com/office/drawing/2014/main" id="{88CCFB4A-C339-4E9D-B8C4-EB78EE19555C}"/>
              </a:ext>
            </a:extLst>
          </p:cNvPr>
          <p:cNvGraphicFramePr/>
          <p:nvPr>
            <p:extLst>
              <p:ext uri="{D42A27DB-BD31-4B8C-83A1-F6EECF244321}">
                <p14:modId xmlns:p14="http://schemas.microsoft.com/office/powerpoint/2010/main" val="1892849496"/>
              </p:ext>
            </p:extLst>
          </p:nvPr>
        </p:nvGraphicFramePr>
        <p:xfrm>
          <a:off x="176842" y="1106758"/>
          <a:ext cx="11823939" cy="550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509479"/>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90351EE-BAA9-4C2F-BF2B-F578E50AF1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38FA669-BBAA-4436-AA86-186977D50F8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600F0D2-0D94-4913-9AB2-39755754FA2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062A5D4-FA0B-4BBC-9694-D05923210A2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40CE6394-1F8E-4535-AFC7-F55EA1FAF0A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0DF1F945-87DF-4D39-BDFF-4409304D6D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64612" y="1242817"/>
            <a:ext cx="4087305" cy="5317296"/>
          </a:xfrm>
        </p:spPr>
        <p:txBody>
          <a:bodyPr anchor="t">
            <a:normAutofit/>
          </a:bodyPr>
          <a:lstStyle/>
          <a:p>
            <a:r>
              <a:rPr lang="en-US" sz="2000" b="1"/>
              <a:t>Who serves on the board as the voice for the young people?</a:t>
            </a:r>
          </a:p>
          <a:p>
            <a:pPr marL="342900" indent="-342900">
              <a:buFont typeface="Arial" panose="05000000000000000000" pitchFamily="2" charset="2"/>
              <a:buChar char="•"/>
            </a:pPr>
            <a:r>
              <a:rPr lang="en-US" sz="2000" i="1"/>
              <a:t>The Church Manual specifically includes the youth leader as a member of the church board.</a:t>
            </a:r>
          </a:p>
          <a:p>
            <a:pPr marL="342900" indent="-342900">
              <a:buFont typeface="Arial" panose="05000000000000000000" pitchFamily="2" charset="2"/>
              <a:buChar char="•"/>
            </a:pPr>
            <a:endParaRPr lang="en-US" sz="2000" i="1"/>
          </a:p>
          <a:p>
            <a:r>
              <a:rPr lang="en-US" sz="2000" b="1"/>
              <a:t>Does your church board:</a:t>
            </a:r>
          </a:p>
          <a:p>
            <a:pPr marL="342900" indent="-342900">
              <a:buFont typeface="Arial" panose="05000000000000000000" pitchFamily="2" charset="2"/>
              <a:buChar char="•"/>
            </a:pPr>
            <a:r>
              <a:rPr lang="en-US" sz="2000" i="1"/>
              <a:t>Initiate Ministry?</a:t>
            </a:r>
          </a:p>
          <a:p>
            <a:pPr marL="342900" indent="-342900">
              <a:buFont typeface="Arial" panose="05000000000000000000" pitchFamily="2" charset="2"/>
              <a:buChar char="•"/>
            </a:pPr>
            <a:r>
              <a:rPr lang="en-US" sz="2000" i="1"/>
              <a:t>Rubber-stamp the ideas others bring to it? </a:t>
            </a:r>
          </a:p>
          <a:p>
            <a:pPr marL="342900" indent="-342900">
              <a:buFont typeface="Arial" panose="05000000000000000000" pitchFamily="2" charset="2"/>
              <a:buChar char="•"/>
            </a:pPr>
            <a:r>
              <a:rPr lang="en-US" sz="2000" i="1"/>
              <a:t>Stop Ministries?</a:t>
            </a:r>
            <a:endParaRPr lang="en-US"/>
          </a:p>
          <a:p>
            <a:endParaRPr lang="en-US" sz="2000" i="1"/>
          </a:p>
          <a:p>
            <a:pPr>
              <a:buFont typeface="Arial" panose="05000000000000000000" pitchFamily="2" charset="2"/>
            </a:pPr>
            <a:r>
              <a:rPr lang="en-US" sz="2000" b="1"/>
              <a:t>What can you do AND what will you do?</a:t>
            </a:r>
          </a:p>
          <a:p>
            <a:endParaRPr lang="en-US" sz="2000" i="1"/>
          </a:p>
        </p:txBody>
      </p:sp>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2556CF5F-EEFC-4F86-9DFA-64FB4A0444E7}"/>
              </a:ext>
            </a:extLst>
          </p:cNvPr>
          <p:cNvPicPr>
            <a:picLocks noChangeAspect="1"/>
          </p:cNvPicPr>
          <p:nvPr/>
        </p:nvPicPr>
        <p:blipFill rotWithShape="1">
          <a:blip r:embed="rId3"/>
          <a:srcRect l="12316" r="1222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1564751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391" y="174888"/>
            <a:ext cx="5520703" cy="6517589"/>
          </a:xfrm>
        </p:spPr>
        <p:txBody>
          <a:bodyPr vert="horz" lIns="91440" tIns="45720" rIns="91440" bIns="45720" rtlCol="0" anchor="t">
            <a:normAutofit fontScale="90000"/>
          </a:bodyPr>
          <a:lstStyle/>
          <a:p>
            <a:pPr algn="r"/>
            <a:r>
              <a:rPr lang="en-US" sz="8000" dirty="0">
                <a:solidFill>
                  <a:srgbClr val="FFFFFF"/>
                </a:solidFill>
              </a:rPr>
              <a:t>Calendar</a:t>
            </a:r>
            <a:br>
              <a:rPr lang="en-US" sz="8000" dirty="0">
                <a:solidFill>
                  <a:srgbClr val="FFFFFF"/>
                </a:solidFill>
              </a:rPr>
            </a:br>
            <a:br>
              <a:rPr lang="en-US" sz="8000" dirty="0"/>
            </a:br>
            <a:r>
              <a:rPr lang="en-US" sz="3200" dirty="0">
                <a:solidFill>
                  <a:srgbClr val="FFFFFF"/>
                </a:solidFill>
                <a:latin typeface="Neue Haas Grotesk Text Pro"/>
              </a:rPr>
              <a:t>Look at an existing church calendar for one year.</a:t>
            </a:r>
            <a:br>
              <a:rPr lang="en-US" sz="3200" dirty="0">
                <a:solidFill>
                  <a:srgbClr val="FFFFFF"/>
                </a:solidFill>
                <a:latin typeface="Neue Haas Grotesk Text Pro"/>
              </a:rPr>
            </a:br>
            <a:br>
              <a:rPr lang="en-US" sz="3200" dirty="0">
                <a:latin typeface="Neue Haas Grotesk Text Pro"/>
              </a:rPr>
            </a:br>
            <a:r>
              <a:rPr lang="en-US" sz="2200" dirty="0">
                <a:solidFill>
                  <a:srgbClr val="FFFFFF"/>
                </a:solidFill>
                <a:latin typeface="Avenir Next LT Pro Demi"/>
              </a:rPr>
              <a:t>You might have to check with a few people to gather the information but take a look at what your church activities and ministries are over the period of a year. Make  a master calendar and write in what happens.</a:t>
            </a:r>
            <a:endParaRPr lang="en-US" sz="2000" kern="1200" dirty="0">
              <a:solidFill>
                <a:srgbClr val="FFFFFF"/>
              </a:solidFill>
              <a:latin typeface="+mj-lt"/>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aphicFrame>
        <p:nvGraphicFramePr>
          <p:cNvPr id="14" name="Text Placeholder 2">
            <a:extLst>
              <a:ext uri="{FF2B5EF4-FFF2-40B4-BE49-F238E27FC236}">
                <a16:creationId xmlns:a16="http://schemas.microsoft.com/office/drawing/2014/main" id="{10119582-B4DE-4CDD-B8BC-D5B0F9396BBA}"/>
              </a:ext>
            </a:extLst>
          </p:cNvPr>
          <p:cNvGraphicFramePr/>
          <p:nvPr/>
        </p:nvGraphicFramePr>
        <p:xfrm>
          <a:off x="5792994" y="1590840"/>
          <a:ext cx="5672176" cy="5095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84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FEFC5F5C-8ED4-406A-87EB-591A6CA6665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2075C8C7-4DD1-42A6-8033-D9739C137A0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graphicEl>
                                              <a:dgm id="{1D087193-D127-4BAC-97F7-DCF999E186F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dgm id="{39F56A1F-41C7-46D3-AB26-0274EAAA55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BA5D248A-BCA8-4F32-A6EC-6F0D807CED0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graphicEl>
                                              <a:dgm id="{82AAE7C5-0B7B-489F-9BCB-C38852D181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1473" y="167161"/>
            <a:ext cx="7193263" cy="6269485"/>
          </a:xfrm>
        </p:spPr>
        <p:txBody>
          <a:bodyPr vert="horz" lIns="91440" tIns="45720" rIns="91440" bIns="45720" rtlCol="0" anchor="t">
            <a:normAutofit fontScale="90000"/>
          </a:bodyPr>
          <a:lstStyle/>
          <a:p>
            <a:r>
              <a:rPr lang="en-US" sz="4000">
                <a:solidFill>
                  <a:srgbClr val="FF0000"/>
                </a:solidFill>
                <a:latin typeface="Amasis MT Pro Black"/>
                <a:cs typeface="Aharoni"/>
              </a:rPr>
              <a:t>Key Elements for a Calendar</a:t>
            </a:r>
            <a:br>
              <a:rPr lang="en-US" sz="4000">
                <a:solidFill>
                  <a:schemeClr val="bg1"/>
                </a:solidFill>
                <a:latin typeface="Aharoni"/>
                <a:cs typeface="Aharoni"/>
              </a:rPr>
            </a:br>
            <a:br>
              <a:rPr lang="en-US" sz="4000">
                <a:latin typeface="Aharoni"/>
                <a:cs typeface="Aharoni"/>
              </a:rPr>
            </a:br>
            <a:r>
              <a:rPr lang="en-US">
                <a:solidFill>
                  <a:schemeClr val="bg1"/>
                </a:solidFill>
                <a:latin typeface="Aharoni"/>
                <a:cs typeface="Aharoni"/>
              </a:rPr>
              <a:t>As you create a new calendar for the coming year, don't just put activities or ministries or programs on the calendar.  Ask yourself some key questions first.</a:t>
            </a:r>
            <a:br>
              <a:rPr lang="en-US">
                <a:solidFill>
                  <a:schemeClr val="bg1"/>
                </a:solidFill>
                <a:latin typeface="Aharoni"/>
                <a:cs typeface="Aharoni"/>
              </a:rPr>
            </a:br>
            <a:br>
              <a:rPr lang="en-US">
                <a:latin typeface="Aharoni"/>
                <a:cs typeface="Aharoni"/>
              </a:rPr>
            </a:br>
            <a:r>
              <a:rPr lang="en-US">
                <a:solidFill>
                  <a:schemeClr val="bg1"/>
                </a:solidFill>
                <a:latin typeface="Aharoni"/>
                <a:cs typeface="Aharoni"/>
              </a:rPr>
              <a:t>-How do the Programs relate to your philosophy and goals?</a:t>
            </a:r>
            <a:br>
              <a:rPr lang="en-US">
                <a:solidFill>
                  <a:schemeClr val="bg1"/>
                </a:solidFill>
                <a:latin typeface="Aharoni"/>
                <a:cs typeface="Aharoni"/>
              </a:rPr>
            </a:br>
            <a:r>
              <a:rPr lang="en-US">
                <a:solidFill>
                  <a:schemeClr val="bg1"/>
                </a:solidFill>
                <a:latin typeface="Aharoni"/>
                <a:cs typeface="Aharoni"/>
              </a:rPr>
              <a:t>-Why would people participate?</a:t>
            </a:r>
            <a:br>
              <a:rPr lang="en-US">
                <a:solidFill>
                  <a:schemeClr val="bg1"/>
                </a:solidFill>
                <a:latin typeface="Aharoni"/>
                <a:cs typeface="Aharoni"/>
              </a:rPr>
            </a:br>
            <a:r>
              <a:rPr lang="en-US">
                <a:solidFill>
                  <a:schemeClr val="bg1"/>
                </a:solidFill>
                <a:latin typeface="Aharoni"/>
                <a:cs typeface="Aharoni"/>
              </a:rPr>
              <a:t>-Who will lead the programs, so they become reality?</a:t>
            </a:r>
            <a:br>
              <a:rPr lang="en-US">
                <a:solidFill>
                  <a:schemeClr val="bg1"/>
                </a:solidFill>
                <a:latin typeface="Aharoni"/>
                <a:cs typeface="Aharoni"/>
              </a:rPr>
            </a:br>
            <a:r>
              <a:rPr lang="en-US">
                <a:solidFill>
                  <a:schemeClr val="bg1"/>
                </a:solidFill>
                <a:latin typeface="Aharoni"/>
                <a:cs typeface="Aharoni"/>
              </a:rPr>
              <a:t>-How? When? and Where are leaders trained?</a:t>
            </a:r>
            <a:br>
              <a:rPr lang="en-US">
                <a:solidFill>
                  <a:schemeClr val="bg1"/>
                </a:solidFill>
                <a:latin typeface="Aharoni"/>
                <a:cs typeface="Aharoni"/>
              </a:rPr>
            </a:br>
            <a:r>
              <a:rPr lang="en-US">
                <a:solidFill>
                  <a:schemeClr val="bg1"/>
                </a:solidFill>
                <a:latin typeface="Aharoni"/>
                <a:cs typeface="Aharoni"/>
              </a:rPr>
              <a:t>-What funding is needed and how will it be obtained?</a:t>
            </a:r>
            <a:br>
              <a:rPr lang="en-US" sz="5000">
                <a:latin typeface="Aharoni"/>
                <a:cs typeface="Aharoni"/>
              </a:rPr>
            </a:br>
            <a:endParaRPr lang="en-US" sz="5000">
              <a:solidFill>
                <a:schemeClr val="bg1"/>
              </a:solidFill>
              <a:latin typeface="MT Extra"/>
              <a:sym typeface="MT Extra"/>
            </a:endParaRPr>
          </a:p>
        </p:txBody>
      </p:sp>
      <p:pic>
        <p:nvPicPr>
          <p:cNvPr id="3" name="Picture 19" descr="A picture containing text, accessory&#10;&#10;Description automatically generated">
            <a:extLst>
              <a:ext uri="{FF2B5EF4-FFF2-40B4-BE49-F238E27FC236}">
                <a16:creationId xmlns:a16="http://schemas.microsoft.com/office/drawing/2014/main" id="{B32CB9A8-7268-4718-956C-982E4889CA95}"/>
              </a:ext>
            </a:extLst>
          </p:cNvPr>
          <p:cNvPicPr>
            <a:picLocks noChangeAspect="1"/>
          </p:cNvPicPr>
          <p:nvPr/>
        </p:nvPicPr>
        <p:blipFill rotWithShape="1">
          <a:blip r:embed="rId3">
            <a:alphaModFix/>
          </a:blip>
          <a:srcRect l="3210" r="10069"/>
          <a:stretch/>
        </p:blipFill>
        <p:spPr>
          <a:xfrm>
            <a:off x="7468507" y="1560483"/>
            <a:ext cx="4522798" cy="3636394"/>
          </a:xfrm>
          <a:prstGeom prst="rect">
            <a:avLst/>
          </a:prstGeom>
        </p:spPr>
      </p:pic>
      <p:sp>
        <p:nvSpPr>
          <p:cNvPr id="26" name="Rectangle 2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0041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1810</Words>
  <Application>Microsoft Macintosh PowerPoint</Application>
  <PresentationFormat>Widescreen</PresentationFormat>
  <Paragraphs>180</Paragraphs>
  <Slides>18</Slides>
  <Notes>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Aharoni</vt:lpstr>
      <vt:lpstr>Amasis MT Pro Black</vt:lpstr>
      <vt:lpstr>Arial</vt:lpstr>
      <vt:lpstr>Avenir Next LT Pro Demi</vt:lpstr>
      <vt:lpstr>Calibri</vt:lpstr>
      <vt:lpstr>Dubai Medium</vt:lpstr>
      <vt:lpstr>Elephant Pro</vt:lpstr>
      <vt:lpstr>Euphemia</vt:lpstr>
      <vt:lpstr>MT Extra</vt:lpstr>
      <vt:lpstr>Neue Haas Grotesk Text Pro</vt:lpstr>
      <vt:lpstr>Niagara Solid</vt:lpstr>
      <vt:lpstr>Perpetua Titling MT</vt:lpstr>
      <vt:lpstr>Plantagenet Cherokee</vt:lpstr>
      <vt:lpstr>Rockwell Nova Extra Bold</vt:lpstr>
      <vt:lpstr>Times New Roman</vt:lpstr>
      <vt:lpstr>Trade Gothic Next Cond Hv</vt:lpstr>
      <vt:lpstr>Wingdings</vt:lpstr>
      <vt:lpstr>Academic Literature 16x9</vt:lpstr>
      <vt:lpstr>When the rubber hits the road!!</vt:lpstr>
      <vt:lpstr>The Nuts and Bolts of Youth Ministry</vt:lpstr>
      <vt:lpstr>The Big Picture</vt:lpstr>
      <vt:lpstr>Creating, Shaping and adjusting the various programs you choose for your youth ministry.</vt:lpstr>
      <vt:lpstr>Creating, Shaping and adjusting the various programs you choose for your youth ministry.</vt:lpstr>
      <vt:lpstr>PowerPoint Presentation</vt:lpstr>
      <vt:lpstr>PowerPoint Presentation</vt:lpstr>
      <vt:lpstr>Calendar  Look at an existing church calendar for one year.  You might have to check with a few people to gather the information but take a look at what your church activities and ministries are over the period of a year. Make  a master calendar and write in what happens.</vt:lpstr>
      <vt:lpstr>Key Elements for a Calendar  As you create a new calendar for the coming year, don't just put activities or ministries or programs on the calendar.  Ask yourself some key questions first.  -How do the Programs relate to your philosophy and goals? -Why would people participate? -Who will lead the programs, so they become reality? -How? When? and Where are leaders trained? -What funding is needed and how will it be obtained? </vt:lpstr>
      <vt:lpstr>Programs to place on a Calendar</vt:lpstr>
      <vt:lpstr>Cycle</vt:lpstr>
      <vt:lpstr>Scheduling</vt:lpstr>
      <vt:lpstr>Scheduling</vt:lpstr>
      <vt:lpstr>PLANNING</vt:lpstr>
      <vt:lpstr>Evaluating Criteria </vt:lpstr>
      <vt:lpstr>RECOGNITION CRITERIA</vt:lpstr>
      <vt:lpstr>REPORTING</vt:lpstr>
      <vt:lpstr>It's vital to have a big picture or overview of your youth ministry, including your overall purpose, philosophy, and goals for the various activities.  But at some point, you have to move from the big picture to the nuts and bolts" of ministry.    It takes work.  It requires planning, adjusting, investing, organizing, announcing, reporting, celebrating, prying, recruiting, evaluating, setting up and cleaning up, coordinating, communicating.   PROMISE:  "Plans fail for lack of council but with many advisors they succeed." Pov. 15:22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Carl Rodriguez</cp:lastModifiedBy>
  <cp:revision>2</cp:revision>
  <dcterms:created xsi:type="dcterms:W3CDTF">2021-08-29T04:10:24Z</dcterms:created>
  <dcterms:modified xsi:type="dcterms:W3CDTF">2021-09-17T00:46:14Z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