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0"/>
  </p:notesMasterIdLst>
  <p:sldIdLst>
    <p:sldId id="498" r:id="rId2"/>
    <p:sldId id="499" r:id="rId3"/>
    <p:sldId id="530" r:id="rId4"/>
    <p:sldId id="531" r:id="rId5"/>
    <p:sldId id="534" r:id="rId6"/>
    <p:sldId id="503" r:id="rId7"/>
    <p:sldId id="504" r:id="rId8"/>
    <p:sldId id="505" r:id="rId9"/>
    <p:sldId id="506" r:id="rId10"/>
    <p:sldId id="507" r:id="rId11"/>
    <p:sldId id="508" r:id="rId12"/>
    <p:sldId id="509" r:id="rId13"/>
    <p:sldId id="546" r:id="rId14"/>
    <p:sldId id="511" r:id="rId15"/>
    <p:sldId id="512" r:id="rId16"/>
    <p:sldId id="545" r:id="rId17"/>
    <p:sldId id="536" r:id="rId18"/>
    <p:sldId id="514" r:id="rId19"/>
    <p:sldId id="516" r:id="rId20"/>
    <p:sldId id="517" r:id="rId21"/>
    <p:sldId id="518" r:id="rId22"/>
    <p:sldId id="539" r:id="rId23"/>
    <p:sldId id="540" r:id="rId24"/>
    <p:sldId id="541" r:id="rId25"/>
    <p:sldId id="542" r:id="rId26"/>
    <p:sldId id="543" r:id="rId27"/>
    <p:sldId id="528" r:id="rId28"/>
    <p:sldId id="532" r:id="rId2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BBA"/>
    <a:srgbClr val="000000"/>
    <a:srgbClr val="8AEED2"/>
    <a:srgbClr val="BBBABA"/>
    <a:srgbClr val="4B4B4B"/>
    <a:srgbClr val="BABBBA"/>
    <a:srgbClr val="4A4B4B"/>
    <a:srgbClr val="51150A"/>
    <a:srgbClr val="561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25" autoAdjust="0"/>
  </p:normalViewPr>
  <p:slideViewPr>
    <p:cSldViewPr>
      <p:cViewPr varScale="1">
        <p:scale>
          <a:sx n="59" d="100"/>
          <a:sy n="59" d="100"/>
        </p:scale>
        <p:origin x="1152" y="60"/>
      </p:cViewPr>
      <p:guideLst>
        <p:guide orient="horz" pos="2160"/>
        <p:guide pos="3840"/>
      </p:guideLst>
    </p:cSldViewPr>
  </p:slideViewPr>
  <p:notesTextViewPr>
    <p:cViewPr>
      <p:scale>
        <a:sx n="100" d="100"/>
        <a:sy n="100" d="100"/>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ory Hall, Sr." userId="c49114ff7bdef036" providerId="LiveId" clId="{F6B59421-807E-43AB-AE17-94F4A5B2447E}"/>
    <pc:docChg chg="undo custSel mod addSld delSld modSld sldOrd delMainMaster">
      <pc:chgData name="Gregory Hall, Sr." userId="c49114ff7bdef036" providerId="LiveId" clId="{F6B59421-807E-43AB-AE17-94F4A5B2447E}" dt="2021-01-21T21:08:15.926" v="2227" actId="2696"/>
      <pc:docMkLst>
        <pc:docMk/>
      </pc:docMkLst>
      <pc:sldChg chg="del">
        <pc:chgData name="Gregory Hall, Sr." userId="c49114ff7bdef036" providerId="LiveId" clId="{F6B59421-807E-43AB-AE17-94F4A5B2447E}" dt="2021-01-20T02:22:43.984" v="597" actId="2696"/>
        <pc:sldMkLst>
          <pc:docMk/>
          <pc:sldMk cId="1771974341" sldId="317"/>
        </pc:sldMkLst>
      </pc:sldChg>
      <pc:sldChg chg="add del">
        <pc:chgData name="Gregory Hall, Sr." userId="c49114ff7bdef036" providerId="LiveId" clId="{F6B59421-807E-43AB-AE17-94F4A5B2447E}" dt="2021-01-20T17:37:30.446" v="1592" actId="47"/>
        <pc:sldMkLst>
          <pc:docMk/>
          <pc:sldMk cId="2952084450" sldId="317"/>
        </pc:sldMkLst>
      </pc:sldChg>
      <pc:sldChg chg="add del">
        <pc:chgData name="Gregory Hall, Sr." userId="c49114ff7bdef036" providerId="LiveId" clId="{F6B59421-807E-43AB-AE17-94F4A5B2447E}" dt="2021-01-20T17:37:30.446" v="1592" actId="47"/>
        <pc:sldMkLst>
          <pc:docMk/>
          <pc:sldMk cId="945080110" sldId="326"/>
        </pc:sldMkLst>
      </pc:sldChg>
      <pc:sldChg chg="del">
        <pc:chgData name="Gregory Hall, Sr." userId="c49114ff7bdef036" providerId="LiveId" clId="{F6B59421-807E-43AB-AE17-94F4A5B2447E}" dt="2021-01-20T02:22:43.984" v="597" actId="2696"/>
        <pc:sldMkLst>
          <pc:docMk/>
          <pc:sldMk cId="2616425946" sldId="326"/>
        </pc:sldMkLst>
      </pc:sldChg>
      <pc:sldChg chg="del">
        <pc:chgData name="Gregory Hall, Sr." userId="c49114ff7bdef036" providerId="LiveId" clId="{F6B59421-807E-43AB-AE17-94F4A5B2447E}" dt="2021-01-20T02:22:43.984" v="597" actId="2696"/>
        <pc:sldMkLst>
          <pc:docMk/>
          <pc:sldMk cId="1718336186" sldId="327"/>
        </pc:sldMkLst>
      </pc:sldChg>
      <pc:sldChg chg="add del">
        <pc:chgData name="Gregory Hall, Sr." userId="c49114ff7bdef036" providerId="LiveId" clId="{F6B59421-807E-43AB-AE17-94F4A5B2447E}" dt="2021-01-20T17:37:30.446" v="1592" actId="47"/>
        <pc:sldMkLst>
          <pc:docMk/>
          <pc:sldMk cId="2304663558" sldId="327"/>
        </pc:sldMkLst>
      </pc:sldChg>
      <pc:sldChg chg="del">
        <pc:chgData name="Gregory Hall, Sr." userId="c49114ff7bdef036" providerId="LiveId" clId="{F6B59421-807E-43AB-AE17-94F4A5B2447E}" dt="2021-01-20T02:22:43.984" v="597" actId="2696"/>
        <pc:sldMkLst>
          <pc:docMk/>
          <pc:sldMk cId="1914949616" sldId="328"/>
        </pc:sldMkLst>
      </pc:sldChg>
      <pc:sldChg chg="add del">
        <pc:chgData name="Gregory Hall, Sr." userId="c49114ff7bdef036" providerId="LiveId" clId="{F6B59421-807E-43AB-AE17-94F4A5B2447E}" dt="2021-01-20T17:37:30.446" v="1592" actId="47"/>
        <pc:sldMkLst>
          <pc:docMk/>
          <pc:sldMk cId="4036514732" sldId="328"/>
        </pc:sldMkLst>
      </pc:sldChg>
      <pc:sldChg chg="modSp del mod modAnim">
        <pc:chgData name="Gregory Hall, Sr." userId="c49114ff7bdef036" providerId="LiveId" clId="{F6B59421-807E-43AB-AE17-94F4A5B2447E}" dt="2021-01-20T01:44:09.100" v="275" actId="2696"/>
        <pc:sldMkLst>
          <pc:docMk/>
          <pc:sldMk cId="645804356" sldId="471"/>
        </pc:sldMkLst>
        <pc:spChg chg="mod">
          <ac:chgData name="Gregory Hall, Sr." userId="c49114ff7bdef036" providerId="LiveId" clId="{F6B59421-807E-43AB-AE17-94F4A5B2447E}" dt="2021-01-20T01:19:47.443" v="171" actId="1038"/>
          <ac:spMkLst>
            <pc:docMk/>
            <pc:sldMk cId="645804356" sldId="471"/>
            <ac:spMk id="5" creationId="{4AED103F-1D08-4CEA-9B8C-47A590C87D89}"/>
          </ac:spMkLst>
        </pc:spChg>
      </pc:sldChg>
      <pc:sldChg chg="add del">
        <pc:chgData name="Gregory Hall, Sr." userId="c49114ff7bdef036" providerId="LiveId" clId="{F6B59421-807E-43AB-AE17-94F4A5B2447E}" dt="2021-01-20T17:37:30.446" v="1592" actId="47"/>
        <pc:sldMkLst>
          <pc:docMk/>
          <pc:sldMk cId="1693426849" sldId="471"/>
        </pc:sldMkLst>
      </pc:sldChg>
      <pc:sldChg chg="del modAnim">
        <pc:chgData name="Gregory Hall, Sr." userId="c49114ff7bdef036" providerId="LiveId" clId="{F6B59421-807E-43AB-AE17-94F4A5B2447E}" dt="2021-01-20T01:51:16.693" v="414" actId="2696"/>
        <pc:sldMkLst>
          <pc:docMk/>
          <pc:sldMk cId="1650829822" sldId="472"/>
        </pc:sldMkLst>
      </pc:sldChg>
      <pc:sldChg chg="add del">
        <pc:chgData name="Gregory Hall, Sr." userId="c49114ff7bdef036" providerId="LiveId" clId="{F6B59421-807E-43AB-AE17-94F4A5B2447E}" dt="2021-01-20T17:37:30.446" v="1592" actId="47"/>
        <pc:sldMkLst>
          <pc:docMk/>
          <pc:sldMk cId="1920533162" sldId="472"/>
        </pc:sldMkLst>
      </pc:sldChg>
      <pc:sldChg chg="add del ord">
        <pc:chgData name="Gregory Hall, Sr." userId="c49114ff7bdef036" providerId="LiveId" clId="{F6B59421-807E-43AB-AE17-94F4A5B2447E}" dt="2021-01-20T17:37:30.446" v="1592" actId="47"/>
        <pc:sldMkLst>
          <pc:docMk/>
          <pc:sldMk cId="1063512570" sldId="473"/>
        </pc:sldMkLst>
      </pc:sldChg>
      <pc:sldChg chg="del modAnim">
        <pc:chgData name="Gregory Hall, Sr." userId="c49114ff7bdef036" providerId="LiveId" clId="{F6B59421-807E-43AB-AE17-94F4A5B2447E}" dt="2021-01-20T01:55:36.842" v="430" actId="2696"/>
        <pc:sldMkLst>
          <pc:docMk/>
          <pc:sldMk cId="3174836123" sldId="473"/>
        </pc:sldMkLst>
      </pc:sldChg>
      <pc:sldChg chg="add del">
        <pc:chgData name="Gregory Hall, Sr." userId="c49114ff7bdef036" providerId="LiveId" clId="{F6B59421-807E-43AB-AE17-94F4A5B2447E}" dt="2021-01-20T17:37:30.446" v="1592" actId="47"/>
        <pc:sldMkLst>
          <pc:docMk/>
          <pc:sldMk cId="726461638" sldId="474"/>
        </pc:sldMkLst>
      </pc:sldChg>
      <pc:sldChg chg="modSp del modAnim">
        <pc:chgData name="Gregory Hall, Sr." userId="c49114ff7bdef036" providerId="LiveId" clId="{F6B59421-807E-43AB-AE17-94F4A5B2447E}" dt="2021-01-20T02:04:09.156" v="452" actId="2696"/>
        <pc:sldMkLst>
          <pc:docMk/>
          <pc:sldMk cId="1354993004" sldId="474"/>
        </pc:sldMkLst>
        <pc:spChg chg="mod">
          <ac:chgData name="Gregory Hall, Sr." userId="c49114ff7bdef036" providerId="LiveId" clId="{F6B59421-807E-43AB-AE17-94F4A5B2447E}" dt="2021-01-20T01:10:45.123" v="8" actId="113"/>
          <ac:spMkLst>
            <pc:docMk/>
            <pc:sldMk cId="1354993004" sldId="474"/>
            <ac:spMk id="3" creationId="{0ED5263E-484E-4770-A7A9-58B906571D85}"/>
          </ac:spMkLst>
        </pc:spChg>
      </pc:sldChg>
      <pc:sldChg chg="del modAnim">
        <pc:chgData name="Gregory Hall, Sr." userId="c49114ff7bdef036" providerId="LiveId" clId="{F6B59421-807E-43AB-AE17-94F4A5B2447E}" dt="2021-01-20T02:12:10.884" v="489" actId="2696"/>
        <pc:sldMkLst>
          <pc:docMk/>
          <pc:sldMk cId="2944869079" sldId="475"/>
        </pc:sldMkLst>
      </pc:sldChg>
      <pc:sldChg chg="add del">
        <pc:chgData name="Gregory Hall, Sr." userId="c49114ff7bdef036" providerId="LiveId" clId="{F6B59421-807E-43AB-AE17-94F4A5B2447E}" dt="2021-01-20T17:37:30.446" v="1592" actId="47"/>
        <pc:sldMkLst>
          <pc:docMk/>
          <pc:sldMk cId="3129441321" sldId="475"/>
        </pc:sldMkLst>
      </pc:sldChg>
      <pc:sldChg chg="del modAnim">
        <pc:chgData name="Gregory Hall, Sr." userId="c49114ff7bdef036" providerId="LiveId" clId="{F6B59421-807E-43AB-AE17-94F4A5B2447E}" dt="2021-01-20T02:15:19.941" v="507" actId="2696"/>
        <pc:sldMkLst>
          <pc:docMk/>
          <pc:sldMk cId="2162396972" sldId="476"/>
        </pc:sldMkLst>
      </pc:sldChg>
      <pc:sldChg chg="add del">
        <pc:chgData name="Gregory Hall, Sr." userId="c49114ff7bdef036" providerId="LiveId" clId="{F6B59421-807E-43AB-AE17-94F4A5B2447E}" dt="2021-01-20T17:37:30.446" v="1592" actId="47"/>
        <pc:sldMkLst>
          <pc:docMk/>
          <pc:sldMk cId="3772639002" sldId="476"/>
        </pc:sldMkLst>
      </pc:sldChg>
      <pc:sldChg chg="add del">
        <pc:chgData name="Gregory Hall, Sr." userId="c49114ff7bdef036" providerId="LiveId" clId="{F6B59421-807E-43AB-AE17-94F4A5B2447E}" dt="2021-01-20T17:37:30.446" v="1592" actId="47"/>
        <pc:sldMkLst>
          <pc:docMk/>
          <pc:sldMk cId="2024365312" sldId="477"/>
        </pc:sldMkLst>
      </pc:sldChg>
      <pc:sldChg chg="del modAnim">
        <pc:chgData name="Gregory Hall, Sr." userId="c49114ff7bdef036" providerId="LiveId" clId="{F6B59421-807E-43AB-AE17-94F4A5B2447E}" dt="2021-01-20T02:28:06.139" v="613" actId="2696"/>
        <pc:sldMkLst>
          <pc:docMk/>
          <pc:sldMk cId="2372206391" sldId="477"/>
        </pc:sldMkLst>
      </pc:sldChg>
      <pc:sldChg chg="add del">
        <pc:chgData name="Gregory Hall, Sr." userId="c49114ff7bdef036" providerId="LiveId" clId="{F6B59421-807E-43AB-AE17-94F4A5B2447E}" dt="2021-01-20T17:37:30.446" v="1592" actId="47"/>
        <pc:sldMkLst>
          <pc:docMk/>
          <pc:sldMk cId="2213218775" sldId="478"/>
        </pc:sldMkLst>
      </pc:sldChg>
      <pc:sldChg chg="del modAnim">
        <pc:chgData name="Gregory Hall, Sr." userId="c49114ff7bdef036" providerId="LiveId" clId="{F6B59421-807E-43AB-AE17-94F4A5B2447E}" dt="2021-01-20T02:31:08.501" v="632" actId="2696"/>
        <pc:sldMkLst>
          <pc:docMk/>
          <pc:sldMk cId="3084597854" sldId="478"/>
        </pc:sldMkLst>
      </pc:sldChg>
      <pc:sldChg chg="del modAnim">
        <pc:chgData name="Gregory Hall, Sr." userId="c49114ff7bdef036" providerId="LiveId" clId="{F6B59421-807E-43AB-AE17-94F4A5B2447E}" dt="2021-01-20T02:33:33.247" v="648" actId="2696"/>
        <pc:sldMkLst>
          <pc:docMk/>
          <pc:sldMk cId="454692267" sldId="479"/>
        </pc:sldMkLst>
      </pc:sldChg>
      <pc:sldChg chg="add del">
        <pc:chgData name="Gregory Hall, Sr." userId="c49114ff7bdef036" providerId="LiveId" clId="{F6B59421-807E-43AB-AE17-94F4A5B2447E}" dt="2021-01-20T17:37:30.446" v="1592" actId="47"/>
        <pc:sldMkLst>
          <pc:docMk/>
          <pc:sldMk cId="1825801110" sldId="479"/>
        </pc:sldMkLst>
      </pc:sldChg>
      <pc:sldChg chg="del modAnim">
        <pc:chgData name="Gregory Hall, Sr." userId="c49114ff7bdef036" providerId="LiveId" clId="{F6B59421-807E-43AB-AE17-94F4A5B2447E}" dt="2021-01-20T02:39:33.385" v="665" actId="2696"/>
        <pc:sldMkLst>
          <pc:docMk/>
          <pc:sldMk cId="1868039158" sldId="480"/>
        </pc:sldMkLst>
      </pc:sldChg>
      <pc:sldChg chg="add del">
        <pc:chgData name="Gregory Hall, Sr." userId="c49114ff7bdef036" providerId="LiveId" clId="{F6B59421-807E-43AB-AE17-94F4A5B2447E}" dt="2021-01-20T17:37:30.446" v="1592" actId="47"/>
        <pc:sldMkLst>
          <pc:docMk/>
          <pc:sldMk cId="2509976698" sldId="480"/>
        </pc:sldMkLst>
      </pc:sldChg>
      <pc:sldChg chg="del modAnim">
        <pc:chgData name="Gregory Hall, Sr." userId="c49114ff7bdef036" providerId="LiveId" clId="{F6B59421-807E-43AB-AE17-94F4A5B2447E}" dt="2021-01-20T02:45:28.930" v="797" actId="2696"/>
        <pc:sldMkLst>
          <pc:docMk/>
          <pc:sldMk cId="3427594763" sldId="481"/>
        </pc:sldMkLst>
      </pc:sldChg>
      <pc:sldChg chg="add del">
        <pc:chgData name="Gregory Hall, Sr." userId="c49114ff7bdef036" providerId="LiveId" clId="{F6B59421-807E-43AB-AE17-94F4A5B2447E}" dt="2021-01-20T17:37:30.446" v="1592" actId="47"/>
        <pc:sldMkLst>
          <pc:docMk/>
          <pc:sldMk cId="4215443668" sldId="481"/>
        </pc:sldMkLst>
      </pc:sldChg>
      <pc:sldChg chg="del modAnim">
        <pc:chgData name="Gregory Hall, Sr." userId="c49114ff7bdef036" providerId="LiveId" clId="{F6B59421-807E-43AB-AE17-94F4A5B2447E}" dt="2021-01-20T02:47:22.184" v="812" actId="2696"/>
        <pc:sldMkLst>
          <pc:docMk/>
          <pc:sldMk cId="1458101871" sldId="482"/>
        </pc:sldMkLst>
      </pc:sldChg>
      <pc:sldChg chg="add del">
        <pc:chgData name="Gregory Hall, Sr." userId="c49114ff7bdef036" providerId="LiveId" clId="{F6B59421-807E-43AB-AE17-94F4A5B2447E}" dt="2021-01-20T17:37:30.446" v="1592" actId="47"/>
        <pc:sldMkLst>
          <pc:docMk/>
          <pc:sldMk cId="3169797748" sldId="482"/>
        </pc:sldMkLst>
      </pc:sldChg>
      <pc:sldChg chg="add del">
        <pc:chgData name="Gregory Hall, Sr." userId="c49114ff7bdef036" providerId="LiveId" clId="{F6B59421-807E-43AB-AE17-94F4A5B2447E}" dt="2021-01-20T17:37:30.446" v="1592" actId="47"/>
        <pc:sldMkLst>
          <pc:docMk/>
          <pc:sldMk cId="527295498" sldId="483"/>
        </pc:sldMkLst>
      </pc:sldChg>
      <pc:sldChg chg="del">
        <pc:chgData name="Gregory Hall, Sr." userId="c49114ff7bdef036" providerId="LiveId" clId="{F6B59421-807E-43AB-AE17-94F4A5B2447E}" dt="2021-01-20T02:56:08.790" v="838" actId="2696"/>
        <pc:sldMkLst>
          <pc:docMk/>
          <pc:sldMk cId="3536230352" sldId="483"/>
        </pc:sldMkLst>
      </pc:sldChg>
      <pc:sldChg chg="add del">
        <pc:chgData name="Gregory Hall, Sr." userId="c49114ff7bdef036" providerId="LiveId" clId="{F6B59421-807E-43AB-AE17-94F4A5B2447E}" dt="2021-01-20T17:37:30.446" v="1592" actId="47"/>
        <pc:sldMkLst>
          <pc:docMk/>
          <pc:sldMk cId="915370191" sldId="484"/>
        </pc:sldMkLst>
      </pc:sldChg>
      <pc:sldChg chg="del">
        <pc:chgData name="Gregory Hall, Sr." userId="c49114ff7bdef036" providerId="LiveId" clId="{F6B59421-807E-43AB-AE17-94F4A5B2447E}" dt="2021-01-20T02:59:55.139" v="850" actId="2696"/>
        <pc:sldMkLst>
          <pc:docMk/>
          <pc:sldMk cId="925774253" sldId="484"/>
        </pc:sldMkLst>
      </pc:sldChg>
      <pc:sldChg chg="add del">
        <pc:chgData name="Gregory Hall, Sr." userId="c49114ff7bdef036" providerId="LiveId" clId="{F6B59421-807E-43AB-AE17-94F4A5B2447E}" dt="2021-01-20T17:37:30.446" v="1592" actId="47"/>
        <pc:sldMkLst>
          <pc:docMk/>
          <pc:sldMk cId="1396558334" sldId="485"/>
        </pc:sldMkLst>
      </pc:sldChg>
      <pc:sldChg chg="addSp modSp del mod">
        <pc:chgData name="Gregory Hall, Sr." userId="c49114ff7bdef036" providerId="LiveId" clId="{F6B59421-807E-43AB-AE17-94F4A5B2447E}" dt="2021-01-20T03:02:48.679" v="892" actId="2696"/>
        <pc:sldMkLst>
          <pc:docMk/>
          <pc:sldMk cId="2970618983" sldId="485"/>
        </pc:sldMkLst>
        <pc:spChg chg="add mod">
          <ac:chgData name="Gregory Hall, Sr." userId="c49114ff7bdef036" providerId="LiveId" clId="{F6B59421-807E-43AB-AE17-94F4A5B2447E}" dt="2021-01-20T01:14:13.093" v="38" actId="20577"/>
          <ac:spMkLst>
            <pc:docMk/>
            <pc:sldMk cId="2970618983" sldId="485"/>
            <ac:spMk id="3" creationId="{47F7FD44-76FD-4A00-A07E-7BE0B46812DF}"/>
          </ac:spMkLst>
        </pc:spChg>
      </pc:sldChg>
      <pc:sldChg chg="del modAnim">
        <pc:chgData name="Gregory Hall, Sr." userId="c49114ff7bdef036" providerId="LiveId" clId="{F6B59421-807E-43AB-AE17-94F4A5B2447E}" dt="2021-01-20T03:04:25.979" v="907" actId="2696"/>
        <pc:sldMkLst>
          <pc:docMk/>
          <pc:sldMk cId="576639574" sldId="486"/>
        </pc:sldMkLst>
      </pc:sldChg>
      <pc:sldChg chg="add del">
        <pc:chgData name="Gregory Hall, Sr." userId="c49114ff7bdef036" providerId="LiveId" clId="{F6B59421-807E-43AB-AE17-94F4A5B2447E}" dt="2021-01-20T17:37:30.446" v="1592" actId="47"/>
        <pc:sldMkLst>
          <pc:docMk/>
          <pc:sldMk cId="3800053614" sldId="486"/>
        </pc:sldMkLst>
      </pc:sldChg>
      <pc:sldChg chg="add del">
        <pc:chgData name="Gregory Hall, Sr." userId="c49114ff7bdef036" providerId="LiveId" clId="{F6B59421-807E-43AB-AE17-94F4A5B2447E}" dt="2021-01-20T17:37:30.446" v="1592" actId="47"/>
        <pc:sldMkLst>
          <pc:docMk/>
          <pc:sldMk cId="752800941" sldId="487"/>
        </pc:sldMkLst>
      </pc:sldChg>
      <pc:sldChg chg="del modAnim">
        <pc:chgData name="Gregory Hall, Sr." userId="c49114ff7bdef036" providerId="LiveId" clId="{F6B59421-807E-43AB-AE17-94F4A5B2447E}" dt="2021-01-20T03:07:48.678" v="928" actId="2696"/>
        <pc:sldMkLst>
          <pc:docMk/>
          <pc:sldMk cId="996914399" sldId="487"/>
        </pc:sldMkLst>
      </pc:sldChg>
      <pc:sldChg chg="del modAnim">
        <pc:chgData name="Gregory Hall, Sr." userId="c49114ff7bdef036" providerId="LiveId" clId="{F6B59421-807E-43AB-AE17-94F4A5B2447E}" dt="2021-01-20T03:09:43.628" v="939" actId="2696"/>
        <pc:sldMkLst>
          <pc:docMk/>
          <pc:sldMk cId="1747517592" sldId="488"/>
        </pc:sldMkLst>
      </pc:sldChg>
      <pc:sldChg chg="add del">
        <pc:chgData name="Gregory Hall, Sr." userId="c49114ff7bdef036" providerId="LiveId" clId="{F6B59421-807E-43AB-AE17-94F4A5B2447E}" dt="2021-01-20T17:37:30.446" v="1592" actId="47"/>
        <pc:sldMkLst>
          <pc:docMk/>
          <pc:sldMk cId="1935776640" sldId="488"/>
        </pc:sldMkLst>
      </pc:sldChg>
      <pc:sldChg chg="add del">
        <pc:chgData name="Gregory Hall, Sr." userId="c49114ff7bdef036" providerId="LiveId" clId="{F6B59421-807E-43AB-AE17-94F4A5B2447E}" dt="2021-01-20T17:37:30.446" v="1592" actId="47"/>
        <pc:sldMkLst>
          <pc:docMk/>
          <pc:sldMk cId="128727355" sldId="489"/>
        </pc:sldMkLst>
      </pc:sldChg>
      <pc:sldChg chg="del modAnim">
        <pc:chgData name="Gregory Hall, Sr." userId="c49114ff7bdef036" providerId="LiveId" clId="{F6B59421-807E-43AB-AE17-94F4A5B2447E}" dt="2021-01-20T03:11:01.180" v="947" actId="2696"/>
        <pc:sldMkLst>
          <pc:docMk/>
          <pc:sldMk cId="1164635447" sldId="489"/>
        </pc:sldMkLst>
      </pc:sldChg>
      <pc:sldChg chg="add del">
        <pc:chgData name="Gregory Hall, Sr." userId="c49114ff7bdef036" providerId="LiveId" clId="{F6B59421-807E-43AB-AE17-94F4A5B2447E}" dt="2021-01-20T17:37:30.446" v="1592" actId="47"/>
        <pc:sldMkLst>
          <pc:docMk/>
          <pc:sldMk cId="4028709742" sldId="490"/>
        </pc:sldMkLst>
      </pc:sldChg>
      <pc:sldChg chg="del">
        <pc:chgData name="Gregory Hall, Sr." userId="c49114ff7bdef036" providerId="LiveId" clId="{F6B59421-807E-43AB-AE17-94F4A5B2447E}" dt="2021-01-20T03:11:44.931" v="950" actId="2696"/>
        <pc:sldMkLst>
          <pc:docMk/>
          <pc:sldMk cId="4188077155" sldId="490"/>
        </pc:sldMkLst>
      </pc:sldChg>
      <pc:sldChg chg="add del">
        <pc:chgData name="Gregory Hall, Sr." userId="c49114ff7bdef036" providerId="LiveId" clId="{F6B59421-807E-43AB-AE17-94F4A5B2447E}" dt="2021-01-20T17:37:30.446" v="1592" actId="47"/>
        <pc:sldMkLst>
          <pc:docMk/>
          <pc:sldMk cId="1547812926" sldId="491"/>
        </pc:sldMkLst>
      </pc:sldChg>
      <pc:sldChg chg="del modAnim">
        <pc:chgData name="Gregory Hall, Sr." userId="c49114ff7bdef036" providerId="LiveId" clId="{F6B59421-807E-43AB-AE17-94F4A5B2447E}" dt="2021-01-20T03:13:56.811" v="963" actId="2696"/>
        <pc:sldMkLst>
          <pc:docMk/>
          <pc:sldMk cId="1964174427" sldId="491"/>
        </pc:sldMkLst>
      </pc:sldChg>
      <pc:sldChg chg="modSp del mod">
        <pc:chgData name="Gregory Hall, Sr." userId="c49114ff7bdef036" providerId="LiveId" clId="{F6B59421-807E-43AB-AE17-94F4A5B2447E}" dt="2021-01-20T02:22:43.984" v="597" actId="2696"/>
        <pc:sldMkLst>
          <pc:docMk/>
          <pc:sldMk cId="283591358" sldId="492"/>
        </pc:sldMkLst>
        <pc:spChg chg="mod">
          <ac:chgData name="Gregory Hall, Sr." userId="c49114ff7bdef036" providerId="LiveId" clId="{F6B59421-807E-43AB-AE17-94F4A5B2447E}" dt="2021-01-20T01:17:19.715" v="63" actId="1035"/>
          <ac:spMkLst>
            <pc:docMk/>
            <pc:sldMk cId="283591358" sldId="492"/>
            <ac:spMk id="2" creationId="{3C882141-DD04-4A42-81A6-7A266AF40AC2}"/>
          </ac:spMkLst>
        </pc:spChg>
      </pc:sldChg>
      <pc:sldChg chg="add del">
        <pc:chgData name="Gregory Hall, Sr." userId="c49114ff7bdef036" providerId="LiveId" clId="{F6B59421-807E-43AB-AE17-94F4A5B2447E}" dt="2021-01-20T17:37:30.446" v="1592" actId="47"/>
        <pc:sldMkLst>
          <pc:docMk/>
          <pc:sldMk cId="1112443056" sldId="492"/>
        </pc:sldMkLst>
      </pc:sldChg>
      <pc:sldChg chg="modSp del mod">
        <pc:chgData name="Gregory Hall, Sr." userId="c49114ff7bdef036" providerId="LiveId" clId="{F6B59421-807E-43AB-AE17-94F4A5B2447E}" dt="2021-01-20T02:21:43.720" v="589" actId="2696"/>
        <pc:sldMkLst>
          <pc:docMk/>
          <pc:sldMk cId="940500930" sldId="493"/>
        </pc:sldMkLst>
        <pc:spChg chg="mod">
          <ac:chgData name="Gregory Hall, Sr." userId="c49114ff7bdef036" providerId="LiveId" clId="{F6B59421-807E-43AB-AE17-94F4A5B2447E}" dt="2021-01-20T01:17:24.298" v="65" actId="1035"/>
          <ac:spMkLst>
            <pc:docMk/>
            <pc:sldMk cId="940500930" sldId="493"/>
            <ac:spMk id="2" creationId="{3C882141-DD04-4A42-81A6-7A266AF40AC2}"/>
          </ac:spMkLst>
        </pc:spChg>
      </pc:sldChg>
      <pc:sldChg chg="add del">
        <pc:chgData name="Gregory Hall, Sr." userId="c49114ff7bdef036" providerId="LiveId" clId="{F6B59421-807E-43AB-AE17-94F4A5B2447E}" dt="2021-01-20T17:37:30.446" v="1592" actId="47"/>
        <pc:sldMkLst>
          <pc:docMk/>
          <pc:sldMk cId="1142323827" sldId="493"/>
        </pc:sldMkLst>
      </pc:sldChg>
      <pc:sldChg chg="add del">
        <pc:chgData name="Gregory Hall, Sr." userId="c49114ff7bdef036" providerId="LiveId" clId="{F6B59421-807E-43AB-AE17-94F4A5B2447E}" dt="2021-01-20T17:37:30.446" v="1592" actId="47"/>
        <pc:sldMkLst>
          <pc:docMk/>
          <pc:sldMk cId="974909510" sldId="494"/>
        </pc:sldMkLst>
      </pc:sldChg>
      <pc:sldChg chg="modSp del mod">
        <pc:chgData name="Gregory Hall, Sr." userId="c49114ff7bdef036" providerId="LiveId" clId="{F6B59421-807E-43AB-AE17-94F4A5B2447E}" dt="2021-01-20T02:20:28.941" v="577" actId="2696"/>
        <pc:sldMkLst>
          <pc:docMk/>
          <pc:sldMk cId="2865812584" sldId="494"/>
        </pc:sldMkLst>
        <pc:spChg chg="mod">
          <ac:chgData name="Gregory Hall, Sr." userId="c49114ff7bdef036" providerId="LiveId" clId="{F6B59421-807E-43AB-AE17-94F4A5B2447E}" dt="2021-01-20T01:17:41.941" v="74" actId="403"/>
          <ac:spMkLst>
            <pc:docMk/>
            <pc:sldMk cId="2865812584" sldId="494"/>
            <ac:spMk id="2" creationId="{9ABE5445-8D9E-478B-8647-5C727FCA36EE}"/>
          </ac:spMkLst>
        </pc:spChg>
      </pc:sldChg>
      <pc:sldChg chg="modSp del mod">
        <pc:chgData name="Gregory Hall, Sr." userId="c49114ff7bdef036" providerId="LiveId" clId="{F6B59421-807E-43AB-AE17-94F4A5B2447E}" dt="2021-01-20T02:19:47.493" v="571" actId="2696"/>
        <pc:sldMkLst>
          <pc:docMk/>
          <pc:sldMk cId="515589766" sldId="495"/>
        </pc:sldMkLst>
        <pc:spChg chg="mod">
          <ac:chgData name="Gregory Hall, Sr." userId="c49114ff7bdef036" providerId="LiveId" clId="{F6B59421-807E-43AB-AE17-94F4A5B2447E}" dt="2021-01-20T01:17:57.835" v="82" actId="403"/>
          <ac:spMkLst>
            <pc:docMk/>
            <pc:sldMk cId="515589766" sldId="495"/>
            <ac:spMk id="2" creationId="{5A25619E-6F34-478B-85CB-0E3249788CC5}"/>
          </ac:spMkLst>
        </pc:spChg>
      </pc:sldChg>
      <pc:sldChg chg="add del">
        <pc:chgData name="Gregory Hall, Sr." userId="c49114ff7bdef036" providerId="LiveId" clId="{F6B59421-807E-43AB-AE17-94F4A5B2447E}" dt="2021-01-20T17:37:30.446" v="1592" actId="47"/>
        <pc:sldMkLst>
          <pc:docMk/>
          <pc:sldMk cId="2177744151" sldId="495"/>
        </pc:sldMkLst>
      </pc:sldChg>
      <pc:sldChg chg="del modTransition">
        <pc:chgData name="Gregory Hall, Sr." userId="c49114ff7bdef036" providerId="LiveId" clId="{F6B59421-807E-43AB-AE17-94F4A5B2447E}" dt="2021-01-20T02:19:10.431" v="563" actId="2696"/>
        <pc:sldMkLst>
          <pc:docMk/>
          <pc:sldMk cId="857676045" sldId="496"/>
        </pc:sldMkLst>
      </pc:sldChg>
      <pc:sldChg chg="add del">
        <pc:chgData name="Gregory Hall, Sr." userId="c49114ff7bdef036" providerId="LiveId" clId="{F6B59421-807E-43AB-AE17-94F4A5B2447E}" dt="2021-01-20T17:37:30.446" v="1592" actId="47"/>
        <pc:sldMkLst>
          <pc:docMk/>
          <pc:sldMk cId="4091254533" sldId="496"/>
        </pc:sldMkLst>
      </pc:sldChg>
      <pc:sldChg chg="del modAnim">
        <pc:chgData name="Gregory Hall, Sr." userId="c49114ff7bdef036" providerId="LiveId" clId="{F6B59421-807E-43AB-AE17-94F4A5B2447E}" dt="2021-01-20T01:32:29.671" v="205" actId="2696"/>
        <pc:sldMkLst>
          <pc:docMk/>
          <pc:sldMk cId="2537936437" sldId="497"/>
        </pc:sldMkLst>
      </pc:sldChg>
      <pc:sldChg chg="add del">
        <pc:chgData name="Gregory Hall, Sr." userId="c49114ff7bdef036" providerId="LiveId" clId="{F6B59421-807E-43AB-AE17-94F4A5B2447E}" dt="2021-01-20T17:37:30.446" v="1592" actId="47"/>
        <pc:sldMkLst>
          <pc:docMk/>
          <pc:sldMk cId="2822471148" sldId="497"/>
        </pc:sldMkLst>
      </pc:sldChg>
      <pc:sldChg chg="new del">
        <pc:chgData name="Gregory Hall, Sr." userId="c49114ff7bdef036" providerId="LiveId" clId="{F6B59421-807E-43AB-AE17-94F4A5B2447E}" dt="2021-01-20T01:27:46.447" v="173" actId="680"/>
        <pc:sldMkLst>
          <pc:docMk/>
          <pc:sldMk cId="1125555099" sldId="498"/>
        </pc:sldMkLst>
      </pc:sldChg>
      <pc:sldChg chg="addSp delSp modSp new mod modTransition setBg delAnim modAnim">
        <pc:chgData name="Gregory Hall, Sr." userId="c49114ff7bdef036" providerId="LiveId" clId="{F6B59421-807E-43AB-AE17-94F4A5B2447E}" dt="2021-01-21T17:44:53.713" v="1614"/>
        <pc:sldMkLst>
          <pc:docMk/>
          <pc:sldMk cId="3733617309" sldId="498"/>
        </pc:sldMkLst>
        <pc:spChg chg="add del mod">
          <ac:chgData name="Gregory Hall, Sr." userId="c49114ff7bdef036" providerId="LiveId" clId="{F6B59421-807E-43AB-AE17-94F4A5B2447E}" dt="2021-01-20T01:48:24.425" v="279" actId="21"/>
          <ac:spMkLst>
            <pc:docMk/>
            <pc:sldMk cId="3733617309" sldId="498"/>
            <ac:spMk id="4" creationId="{FB2C2BFE-3D08-47C0-8389-B9219B200931}"/>
          </ac:spMkLst>
        </pc:spChg>
        <pc:spChg chg="add del mod">
          <ac:chgData name="Gregory Hall, Sr." userId="c49114ff7bdef036" providerId="LiveId" clId="{F6B59421-807E-43AB-AE17-94F4A5B2447E}" dt="2021-01-20T01:48:34.854" v="281" actId="21"/>
          <ac:spMkLst>
            <pc:docMk/>
            <pc:sldMk cId="3733617309" sldId="498"/>
            <ac:spMk id="5" creationId="{2BE1E81E-7B23-4446-A051-394A39ED373D}"/>
          </ac:spMkLst>
        </pc:spChg>
        <pc:spChg chg="add del mod">
          <ac:chgData name="Gregory Hall, Sr." userId="c49114ff7bdef036" providerId="LiveId" clId="{F6B59421-807E-43AB-AE17-94F4A5B2447E}" dt="2021-01-20T03:18:39.229" v="999" actId="21"/>
          <ac:spMkLst>
            <pc:docMk/>
            <pc:sldMk cId="3733617309" sldId="498"/>
            <ac:spMk id="7" creationId="{82DC8DF6-1E2A-4976-B35F-FABE7672594E}"/>
          </ac:spMkLst>
        </pc:spChg>
        <pc:spChg chg="add mod">
          <ac:chgData name="Gregory Hall, Sr." userId="c49114ff7bdef036" providerId="LiveId" clId="{F6B59421-807E-43AB-AE17-94F4A5B2447E}" dt="2021-01-20T03:19:15.265" v="1006" actId="1038"/>
          <ac:spMkLst>
            <pc:docMk/>
            <pc:sldMk cId="3733617309" sldId="498"/>
            <ac:spMk id="8" creationId="{F43BA08F-7DFA-40FE-9060-37D99F4AB563}"/>
          </ac:spMkLst>
        </pc:spChg>
        <pc:spChg chg="add del mod">
          <ac:chgData name="Gregory Hall, Sr." userId="c49114ff7bdef036" providerId="LiveId" clId="{F6B59421-807E-43AB-AE17-94F4A5B2447E}" dt="2021-01-21T17:41:55.225" v="1603" actId="21"/>
          <ac:spMkLst>
            <pc:docMk/>
            <pc:sldMk cId="3733617309" sldId="498"/>
            <ac:spMk id="10" creationId="{BC4CC72E-11D7-4860-ACA7-EB4FDAF94691}"/>
          </ac:spMkLst>
        </pc:spChg>
        <pc:spChg chg="add mod">
          <ac:chgData name="Gregory Hall, Sr." userId="c49114ff7bdef036" providerId="LiveId" clId="{F6B59421-807E-43AB-AE17-94F4A5B2447E}" dt="2021-01-20T03:26:03.490" v="1193" actId="1038"/>
          <ac:spMkLst>
            <pc:docMk/>
            <pc:sldMk cId="3733617309" sldId="498"/>
            <ac:spMk id="12" creationId="{59295196-E3B7-4473-B0B3-9AA16D2E55EB}"/>
          </ac:spMkLst>
        </pc:spChg>
        <pc:spChg chg="add mod">
          <ac:chgData name="Gregory Hall, Sr." userId="c49114ff7bdef036" providerId="LiveId" clId="{F6B59421-807E-43AB-AE17-94F4A5B2447E}" dt="2021-01-21T17:42:03.961" v="1609" actId="1036"/>
          <ac:spMkLst>
            <pc:docMk/>
            <pc:sldMk cId="3733617309" sldId="498"/>
            <ac:spMk id="14" creationId="{A644EE2B-32B4-4137-A963-E97B0252987C}"/>
          </ac:spMkLst>
        </pc:spChg>
        <pc:picChg chg="add del mod">
          <ac:chgData name="Gregory Hall, Sr." userId="c49114ff7bdef036" providerId="LiveId" clId="{F6B59421-807E-43AB-AE17-94F4A5B2447E}" dt="2021-01-20T01:48:41.377" v="283" actId="21"/>
          <ac:picMkLst>
            <pc:docMk/>
            <pc:sldMk cId="3733617309" sldId="498"/>
            <ac:picMk id="3" creationId="{5B1DB508-3CE5-4A0A-931E-DEA28F36AA37}"/>
          </ac:picMkLst>
        </pc:picChg>
        <pc:picChg chg="add del mod modCrop">
          <ac:chgData name="Gregory Hall, Sr." userId="c49114ff7bdef036" providerId="LiveId" clId="{F6B59421-807E-43AB-AE17-94F4A5B2447E}" dt="2021-01-21T17:41:37.180" v="1599" actId="21"/>
          <ac:picMkLst>
            <pc:docMk/>
            <pc:sldMk cId="3733617309" sldId="498"/>
            <ac:picMk id="6" creationId="{CD8EF2AD-5282-4D5A-A5B8-0A591817AA3B}"/>
          </ac:picMkLst>
        </pc:picChg>
        <pc:picChg chg="add mod">
          <ac:chgData name="Gregory Hall, Sr." userId="c49114ff7bdef036" providerId="LiveId" clId="{F6B59421-807E-43AB-AE17-94F4A5B2447E}" dt="2021-01-20T01:48:44.128" v="284"/>
          <ac:picMkLst>
            <pc:docMk/>
            <pc:sldMk cId="3733617309" sldId="498"/>
            <ac:picMk id="9" creationId="{40691F70-10F9-4AA3-B367-996790F7E156}"/>
          </ac:picMkLst>
        </pc:picChg>
        <pc:picChg chg="add mod">
          <ac:chgData name="Gregory Hall, Sr." userId="c49114ff7bdef036" providerId="LiveId" clId="{F6B59421-807E-43AB-AE17-94F4A5B2447E}" dt="2021-01-21T17:41:47.548" v="1602" actId="1076"/>
          <ac:picMkLst>
            <pc:docMk/>
            <pc:sldMk cId="3733617309" sldId="498"/>
            <ac:picMk id="13" creationId="{7C57F40C-25E7-4ACE-89F2-EC9EC58F893B}"/>
          </ac:picMkLst>
        </pc:picChg>
      </pc:sldChg>
      <pc:sldChg chg="addSp delSp modSp add mod modTransition modAnim">
        <pc:chgData name="Gregory Hall, Sr." userId="c49114ff7bdef036" providerId="LiveId" clId="{F6B59421-807E-43AB-AE17-94F4A5B2447E}" dt="2021-01-21T17:52:34.339" v="1633" actId="14100"/>
        <pc:sldMkLst>
          <pc:docMk/>
          <pc:sldMk cId="1094493347" sldId="499"/>
        </pc:sldMkLst>
        <pc:spChg chg="add mod">
          <ac:chgData name="Gregory Hall, Sr." userId="c49114ff7bdef036" providerId="LiveId" clId="{F6B59421-807E-43AB-AE17-94F4A5B2447E}" dt="2021-01-20T03:17:09.216" v="990" actId="1036"/>
          <ac:spMkLst>
            <pc:docMk/>
            <pc:sldMk cId="1094493347" sldId="499"/>
            <ac:spMk id="5" creationId="{145AC0B3-09D9-4037-98E5-693647004006}"/>
          </ac:spMkLst>
        </pc:spChg>
        <pc:spChg chg="add mod">
          <ac:chgData name="Gregory Hall, Sr." userId="c49114ff7bdef036" providerId="LiveId" clId="{F6B59421-807E-43AB-AE17-94F4A5B2447E}" dt="2021-01-20T03:17:21.886" v="994" actId="1035"/>
          <ac:spMkLst>
            <pc:docMk/>
            <pc:sldMk cId="1094493347" sldId="499"/>
            <ac:spMk id="6" creationId="{2CC4E4A1-4A6F-4579-BD26-E3C5AE824601}"/>
          </ac:spMkLst>
        </pc:spChg>
        <pc:picChg chg="add mod">
          <ac:chgData name="Gregory Hall, Sr." userId="c49114ff7bdef036" providerId="LiveId" clId="{F6B59421-807E-43AB-AE17-94F4A5B2447E}" dt="2021-01-20T01:41:04.931" v="223" actId="29295"/>
          <ac:picMkLst>
            <pc:docMk/>
            <pc:sldMk cId="1094493347" sldId="499"/>
            <ac:picMk id="2" creationId="{56566DDE-52AD-4C79-B5F1-75C3A349BCB3}"/>
          </ac:picMkLst>
        </pc:picChg>
        <pc:picChg chg="add del">
          <ac:chgData name="Gregory Hall, Sr." userId="c49114ff7bdef036" providerId="LiveId" clId="{F6B59421-807E-43AB-AE17-94F4A5B2447E}" dt="2021-01-20T01:50:11.846" v="400"/>
          <ac:picMkLst>
            <pc:docMk/>
            <pc:sldMk cId="1094493347" sldId="499"/>
            <ac:picMk id="3" creationId="{A0050E77-CC1D-4A2B-AEB0-BC72E64C6EE1}"/>
          </ac:picMkLst>
        </pc:picChg>
        <pc:picChg chg="add del mod">
          <ac:chgData name="Gregory Hall, Sr." userId="c49114ff7bdef036" providerId="LiveId" clId="{F6B59421-807E-43AB-AE17-94F4A5B2447E}" dt="2021-01-21T17:51:24.813" v="1617" actId="21"/>
          <ac:picMkLst>
            <pc:docMk/>
            <pc:sldMk cId="1094493347" sldId="499"/>
            <ac:picMk id="4" creationId="{E5C0911B-FEF5-4B2F-BA45-7890E36B4790}"/>
          </ac:picMkLst>
        </pc:picChg>
        <pc:picChg chg="add mod">
          <ac:chgData name="Gregory Hall, Sr." userId="c49114ff7bdef036" providerId="LiveId" clId="{F6B59421-807E-43AB-AE17-94F4A5B2447E}" dt="2021-01-21T17:52:34.339" v="1633" actId="14100"/>
          <ac:picMkLst>
            <pc:docMk/>
            <pc:sldMk cId="1094493347" sldId="499"/>
            <ac:picMk id="7" creationId="{D87E0431-A72C-492D-9FD9-08FA7C47568E}"/>
          </ac:picMkLst>
        </pc:picChg>
      </pc:sldChg>
      <pc:sldChg chg="add del">
        <pc:chgData name="Gregory Hall, Sr." userId="c49114ff7bdef036" providerId="LiveId" clId="{F6B59421-807E-43AB-AE17-94F4A5B2447E}" dt="2021-01-20T17:37:30.446" v="1592" actId="47"/>
        <pc:sldMkLst>
          <pc:docMk/>
          <pc:sldMk cId="1931469549" sldId="500"/>
        </pc:sldMkLst>
      </pc:sldChg>
      <pc:sldChg chg="add del">
        <pc:chgData name="Gregory Hall, Sr." userId="c49114ff7bdef036" providerId="LiveId" clId="{F6B59421-807E-43AB-AE17-94F4A5B2447E}" dt="2021-01-20T01:49:46.595" v="397" actId="2696"/>
        <pc:sldMkLst>
          <pc:docMk/>
          <pc:sldMk cId="2647715672" sldId="500"/>
        </pc:sldMkLst>
      </pc:sldChg>
      <pc:sldChg chg="add del">
        <pc:chgData name="Gregory Hall, Sr." userId="c49114ff7bdef036" providerId="LiveId" clId="{F6B59421-807E-43AB-AE17-94F4A5B2447E}" dt="2021-01-20T01:55:59.465" v="432" actId="2696"/>
        <pc:sldMkLst>
          <pc:docMk/>
          <pc:sldMk cId="2722489716" sldId="501"/>
        </pc:sldMkLst>
      </pc:sldChg>
      <pc:sldChg chg="add del">
        <pc:chgData name="Gregory Hall, Sr." userId="c49114ff7bdef036" providerId="LiveId" clId="{F6B59421-807E-43AB-AE17-94F4A5B2447E}" dt="2021-01-20T02:04:38.396" v="455" actId="2696"/>
        <pc:sldMkLst>
          <pc:docMk/>
          <pc:sldMk cId="3896235864" sldId="502"/>
        </pc:sldMkLst>
      </pc:sldChg>
      <pc:sldChg chg="add del">
        <pc:chgData name="Gregory Hall, Sr." userId="c49114ff7bdef036" providerId="LiveId" clId="{F6B59421-807E-43AB-AE17-94F4A5B2447E}" dt="2021-01-20T02:12:52.842" v="491" actId="2696"/>
        <pc:sldMkLst>
          <pc:docMk/>
          <pc:sldMk cId="1274530118" sldId="503"/>
        </pc:sldMkLst>
      </pc:sldChg>
      <pc:sldChg chg="addSp delSp modSp add mod modTransition delAnim modAnim">
        <pc:chgData name="Gregory Hall, Sr." userId="c49114ff7bdef036" providerId="LiveId" clId="{F6B59421-807E-43AB-AE17-94F4A5B2447E}" dt="2021-01-21T20:16:30.263" v="1911" actId="113"/>
        <pc:sldMkLst>
          <pc:docMk/>
          <pc:sldMk cId="1760699345" sldId="503"/>
        </pc:sldMkLst>
        <pc:spChg chg="add del mod">
          <ac:chgData name="Gregory Hall, Sr." userId="c49114ff7bdef036" providerId="LiveId" clId="{F6B59421-807E-43AB-AE17-94F4A5B2447E}" dt="2021-01-21T19:04:25.743" v="1818" actId="21"/>
          <ac:spMkLst>
            <pc:docMk/>
            <pc:sldMk cId="1760699345" sldId="503"/>
            <ac:spMk id="3" creationId="{601E72E0-EBE5-4309-A82A-3D14690713D3}"/>
          </ac:spMkLst>
        </pc:spChg>
        <pc:spChg chg="add del mod">
          <ac:chgData name="Gregory Hall, Sr." userId="c49114ff7bdef036" providerId="LiveId" clId="{F6B59421-807E-43AB-AE17-94F4A5B2447E}" dt="2021-01-21T19:04:35.098" v="1820" actId="21"/>
          <ac:spMkLst>
            <pc:docMk/>
            <pc:sldMk cId="1760699345" sldId="503"/>
            <ac:spMk id="4" creationId="{484F111D-F834-4474-87C7-05F17ACF816A}"/>
          </ac:spMkLst>
        </pc:spChg>
        <pc:spChg chg="add mod">
          <ac:chgData name="Gregory Hall, Sr." userId="c49114ff7bdef036" providerId="LiveId" clId="{F6B59421-807E-43AB-AE17-94F4A5B2447E}" dt="2021-01-21T19:04:28.021" v="1819"/>
          <ac:spMkLst>
            <pc:docMk/>
            <pc:sldMk cId="1760699345" sldId="503"/>
            <ac:spMk id="9" creationId="{B2CBD5C0-7B0D-4F32-B572-291008896B4B}"/>
          </ac:spMkLst>
        </pc:spChg>
        <pc:spChg chg="add mod">
          <ac:chgData name="Gregory Hall, Sr." userId="c49114ff7bdef036" providerId="LiveId" clId="{F6B59421-807E-43AB-AE17-94F4A5B2447E}" dt="2021-01-21T20:16:30.263" v="1911" actId="113"/>
          <ac:spMkLst>
            <pc:docMk/>
            <pc:sldMk cId="1760699345" sldId="503"/>
            <ac:spMk id="10" creationId="{1526A5DD-9036-4395-B9C4-E96C458CE062}"/>
          </ac:spMkLst>
        </pc:spChg>
        <pc:picChg chg="add del mod">
          <ac:chgData name="Gregory Hall, Sr." userId="c49114ff7bdef036" providerId="LiveId" clId="{F6B59421-807E-43AB-AE17-94F4A5B2447E}" dt="2021-01-21T19:04:15.788" v="1816" actId="21"/>
          <ac:picMkLst>
            <pc:docMk/>
            <pc:sldMk cId="1760699345" sldId="503"/>
            <ac:picMk id="2" creationId="{7F1EEBF3-6F29-48A7-9C63-F9E313F1055C}"/>
          </ac:picMkLst>
        </pc:picChg>
        <pc:picChg chg="add del mod modCrop">
          <ac:chgData name="Gregory Hall, Sr." userId="c49114ff7bdef036" providerId="LiveId" clId="{F6B59421-807E-43AB-AE17-94F4A5B2447E}" dt="2021-01-21T19:03:39.599" v="1808" actId="21"/>
          <ac:picMkLst>
            <pc:docMk/>
            <pc:sldMk cId="1760699345" sldId="503"/>
            <ac:picMk id="5" creationId="{7A85BCD1-9165-421B-AB96-5CACD7446457}"/>
          </ac:picMkLst>
        </pc:picChg>
        <pc:picChg chg="add del mod">
          <ac:chgData name="Gregory Hall, Sr." userId="c49114ff7bdef036" providerId="LiveId" clId="{F6B59421-807E-43AB-AE17-94F4A5B2447E}" dt="2021-01-21T18:58:59.739" v="1806" actId="21"/>
          <ac:picMkLst>
            <pc:docMk/>
            <pc:sldMk cId="1760699345" sldId="503"/>
            <ac:picMk id="6" creationId="{B3C2B546-593C-44F1-9CFC-612872F0F3B2}"/>
          </ac:picMkLst>
        </pc:picChg>
        <pc:picChg chg="add del mod">
          <ac:chgData name="Gregory Hall, Sr." userId="c49114ff7bdef036" providerId="LiveId" clId="{F6B59421-807E-43AB-AE17-94F4A5B2447E}" dt="2021-01-21T19:06:50.070" v="1842" actId="21"/>
          <ac:picMkLst>
            <pc:docMk/>
            <pc:sldMk cId="1760699345" sldId="503"/>
            <ac:picMk id="7" creationId="{C57C891B-9039-4B1D-825E-778CEB3E5A63}"/>
          </ac:picMkLst>
        </pc:picChg>
        <pc:picChg chg="add mod">
          <ac:chgData name="Gregory Hall, Sr." userId="c49114ff7bdef036" providerId="LiveId" clId="{F6B59421-807E-43AB-AE17-94F4A5B2447E}" dt="2021-01-21T19:07:08.408" v="1843" actId="29295"/>
          <ac:picMkLst>
            <pc:docMk/>
            <pc:sldMk cId="1760699345" sldId="503"/>
            <ac:picMk id="8" creationId="{F04301CA-6456-4226-967A-19DB192BF7D4}"/>
          </ac:picMkLst>
        </pc:picChg>
      </pc:sldChg>
      <pc:sldChg chg="addSp delSp modSp add mod modTransition modAnim modNotesTx">
        <pc:chgData name="Gregory Hall, Sr." userId="c49114ff7bdef036" providerId="LiveId" clId="{F6B59421-807E-43AB-AE17-94F4A5B2447E}" dt="2021-01-20T15:21:21.804" v="1293" actId="20577"/>
        <pc:sldMkLst>
          <pc:docMk/>
          <pc:sldMk cId="2544851721" sldId="504"/>
        </pc:sldMkLst>
        <pc:spChg chg="add mod">
          <ac:chgData name="Gregory Hall, Sr." userId="c49114ff7bdef036" providerId="LiveId" clId="{F6B59421-807E-43AB-AE17-94F4A5B2447E}" dt="2021-01-20T02:27:45.812" v="608" actId="1038"/>
          <ac:spMkLst>
            <pc:docMk/>
            <pc:sldMk cId="2544851721" sldId="504"/>
            <ac:spMk id="4" creationId="{89778AC8-87A2-40B2-B48F-80C8ED6EF910}"/>
          </ac:spMkLst>
        </pc:spChg>
        <pc:spChg chg="add mod">
          <ac:chgData name="Gregory Hall, Sr." userId="c49114ff7bdef036" providerId="LiveId" clId="{F6B59421-807E-43AB-AE17-94F4A5B2447E}" dt="2021-01-20T03:19:49.678" v="1010" actId="14100"/>
          <ac:spMkLst>
            <pc:docMk/>
            <pc:sldMk cId="2544851721" sldId="504"/>
            <ac:spMk id="5" creationId="{84E6DC14-69D2-4EB6-BA07-090D3B8925F2}"/>
          </ac:spMkLst>
        </pc:spChg>
        <pc:picChg chg="add del mod">
          <ac:chgData name="Gregory Hall, Sr." userId="c49114ff7bdef036" providerId="LiveId" clId="{F6B59421-807E-43AB-AE17-94F4A5B2447E}" dt="2021-01-20T02:15:14.293" v="506"/>
          <ac:picMkLst>
            <pc:docMk/>
            <pc:sldMk cId="2544851721" sldId="504"/>
            <ac:picMk id="2" creationId="{3A725ED0-6000-4CD9-81A4-D35A783B290C}"/>
          </ac:picMkLst>
        </pc:picChg>
        <pc:picChg chg="add mod">
          <ac:chgData name="Gregory Hall, Sr." userId="c49114ff7bdef036" providerId="LiveId" clId="{F6B59421-807E-43AB-AE17-94F4A5B2447E}" dt="2021-01-20T02:27:32.260" v="604" actId="29295"/>
          <ac:picMkLst>
            <pc:docMk/>
            <pc:sldMk cId="2544851721" sldId="504"/>
            <ac:picMk id="3" creationId="{F285406B-E280-496A-9B27-EDA302C6BE9F}"/>
          </ac:picMkLst>
        </pc:picChg>
      </pc:sldChg>
      <pc:sldChg chg="addSp modSp add mod modTransition modAnim">
        <pc:chgData name="Gregory Hall, Sr." userId="c49114ff7bdef036" providerId="LiveId" clId="{F6B59421-807E-43AB-AE17-94F4A5B2447E}" dt="2021-01-21T18:08:40.148" v="1730" actId="20577"/>
        <pc:sldMkLst>
          <pc:docMk/>
          <pc:sldMk cId="3123098750" sldId="505"/>
        </pc:sldMkLst>
        <pc:spChg chg="add mod">
          <ac:chgData name="Gregory Hall, Sr." userId="c49114ff7bdef036" providerId="LiveId" clId="{F6B59421-807E-43AB-AE17-94F4A5B2447E}" dt="2021-01-20T02:30:43.465" v="627" actId="1038"/>
          <ac:spMkLst>
            <pc:docMk/>
            <pc:sldMk cId="3123098750" sldId="505"/>
            <ac:spMk id="3" creationId="{E3F98A27-6591-418E-B572-9EC3B535B25E}"/>
          </ac:spMkLst>
        </pc:spChg>
        <pc:spChg chg="add mod">
          <ac:chgData name="Gregory Hall, Sr." userId="c49114ff7bdef036" providerId="LiveId" clId="{F6B59421-807E-43AB-AE17-94F4A5B2447E}" dt="2021-01-21T18:08:32.698" v="1728"/>
          <ac:spMkLst>
            <pc:docMk/>
            <pc:sldMk cId="3123098750" sldId="505"/>
            <ac:spMk id="4" creationId="{6B1FC319-C587-4893-A563-526CAEB32250}"/>
          </ac:spMkLst>
        </pc:spChg>
        <pc:picChg chg="add mod">
          <ac:chgData name="Gregory Hall, Sr." userId="c49114ff7bdef036" providerId="LiveId" clId="{F6B59421-807E-43AB-AE17-94F4A5B2447E}" dt="2021-01-20T02:31:51.012" v="634" actId="29295"/>
          <ac:picMkLst>
            <pc:docMk/>
            <pc:sldMk cId="3123098750" sldId="505"/>
            <ac:picMk id="2" creationId="{DCD4FC5B-FD41-422A-97C0-7FE3DC6D399D}"/>
          </ac:picMkLst>
        </pc:picChg>
      </pc:sldChg>
      <pc:sldChg chg="addSp modSp add mod modTransition modAnim modNotesTx">
        <pc:chgData name="Gregory Hall, Sr." userId="c49114ff7bdef036" providerId="LiveId" clId="{F6B59421-807E-43AB-AE17-94F4A5B2447E}" dt="2021-01-21T20:19:48.760" v="1912"/>
        <pc:sldMkLst>
          <pc:docMk/>
          <pc:sldMk cId="154615052" sldId="506"/>
        </pc:sldMkLst>
        <pc:spChg chg="add mod">
          <ac:chgData name="Gregory Hall, Sr." userId="c49114ff7bdef036" providerId="LiveId" clId="{F6B59421-807E-43AB-AE17-94F4A5B2447E}" dt="2021-01-20T02:33:08.906" v="644" actId="1038"/>
          <ac:spMkLst>
            <pc:docMk/>
            <pc:sldMk cId="154615052" sldId="506"/>
            <ac:spMk id="3" creationId="{8079FB76-5B36-4868-9F42-AC279BA2CE50}"/>
          </ac:spMkLst>
        </pc:spChg>
        <pc:spChg chg="add mod">
          <ac:chgData name="Gregory Hall, Sr." userId="c49114ff7bdef036" providerId="LiveId" clId="{F6B59421-807E-43AB-AE17-94F4A5B2447E}" dt="2021-01-20T17:01:46.430" v="1364" actId="113"/>
          <ac:spMkLst>
            <pc:docMk/>
            <pc:sldMk cId="154615052" sldId="506"/>
            <ac:spMk id="4" creationId="{C4F22A8C-FBA9-46B9-BA29-C7439B1CA375}"/>
          </ac:spMkLst>
        </pc:spChg>
        <pc:picChg chg="add mod">
          <ac:chgData name="Gregory Hall, Sr." userId="c49114ff7bdef036" providerId="LiveId" clId="{F6B59421-807E-43AB-AE17-94F4A5B2447E}" dt="2021-01-20T02:32:56.055" v="640" actId="29295"/>
          <ac:picMkLst>
            <pc:docMk/>
            <pc:sldMk cId="154615052" sldId="506"/>
            <ac:picMk id="2" creationId="{9A1249D4-1F77-4B5C-8E25-DF95F692A9E9}"/>
          </ac:picMkLst>
        </pc:picChg>
      </pc:sldChg>
      <pc:sldChg chg="addSp modSp add mod modTransition modAnim">
        <pc:chgData name="Gregory Hall, Sr." userId="c49114ff7bdef036" providerId="LiveId" clId="{F6B59421-807E-43AB-AE17-94F4A5B2447E}" dt="2021-01-21T20:19:57.431" v="1913"/>
        <pc:sldMkLst>
          <pc:docMk/>
          <pc:sldMk cId="1544399953" sldId="507"/>
        </pc:sldMkLst>
        <pc:spChg chg="add mod">
          <ac:chgData name="Gregory Hall, Sr." userId="c49114ff7bdef036" providerId="LiveId" clId="{F6B59421-807E-43AB-AE17-94F4A5B2447E}" dt="2021-01-20T02:38:52.958" v="657" actId="1038"/>
          <ac:spMkLst>
            <pc:docMk/>
            <pc:sldMk cId="1544399953" sldId="507"/>
            <ac:spMk id="3" creationId="{120A8F82-58D8-49F9-B078-84A49B77CDE8}"/>
          </ac:spMkLst>
        </pc:spChg>
        <pc:spChg chg="add mod">
          <ac:chgData name="Gregory Hall, Sr." userId="c49114ff7bdef036" providerId="LiveId" clId="{F6B59421-807E-43AB-AE17-94F4A5B2447E}" dt="2021-01-20T15:26:02.798" v="1312" actId="113"/>
          <ac:spMkLst>
            <pc:docMk/>
            <pc:sldMk cId="1544399953" sldId="507"/>
            <ac:spMk id="4" creationId="{2830032E-37C9-45D8-B974-C5D5D31D2689}"/>
          </ac:spMkLst>
        </pc:spChg>
        <pc:picChg chg="add mod">
          <ac:chgData name="Gregory Hall, Sr." userId="c49114ff7bdef036" providerId="LiveId" clId="{F6B59421-807E-43AB-AE17-94F4A5B2447E}" dt="2021-01-20T02:39:27.766" v="664" actId="29295"/>
          <ac:picMkLst>
            <pc:docMk/>
            <pc:sldMk cId="1544399953" sldId="507"/>
            <ac:picMk id="2" creationId="{3A925DBD-74A9-4570-BB1D-6A7F6295E56D}"/>
          </ac:picMkLst>
        </pc:picChg>
      </pc:sldChg>
      <pc:sldChg chg="addSp delSp modSp add mod modTransition setBg modAnim">
        <pc:chgData name="Gregory Hall, Sr." userId="c49114ff7bdef036" providerId="LiveId" clId="{F6B59421-807E-43AB-AE17-94F4A5B2447E}" dt="2021-01-20T03:23:44.895" v="1029"/>
        <pc:sldMkLst>
          <pc:docMk/>
          <pc:sldMk cId="4050150001" sldId="508"/>
        </pc:sldMkLst>
        <pc:spChg chg="add mod">
          <ac:chgData name="Gregory Hall, Sr." userId="c49114ff7bdef036" providerId="LiveId" clId="{F6B59421-807E-43AB-AE17-94F4A5B2447E}" dt="2021-01-20T02:45:21.623" v="796"/>
          <ac:spMkLst>
            <pc:docMk/>
            <pc:sldMk cId="4050150001" sldId="508"/>
            <ac:spMk id="7" creationId="{C690257B-8023-40F2-AE0E-822AE1888A74}"/>
          </ac:spMkLst>
        </pc:spChg>
        <pc:spChg chg="add mod">
          <ac:chgData name="Gregory Hall, Sr." userId="c49114ff7bdef036" providerId="LiveId" clId="{F6B59421-807E-43AB-AE17-94F4A5B2447E}" dt="2021-01-20T02:45:08.839" v="794" actId="20577"/>
          <ac:spMkLst>
            <pc:docMk/>
            <pc:sldMk cId="4050150001" sldId="508"/>
            <ac:spMk id="8" creationId="{76DBE8D1-0DD3-4FDC-8A51-CA9945BAB807}"/>
          </ac:spMkLst>
        </pc:spChg>
        <pc:spChg chg="add del">
          <ac:chgData name="Gregory Hall, Sr." userId="c49114ff7bdef036" providerId="LiveId" clId="{F6B59421-807E-43AB-AE17-94F4A5B2447E}" dt="2021-01-20T02:43:35.746" v="772" actId="26606"/>
          <ac:spMkLst>
            <pc:docMk/>
            <pc:sldMk cId="4050150001" sldId="508"/>
            <ac:spMk id="9" creationId="{D99D2C73-08B0-4F6B-A8E9-4651E6BDBE48}"/>
          </ac:spMkLst>
        </pc:spChg>
        <pc:spChg chg="add del">
          <ac:chgData name="Gregory Hall, Sr." userId="c49114ff7bdef036" providerId="LiveId" clId="{F6B59421-807E-43AB-AE17-94F4A5B2447E}" dt="2021-01-20T02:43:35.746" v="772" actId="26606"/>
          <ac:spMkLst>
            <pc:docMk/>
            <pc:sldMk cId="4050150001" sldId="508"/>
            <ac:spMk id="11" creationId="{968DB88C-7EF2-487C-85D1-848F61F13E3F}"/>
          </ac:spMkLst>
        </pc:spChg>
        <pc:picChg chg="add del mod">
          <ac:chgData name="Gregory Hall, Sr." userId="c49114ff7bdef036" providerId="LiveId" clId="{F6B59421-807E-43AB-AE17-94F4A5B2447E}" dt="2021-01-20T02:40:25.613" v="668" actId="21"/>
          <ac:picMkLst>
            <pc:docMk/>
            <pc:sldMk cId="4050150001" sldId="508"/>
            <ac:picMk id="2" creationId="{1CE4C196-AD74-405B-AB8D-677C9C2B4F93}"/>
          </ac:picMkLst>
        </pc:picChg>
        <pc:picChg chg="add del mod ord">
          <ac:chgData name="Gregory Hall, Sr." userId="c49114ff7bdef036" providerId="LiveId" clId="{F6B59421-807E-43AB-AE17-94F4A5B2447E}" dt="2021-01-20T02:43:39.680" v="773" actId="21"/>
          <ac:picMkLst>
            <pc:docMk/>
            <pc:sldMk cId="4050150001" sldId="508"/>
            <ac:picMk id="3" creationId="{F763E677-9F16-4E17-B56A-B5D6A71DBF47}"/>
          </ac:picMkLst>
        </pc:picChg>
        <pc:picChg chg="add mod">
          <ac:chgData name="Gregory Hall, Sr." userId="c49114ff7bdef036" providerId="LiveId" clId="{F6B59421-807E-43AB-AE17-94F4A5B2447E}" dt="2021-01-20T02:43:58.806" v="777" actId="14100"/>
          <ac:picMkLst>
            <pc:docMk/>
            <pc:sldMk cId="4050150001" sldId="508"/>
            <ac:picMk id="4" creationId="{5DAB2219-3D63-4DF3-9327-8FEAF00975D2}"/>
          </ac:picMkLst>
        </pc:picChg>
      </pc:sldChg>
      <pc:sldChg chg="addSp modSp add mod modTransition modAnim">
        <pc:chgData name="Gregory Hall, Sr." userId="c49114ff7bdef036" providerId="LiveId" clId="{F6B59421-807E-43AB-AE17-94F4A5B2447E}" dt="2021-01-20T03:36:56.553" v="1199"/>
        <pc:sldMkLst>
          <pc:docMk/>
          <pc:sldMk cId="750931876" sldId="509"/>
        </pc:sldMkLst>
        <pc:spChg chg="add mod">
          <ac:chgData name="Gregory Hall, Sr." userId="c49114ff7bdef036" providerId="LiveId" clId="{F6B59421-807E-43AB-AE17-94F4A5B2447E}" dt="2021-01-20T02:47:01.244" v="807" actId="1038"/>
          <ac:spMkLst>
            <pc:docMk/>
            <pc:sldMk cId="750931876" sldId="509"/>
            <ac:spMk id="3" creationId="{5B1C6AEC-F1C3-4E5B-936D-CCFECD24BA3D}"/>
          </ac:spMkLst>
        </pc:spChg>
        <pc:spChg chg="add mod">
          <ac:chgData name="Gregory Hall, Sr." userId="c49114ff7bdef036" providerId="LiveId" clId="{F6B59421-807E-43AB-AE17-94F4A5B2447E}" dt="2021-01-20T03:20:18.663" v="1014" actId="14100"/>
          <ac:spMkLst>
            <pc:docMk/>
            <pc:sldMk cId="750931876" sldId="509"/>
            <ac:spMk id="4" creationId="{AB737704-FCC5-4A90-93EC-A7BCEFB2454A}"/>
          </ac:spMkLst>
        </pc:spChg>
        <pc:picChg chg="add mod">
          <ac:chgData name="Gregory Hall, Sr." userId="c49114ff7bdef036" providerId="LiveId" clId="{F6B59421-807E-43AB-AE17-94F4A5B2447E}" dt="2021-01-20T02:46:18.166" v="799"/>
          <ac:picMkLst>
            <pc:docMk/>
            <pc:sldMk cId="750931876" sldId="509"/>
            <ac:picMk id="2" creationId="{90AECED3-2161-4127-8BC3-645F4D2A1C0D}"/>
          </ac:picMkLst>
        </pc:picChg>
      </pc:sldChg>
      <pc:sldChg chg="addSp delSp modSp add del mod delAnim modAnim">
        <pc:chgData name="Gregory Hall, Sr." userId="c49114ff7bdef036" providerId="LiveId" clId="{F6B59421-807E-43AB-AE17-94F4A5B2447E}" dt="2021-01-20T02:56:02.967" v="837" actId="2696"/>
        <pc:sldMkLst>
          <pc:docMk/>
          <pc:sldMk cId="935458797" sldId="510"/>
        </pc:sldMkLst>
        <pc:spChg chg="add del mod">
          <ac:chgData name="Gregory Hall, Sr." userId="c49114ff7bdef036" providerId="LiveId" clId="{F6B59421-807E-43AB-AE17-94F4A5B2447E}" dt="2021-01-20T02:55:55.098" v="835" actId="21"/>
          <ac:spMkLst>
            <pc:docMk/>
            <pc:sldMk cId="935458797" sldId="510"/>
            <ac:spMk id="3" creationId="{737D61AC-990F-4250-ACD0-3C57D4A19A7D}"/>
          </ac:spMkLst>
        </pc:spChg>
        <pc:picChg chg="add del mod">
          <ac:chgData name="Gregory Hall, Sr." userId="c49114ff7bdef036" providerId="LiveId" clId="{F6B59421-807E-43AB-AE17-94F4A5B2447E}" dt="2021-01-20T02:54:21.652" v="832" actId="21"/>
          <ac:picMkLst>
            <pc:docMk/>
            <pc:sldMk cId="935458797" sldId="510"/>
            <ac:picMk id="2" creationId="{5EFC5405-F31A-4A22-9BC8-12CBD2C9D117}"/>
          </ac:picMkLst>
        </pc:picChg>
      </pc:sldChg>
      <pc:sldChg chg="addSp modSp add mod modTransition modAnim">
        <pc:chgData name="Gregory Hall, Sr." userId="c49114ff7bdef036" providerId="LiveId" clId="{F6B59421-807E-43AB-AE17-94F4A5B2447E}" dt="2021-01-21T20:22:59.377" v="1924"/>
        <pc:sldMkLst>
          <pc:docMk/>
          <pc:sldMk cId="4011395938" sldId="511"/>
        </pc:sldMkLst>
        <pc:spChg chg="add mod">
          <ac:chgData name="Gregory Hall, Sr." userId="c49114ff7bdef036" providerId="LiveId" clId="{F6B59421-807E-43AB-AE17-94F4A5B2447E}" dt="2021-01-20T02:59:09.720" v="846"/>
          <ac:spMkLst>
            <pc:docMk/>
            <pc:sldMk cId="4011395938" sldId="511"/>
            <ac:spMk id="3" creationId="{41DFF2D7-069F-462E-A996-DA2B3185C91A}"/>
          </ac:spMkLst>
        </pc:spChg>
        <pc:spChg chg="add mod">
          <ac:chgData name="Gregory Hall, Sr." userId="c49114ff7bdef036" providerId="LiveId" clId="{F6B59421-807E-43AB-AE17-94F4A5B2447E}" dt="2021-01-20T02:59:34.374" v="848"/>
          <ac:spMkLst>
            <pc:docMk/>
            <pc:sldMk cId="4011395938" sldId="511"/>
            <ac:spMk id="5" creationId="{F9059D13-0B37-40D0-A03C-533F37526569}"/>
          </ac:spMkLst>
        </pc:spChg>
        <pc:picChg chg="add mod">
          <ac:chgData name="Gregory Hall, Sr." userId="c49114ff7bdef036" providerId="LiveId" clId="{F6B59421-807E-43AB-AE17-94F4A5B2447E}" dt="2021-01-20T02:58:57.998" v="845" actId="29295"/>
          <ac:picMkLst>
            <pc:docMk/>
            <pc:sldMk cId="4011395938" sldId="511"/>
            <ac:picMk id="2" creationId="{E216A405-AC7A-4BE3-B593-9F30A772ECE7}"/>
          </ac:picMkLst>
        </pc:picChg>
        <pc:picChg chg="add mod">
          <ac:chgData name="Gregory Hall, Sr." userId="c49114ff7bdef036" providerId="LiveId" clId="{F6B59421-807E-43AB-AE17-94F4A5B2447E}" dt="2021-01-20T02:59:19.216" v="847"/>
          <ac:picMkLst>
            <pc:docMk/>
            <pc:sldMk cId="4011395938" sldId="511"/>
            <ac:picMk id="4" creationId="{1B9E358C-7C81-4754-86B7-0FA21B0FA53F}"/>
          </ac:picMkLst>
        </pc:picChg>
        <pc:picChg chg="add mod">
          <ac:chgData name="Gregory Hall, Sr." userId="c49114ff7bdef036" providerId="LiveId" clId="{F6B59421-807E-43AB-AE17-94F4A5B2447E}" dt="2021-01-20T02:59:44.412" v="849"/>
          <ac:picMkLst>
            <pc:docMk/>
            <pc:sldMk cId="4011395938" sldId="511"/>
            <ac:picMk id="6" creationId="{F1196D11-8522-4DA5-95F6-BBA2AD03CB95}"/>
          </ac:picMkLst>
        </pc:picChg>
      </pc:sldChg>
      <pc:sldChg chg="addSp modSp add mod modTransition setBg modAnim modNotesTx">
        <pc:chgData name="Gregory Hall, Sr." userId="c49114ff7bdef036" providerId="LiveId" clId="{F6B59421-807E-43AB-AE17-94F4A5B2447E}" dt="2021-01-21T20:30:56.235" v="1979" actId="14861"/>
        <pc:sldMkLst>
          <pc:docMk/>
          <pc:sldMk cId="2446978758" sldId="512"/>
        </pc:sldMkLst>
        <pc:spChg chg="add mod">
          <ac:chgData name="Gregory Hall, Sr." userId="c49114ff7bdef036" providerId="LiveId" clId="{F6B59421-807E-43AB-AE17-94F4A5B2447E}" dt="2021-01-21T20:29:09.853" v="1943" actId="14100"/>
          <ac:spMkLst>
            <pc:docMk/>
            <pc:sldMk cId="2446978758" sldId="512"/>
            <ac:spMk id="3" creationId="{DC9B4D55-0FE0-4256-97AB-B8E20CCD236C}"/>
          </ac:spMkLst>
        </pc:spChg>
        <pc:picChg chg="add mod modCrop">
          <ac:chgData name="Gregory Hall, Sr." userId="c49114ff7bdef036" providerId="LiveId" clId="{F6B59421-807E-43AB-AE17-94F4A5B2447E}" dt="2021-01-20T03:01:58.136" v="888" actId="1036"/>
          <ac:picMkLst>
            <pc:docMk/>
            <pc:sldMk cId="2446978758" sldId="512"/>
            <ac:picMk id="2" creationId="{BF13A706-6F43-4DFD-9DD9-540A172A4EB7}"/>
          </ac:picMkLst>
        </pc:picChg>
        <pc:picChg chg="add mod">
          <ac:chgData name="Gregory Hall, Sr." userId="c49114ff7bdef036" providerId="LiveId" clId="{F6B59421-807E-43AB-AE17-94F4A5B2447E}" dt="2021-01-21T20:30:56.235" v="1979" actId="14861"/>
          <ac:picMkLst>
            <pc:docMk/>
            <pc:sldMk cId="2446978758" sldId="512"/>
            <ac:picMk id="4" creationId="{4A3DD5BE-40F3-4BAA-A711-FD072D34AD93}"/>
          </ac:picMkLst>
        </pc:picChg>
      </pc:sldChg>
      <pc:sldChg chg="add del">
        <pc:chgData name="Gregory Hall, Sr." userId="c49114ff7bdef036" providerId="LiveId" clId="{F6B59421-807E-43AB-AE17-94F4A5B2447E}" dt="2021-01-20T03:03:06.656" v="894" actId="2696"/>
        <pc:sldMkLst>
          <pc:docMk/>
          <pc:sldMk cId="3104501434" sldId="513"/>
        </pc:sldMkLst>
      </pc:sldChg>
      <pc:sldChg chg="addSp modSp add mod modTransition modAnim">
        <pc:chgData name="Gregory Hall, Sr." userId="c49114ff7bdef036" providerId="LiveId" clId="{F6B59421-807E-43AB-AE17-94F4A5B2447E}" dt="2021-01-20T03:23:44.895" v="1029"/>
        <pc:sldMkLst>
          <pc:docMk/>
          <pc:sldMk cId="809886033" sldId="514"/>
        </pc:sldMkLst>
        <pc:spChg chg="add mod">
          <ac:chgData name="Gregory Hall, Sr." userId="c49114ff7bdef036" providerId="LiveId" clId="{F6B59421-807E-43AB-AE17-94F4A5B2447E}" dt="2021-01-20T03:06:48.724" v="922" actId="1038"/>
          <ac:spMkLst>
            <pc:docMk/>
            <pc:sldMk cId="809886033" sldId="514"/>
            <ac:spMk id="3" creationId="{008DD675-D210-4AD3-BA05-905CB90B07BA}"/>
          </ac:spMkLst>
        </pc:spChg>
        <pc:spChg chg="add mod">
          <ac:chgData name="Gregory Hall, Sr." userId="c49114ff7bdef036" providerId="LiveId" clId="{F6B59421-807E-43AB-AE17-94F4A5B2447E}" dt="2021-01-20T03:07:39.083" v="927" actId="255"/>
          <ac:spMkLst>
            <pc:docMk/>
            <pc:sldMk cId="809886033" sldId="514"/>
            <ac:spMk id="4" creationId="{BABD225E-584D-4C7E-90B8-E989607F2DA3}"/>
          </ac:spMkLst>
        </pc:spChg>
        <pc:picChg chg="add mod">
          <ac:chgData name="Gregory Hall, Sr." userId="c49114ff7bdef036" providerId="LiveId" clId="{F6B59421-807E-43AB-AE17-94F4A5B2447E}" dt="2021-01-20T03:07:16.545" v="926" actId="14100"/>
          <ac:picMkLst>
            <pc:docMk/>
            <pc:sldMk cId="809886033" sldId="514"/>
            <ac:picMk id="2" creationId="{2F2FD4A9-15B2-4683-AE7F-C31F7D3AB159}"/>
          </ac:picMkLst>
        </pc:picChg>
      </pc:sldChg>
      <pc:sldChg chg="addSp modSp add mod modTransition modAnim modNotesTx">
        <pc:chgData name="Gregory Hall, Sr." userId="c49114ff7bdef036" providerId="LiveId" clId="{F6B59421-807E-43AB-AE17-94F4A5B2447E}" dt="2021-01-20T17:20:10.137" v="1568" actId="20577"/>
        <pc:sldMkLst>
          <pc:docMk/>
          <pc:sldMk cId="2384530408" sldId="515"/>
        </pc:sldMkLst>
        <pc:spChg chg="add mod">
          <ac:chgData name="Gregory Hall, Sr." userId="c49114ff7bdef036" providerId="LiveId" clId="{F6B59421-807E-43AB-AE17-94F4A5B2447E}" dt="2021-01-20T03:09:23.347" v="936" actId="1038"/>
          <ac:spMkLst>
            <pc:docMk/>
            <pc:sldMk cId="2384530408" sldId="515"/>
            <ac:spMk id="3" creationId="{B50422F6-69FC-4183-848C-744378C1ED0C}"/>
          </ac:spMkLst>
        </pc:spChg>
        <pc:spChg chg="add mod">
          <ac:chgData name="Gregory Hall, Sr." userId="c49114ff7bdef036" providerId="LiveId" clId="{F6B59421-807E-43AB-AE17-94F4A5B2447E}" dt="2021-01-20T03:20:40.475" v="1016" actId="14100"/>
          <ac:spMkLst>
            <pc:docMk/>
            <pc:sldMk cId="2384530408" sldId="515"/>
            <ac:spMk id="4" creationId="{9F022CE9-1DE4-40AF-9B89-C4DD4D3DC345}"/>
          </ac:spMkLst>
        </pc:spChg>
        <pc:picChg chg="add mod">
          <ac:chgData name="Gregory Hall, Sr." userId="c49114ff7bdef036" providerId="LiveId" clId="{F6B59421-807E-43AB-AE17-94F4A5B2447E}" dt="2021-01-20T03:08:26.776" v="930"/>
          <ac:picMkLst>
            <pc:docMk/>
            <pc:sldMk cId="2384530408" sldId="515"/>
            <ac:picMk id="2" creationId="{F19DC54A-6A54-45A0-9171-1C8670BE3B7A}"/>
          </ac:picMkLst>
        </pc:picChg>
      </pc:sldChg>
      <pc:sldChg chg="addSp modSp add mod modTransition modAnim">
        <pc:chgData name="Gregory Hall, Sr." userId="c49114ff7bdef036" providerId="LiveId" clId="{F6B59421-807E-43AB-AE17-94F4A5B2447E}" dt="2021-01-20T03:23:44.895" v="1029"/>
        <pc:sldMkLst>
          <pc:docMk/>
          <pc:sldMk cId="128287758" sldId="516"/>
        </pc:sldMkLst>
        <pc:spChg chg="add mod">
          <ac:chgData name="Gregory Hall, Sr." userId="c49114ff7bdef036" providerId="LiveId" clId="{F6B59421-807E-43AB-AE17-94F4A5B2447E}" dt="2021-01-20T03:10:46.265" v="945" actId="1038"/>
          <ac:spMkLst>
            <pc:docMk/>
            <pc:sldMk cId="128287758" sldId="516"/>
            <ac:spMk id="3" creationId="{64A59D90-8204-4667-8B8A-7EB23077C254}"/>
          </ac:spMkLst>
        </pc:spChg>
        <pc:spChg chg="add mod">
          <ac:chgData name="Gregory Hall, Sr." userId="c49114ff7bdef036" providerId="LiveId" clId="{F6B59421-807E-43AB-AE17-94F4A5B2447E}" dt="2021-01-20T03:10:56.234" v="946"/>
          <ac:spMkLst>
            <pc:docMk/>
            <pc:sldMk cId="128287758" sldId="516"/>
            <ac:spMk id="4" creationId="{7DFB9BF1-393B-4FE0-9F10-75CD59B4285C}"/>
          </ac:spMkLst>
        </pc:spChg>
        <pc:picChg chg="add mod">
          <ac:chgData name="Gregory Hall, Sr." userId="c49114ff7bdef036" providerId="LiveId" clId="{F6B59421-807E-43AB-AE17-94F4A5B2447E}" dt="2021-01-20T03:10:31.502" v="941"/>
          <ac:picMkLst>
            <pc:docMk/>
            <pc:sldMk cId="128287758" sldId="516"/>
            <ac:picMk id="2" creationId="{0F24535B-F20A-430F-9BC4-CCB976B1929A}"/>
          </ac:picMkLst>
        </pc:picChg>
      </pc:sldChg>
      <pc:sldChg chg="addSp modSp add modTransition">
        <pc:chgData name="Gregory Hall, Sr." userId="c49114ff7bdef036" providerId="LiveId" clId="{F6B59421-807E-43AB-AE17-94F4A5B2447E}" dt="2021-01-20T03:23:44.895" v="1029"/>
        <pc:sldMkLst>
          <pc:docMk/>
          <pc:sldMk cId="1775374415" sldId="517"/>
        </pc:sldMkLst>
        <pc:picChg chg="add mod">
          <ac:chgData name="Gregory Hall, Sr." userId="c49114ff7bdef036" providerId="LiveId" clId="{F6B59421-807E-43AB-AE17-94F4A5B2447E}" dt="2021-01-20T03:11:24.234" v="949"/>
          <ac:picMkLst>
            <pc:docMk/>
            <pc:sldMk cId="1775374415" sldId="517"/>
            <ac:picMk id="2" creationId="{74D30973-3A05-4D03-AE83-32EA3EE1E89E}"/>
          </ac:picMkLst>
        </pc:picChg>
      </pc:sldChg>
      <pc:sldChg chg="addSp delSp modSp add mod modTransition setBg delAnim modAnim modNotesTx">
        <pc:chgData name="Gregory Hall, Sr." userId="c49114ff7bdef036" providerId="LiveId" clId="{F6B59421-807E-43AB-AE17-94F4A5B2447E}" dt="2021-01-21T20:49:30.229" v="2222"/>
        <pc:sldMkLst>
          <pc:docMk/>
          <pc:sldMk cId="1117579300" sldId="518"/>
        </pc:sldMkLst>
        <pc:spChg chg="add del mod">
          <ac:chgData name="Gregory Hall, Sr." userId="c49114ff7bdef036" providerId="LiveId" clId="{F6B59421-807E-43AB-AE17-94F4A5B2447E}" dt="2021-01-21T20:34:21.232" v="1987" actId="21"/>
          <ac:spMkLst>
            <pc:docMk/>
            <pc:sldMk cId="1117579300" sldId="518"/>
            <ac:spMk id="3" creationId="{4E7180A8-BC79-4ABE-B286-9DCDB298F7A4}"/>
          </ac:spMkLst>
        </pc:spChg>
        <pc:spChg chg="add mod">
          <ac:chgData name="Gregory Hall, Sr." userId="c49114ff7bdef036" providerId="LiveId" clId="{F6B59421-807E-43AB-AE17-94F4A5B2447E}" dt="2021-01-21T20:48:57.952" v="2220" actId="1035"/>
          <ac:spMkLst>
            <pc:docMk/>
            <pc:sldMk cId="1117579300" sldId="518"/>
            <ac:spMk id="4" creationId="{05C91B1C-C4BC-4499-BF20-D9F63A7BBF83}"/>
          </ac:spMkLst>
        </pc:spChg>
        <pc:spChg chg="add del mod">
          <ac:chgData name="Gregory Hall, Sr." userId="c49114ff7bdef036" providerId="LiveId" clId="{F6B59421-807E-43AB-AE17-94F4A5B2447E}" dt="2021-01-21T20:34:37.580" v="2002" actId="21"/>
          <ac:spMkLst>
            <pc:docMk/>
            <pc:sldMk cId="1117579300" sldId="518"/>
            <ac:spMk id="5" creationId="{A98F696E-31C0-4645-9776-5E5D3DF58ABD}"/>
          </ac:spMkLst>
        </pc:spChg>
        <pc:spChg chg="add del mod">
          <ac:chgData name="Gregory Hall, Sr." userId="c49114ff7bdef036" providerId="LiveId" clId="{F6B59421-807E-43AB-AE17-94F4A5B2447E}" dt="2021-01-20T17:12:27.792" v="1521" actId="21"/>
          <ac:spMkLst>
            <pc:docMk/>
            <pc:sldMk cId="1117579300" sldId="518"/>
            <ac:spMk id="6" creationId="{C1321308-6372-45CA-A729-7F76325D3B99}"/>
          </ac:spMkLst>
        </pc:spChg>
        <pc:spChg chg="add mod">
          <ac:chgData name="Gregory Hall, Sr." userId="c49114ff7bdef036" providerId="LiveId" clId="{F6B59421-807E-43AB-AE17-94F4A5B2447E}" dt="2021-01-21T20:48:34.945" v="2193" actId="1036"/>
          <ac:spMkLst>
            <pc:docMk/>
            <pc:sldMk cId="1117579300" sldId="518"/>
            <ac:spMk id="7" creationId="{B214E4A6-06AF-4C9D-B0D9-B86D858E1D3B}"/>
          </ac:spMkLst>
        </pc:spChg>
        <pc:spChg chg="add del mod">
          <ac:chgData name="Gregory Hall, Sr." userId="c49114ff7bdef036" providerId="LiveId" clId="{F6B59421-807E-43AB-AE17-94F4A5B2447E}" dt="2021-01-21T20:36:52.460" v="2029" actId="21"/>
          <ac:spMkLst>
            <pc:docMk/>
            <pc:sldMk cId="1117579300" sldId="518"/>
            <ac:spMk id="9" creationId="{64F7761C-89BE-496E-AB8E-F01D27D7D891}"/>
          </ac:spMkLst>
        </pc:spChg>
        <pc:spChg chg="add mod">
          <ac:chgData name="Gregory Hall, Sr." userId="c49114ff7bdef036" providerId="LiveId" clId="{F6B59421-807E-43AB-AE17-94F4A5B2447E}" dt="2021-01-21T20:46:23.221" v="2104" actId="1036"/>
          <ac:spMkLst>
            <pc:docMk/>
            <pc:sldMk cId="1117579300" sldId="518"/>
            <ac:spMk id="10" creationId="{27FAB300-EF92-4E87-A200-03135815201C}"/>
          </ac:spMkLst>
        </pc:spChg>
        <pc:spChg chg="add del mod">
          <ac:chgData name="Gregory Hall, Sr." userId="c49114ff7bdef036" providerId="LiveId" clId="{F6B59421-807E-43AB-AE17-94F4A5B2447E}" dt="2021-01-21T20:38:43.064" v="2067" actId="21"/>
          <ac:spMkLst>
            <pc:docMk/>
            <pc:sldMk cId="1117579300" sldId="518"/>
            <ac:spMk id="11" creationId="{E346F230-E965-4A5B-859E-F6FCDEAC65B0}"/>
          </ac:spMkLst>
        </pc:spChg>
        <pc:spChg chg="add mod">
          <ac:chgData name="Gregory Hall, Sr." userId="c49114ff7bdef036" providerId="LiveId" clId="{F6B59421-807E-43AB-AE17-94F4A5B2447E}" dt="2021-01-21T20:44:23.031" v="2079"/>
          <ac:spMkLst>
            <pc:docMk/>
            <pc:sldMk cId="1117579300" sldId="518"/>
            <ac:spMk id="12" creationId="{4419272C-C3F2-4174-8A2E-CDA50EB665E9}"/>
          </ac:spMkLst>
        </pc:spChg>
        <pc:picChg chg="add mod">
          <ac:chgData name="Gregory Hall, Sr." userId="c49114ff7bdef036" providerId="LiveId" clId="{F6B59421-807E-43AB-AE17-94F4A5B2447E}" dt="2021-01-20T03:12:41.108" v="952"/>
          <ac:picMkLst>
            <pc:docMk/>
            <pc:sldMk cId="1117579300" sldId="518"/>
            <ac:picMk id="2" creationId="{09001A47-BBE3-40DD-B77E-DC7E284EE4E7}"/>
          </ac:picMkLst>
        </pc:picChg>
        <pc:picChg chg="add mod">
          <ac:chgData name="Gregory Hall, Sr." userId="c49114ff7bdef036" providerId="LiveId" clId="{F6B59421-807E-43AB-AE17-94F4A5B2447E}" dt="2021-01-21T20:34:46.134" v="2017" actId="1037"/>
          <ac:picMkLst>
            <pc:docMk/>
            <pc:sldMk cId="1117579300" sldId="518"/>
            <ac:picMk id="8" creationId="{E4B61090-C976-4AB9-9DF7-54DC65734222}"/>
          </ac:picMkLst>
        </pc:picChg>
      </pc:sldChg>
      <pc:sldChg chg="add del">
        <pc:chgData name="Gregory Hall, Sr." userId="c49114ff7bdef036" providerId="LiveId" clId="{F6B59421-807E-43AB-AE17-94F4A5B2447E}" dt="2021-01-20T03:14:25.986" v="967" actId="2696"/>
        <pc:sldMkLst>
          <pc:docMk/>
          <pc:sldMk cId="1640858806" sldId="519"/>
        </pc:sldMkLst>
      </pc:sldChg>
      <pc:sldChg chg="add del">
        <pc:chgData name="Gregory Hall, Sr." userId="c49114ff7bdef036" providerId="LiveId" clId="{F6B59421-807E-43AB-AE17-94F4A5B2447E}" dt="2021-01-20T02:22:03.111" v="592" actId="2696"/>
        <pc:sldMkLst>
          <pc:docMk/>
          <pc:sldMk cId="76468163" sldId="520"/>
        </pc:sldMkLst>
      </pc:sldChg>
      <pc:sldChg chg="add del">
        <pc:chgData name="Gregory Hall, Sr." userId="c49114ff7bdef036" providerId="LiveId" clId="{F6B59421-807E-43AB-AE17-94F4A5B2447E}" dt="2021-01-20T02:21:10.222" v="582" actId="2696"/>
        <pc:sldMkLst>
          <pc:docMk/>
          <pc:sldMk cId="847784582" sldId="521"/>
        </pc:sldMkLst>
      </pc:sldChg>
      <pc:sldChg chg="add del">
        <pc:chgData name="Gregory Hall, Sr." userId="c49114ff7bdef036" providerId="LiveId" clId="{F6B59421-807E-43AB-AE17-94F4A5B2447E}" dt="2021-01-20T02:20:05.227" v="573" actId="2696"/>
        <pc:sldMkLst>
          <pc:docMk/>
          <pc:sldMk cId="643763946" sldId="522"/>
        </pc:sldMkLst>
      </pc:sldChg>
      <pc:sldChg chg="add del">
        <pc:chgData name="Gregory Hall, Sr." userId="c49114ff7bdef036" providerId="LiveId" clId="{F6B59421-807E-43AB-AE17-94F4A5B2447E}" dt="2021-01-20T02:19:26.953" v="567" actId="2696"/>
        <pc:sldMkLst>
          <pc:docMk/>
          <pc:sldMk cId="3338813233" sldId="523"/>
        </pc:sldMkLst>
      </pc:sldChg>
      <pc:sldChg chg="add del">
        <pc:chgData name="Gregory Hall, Sr." userId="c49114ff7bdef036" providerId="LiveId" clId="{F6B59421-807E-43AB-AE17-94F4A5B2447E}" dt="2021-01-20T02:17:47.217" v="517" actId="2696"/>
        <pc:sldMkLst>
          <pc:docMk/>
          <pc:sldMk cId="3199912603" sldId="524"/>
        </pc:sldMkLst>
      </pc:sldChg>
      <pc:sldChg chg="add del">
        <pc:chgData name="Gregory Hall, Sr." userId="c49114ff7bdef036" providerId="LiveId" clId="{F6B59421-807E-43AB-AE17-94F4A5B2447E}" dt="2021-01-20T17:37:30.446" v="1592" actId="47"/>
        <pc:sldMkLst>
          <pc:docMk/>
          <pc:sldMk cId="893054477" sldId="525"/>
        </pc:sldMkLst>
      </pc:sldChg>
      <pc:sldChg chg="del">
        <pc:chgData name="Gregory Hall, Sr." userId="c49114ff7bdef036" providerId="LiveId" clId="{F6B59421-807E-43AB-AE17-94F4A5B2447E}" dt="2021-01-20T17:37:30.446" v="1592" actId="47"/>
        <pc:sldMkLst>
          <pc:docMk/>
          <pc:sldMk cId="2109018694" sldId="526"/>
        </pc:sldMkLst>
      </pc:sldChg>
      <pc:sldChg chg="del">
        <pc:chgData name="Gregory Hall, Sr." userId="c49114ff7bdef036" providerId="LiveId" clId="{F6B59421-807E-43AB-AE17-94F4A5B2447E}" dt="2021-01-20T17:37:30.446" v="1592" actId="47"/>
        <pc:sldMkLst>
          <pc:docMk/>
          <pc:sldMk cId="4173999174" sldId="527"/>
        </pc:sldMkLst>
      </pc:sldChg>
      <pc:sldChg chg="addSp modSp mod modTransition modAnim">
        <pc:chgData name="Gregory Hall, Sr." userId="c49114ff7bdef036" providerId="LiveId" clId="{F6B59421-807E-43AB-AE17-94F4A5B2447E}" dt="2021-01-20T03:23:44.895" v="1029"/>
        <pc:sldMkLst>
          <pc:docMk/>
          <pc:sldMk cId="3054187388" sldId="528"/>
        </pc:sldMkLst>
        <pc:spChg chg="add mod">
          <ac:chgData name="Gregory Hall, Sr." userId="c49114ff7bdef036" providerId="LiveId" clId="{F6B59421-807E-43AB-AE17-94F4A5B2447E}" dt="2021-01-20T03:23:20.338" v="1027" actId="1038"/>
          <ac:spMkLst>
            <pc:docMk/>
            <pc:sldMk cId="3054187388" sldId="528"/>
            <ac:spMk id="3" creationId="{F534A8C5-6457-4F1C-9A22-D8959D38FB7C}"/>
          </ac:spMkLst>
        </pc:spChg>
        <pc:spChg chg="add mod">
          <ac:chgData name="Gregory Hall, Sr." userId="c49114ff7bdef036" providerId="LiveId" clId="{F6B59421-807E-43AB-AE17-94F4A5B2447E}" dt="2021-01-20T01:39:36.117" v="215"/>
          <ac:spMkLst>
            <pc:docMk/>
            <pc:sldMk cId="3054187388" sldId="528"/>
            <ac:spMk id="4" creationId="{D008CF72-7378-4206-8BA8-88A53B990194}"/>
          </ac:spMkLst>
        </pc:spChg>
        <pc:picChg chg="add mod">
          <ac:chgData name="Gregory Hall, Sr." userId="c49114ff7bdef036" providerId="LiveId" clId="{F6B59421-807E-43AB-AE17-94F4A5B2447E}" dt="2021-01-20T01:39:50.130" v="216" actId="29295"/>
          <ac:picMkLst>
            <pc:docMk/>
            <pc:sldMk cId="3054187388" sldId="528"/>
            <ac:picMk id="2" creationId="{7D8EF2E6-BDF4-4933-AF90-74BF5D41563B}"/>
          </ac:picMkLst>
        </pc:picChg>
      </pc:sldChg>
      <pc:sldChg chg="del">
        <pc:chgData name="Gregory Hall, Sr." userId="c49114ff7bdef036" providerId="LiveId" clId="{F6B59421-807E-43AB-AE17-94F4A5B2447E}" dt="2021-01-20T17:37:30.446" v="1592" actId="47"/>
        <pc:sldMkLst>
          <pc:docMk/>
          <pc:sldMk cId="428782508" sldId="529"/>
        </pc:sldMkLst>
      </pc:sldChg>
      <pc:sldChg chg="addSp delSp modSp del mod delAnim modAnim">
        <pc:chgData name="Gregory Hall, Sr." userId="c49114ff7bdef036" providerId="LiveId" clId="{F6B59421-807E-43AB-AE17-94F4A5B2447E}" dt="2021-01-20T01:40:49.586" v="222" actId="2696"/>
        <pc:sldMkLst>
          <pc:docMk/>
          <pc:sldMk cId="4237468842" sldId="529"/>
        </pc:sldMkLst>
        <pc:spChg chg="add del mod">
          <ac:chgData name="Gregory Hall, Sr." userId="c49114ff7bdef036" providerId="LiveId" clId="{F6B59421-807E-43AB-AE17-94F4A5B2447E}" dt="2021-01-20T01:39:21.145" v="212" actId="21"/>
          <ac:spMkLst>
            <pc:docMk/>
            <pc:sldMk cId="4237468842" sldId="529"/>
            <ac:spMk id="2" creationId="{BC893FEB-903B-4EFA-99D7-930AB70DC5AC}"/>
          </ac:spMkLst>
        </pc:spChg>
        <pc:spChg chg="add del mod">
          <ac:chgData name="Gregory Hall, Sr." userId="c49114ff7bdef036" providerId="LiveId" clId="{F6B59421-807E-43AB-AE17-94F4A5B2447E}" dt="2021-01-20T01:39:32.456" v="214" actId="21"/>
          <ac:spMkLst>
            <pc:docMk/>
            <pc:sldMk cId="4237468842" sldId="529"/>
            <ac:spMk id="3" creationId="{DC3E0435-E21C-4701-923E-B7F332017F5D}"/>
          </ac:spMkLst>
        </pc:spChg>
      </pc:sldChg>
      <pc:sldChg chg="addSp modSp add mod modTransition modAnim">
        <pc:chgData name="Gregory Hall, Sr." userId="c49114ff7bdef036" providerId="LiveId" clId="{F6B59421-807E-43AB-AE17-94F4A5B2447E}" dt="2021-01-21T18:05:25.369" v="1716"/>
        <pc:sldMkLst>
          <pc:docMk/>
          <pc:sldMk cId="3704242125" sldId="530"/>
        </pc:sldMkLst>
        <pc:spChg chg="add mod">
          <ac:chgData name="Gregory Hall, Sr." userId="c49114ff7bdef036" providerId="LiveId" clId="{F6B59421-807E-43AB-AE17-94F4A5B2447E}" dt="2021-01-20T03:17:03.901" v="989" actId="1036"/>
          <ac:spMkLst>
            <pc:docMk/>
            <pc:sldMk cId="3704242125" sldId="530"/>
            <ac:spMk id="4" creationId="{2C4B8E0D-89B3-4212-A658-5E16ECD223D2}"/>
          </ac:spMkLst>
        </pc:spChg>
        <pc:spChg chg="add mod">
          <ac:chgData name="Gregory Hall, Sr." userId="c49114ff7bdef036" providerId="LiveId" clId="{F6B59421-807E-43AB-AE17-94F4A5B2447E}" dt="2021-01-20T03:17:28.743" v="998" actId="1035"/>
          <ac:spMkLst>
            <pc:docMk/>
            <pc:sldMk cId="3704242125" sldId="530"/>
            <ac:spMk id="5" creationId="{E83E17AC-8C33-4360-84E3-A125E0BABFD2}"/>
          </ac:spMkLst>
        </pc:spChg>
        <pc:picChg chg="add mod">
          <ac:chgData name="Gregory Hall, Sr." userId="c49114ff7bdef036" providerId="LiveId" clId="{F6B59421-807E-43AB-AE17-94F4A5B2447E}" dt="2021-01-20T01:51:49.948" v="417"/>
          <ac:picMkLst>
            <pc:docMk/>
            <pc:sldMk cId="3704242125" sldId="530"/>
            <ac:picMk id="3" creationId="{1D369894-8C77-4C7E-8497-D42041F7E764}"/>
          </ac:picMkLst>
        </pc:picChg>
        <pc:picChg chg="add mod">
          <ac:chgData name="Gregory Hall, Sr." userId="c49114ff7bdef036" providerId="LiveId" clId="{F6B59421-807E-43AB-AE17-94F4A5B2447E}" dt="2021-01-21T18:04:38.354" v="1677" actId="1037"/>
          <ac:picMkLst>
            <pc:docMk/>
            <pc:sldMk cId="3704242125" sldId="530"/>
            <ac:picMk id="6" creationId="{B278147E-F20C-46C3-97E6-68714332C131}"/>
          </ac:picMkLst>
        </pc:picChg>
        <pc:picChg chg="add mod">
          <ac:chgData name="Gregory Hall, Sr." userId="c49114ff7bdef036" providerId="LiveId" clId="{F6B59421-807E-43AB-AE17-94F4A5B2447E}" dt="2021-01-21T18:04:47.113" v="1700" actId="1037"/>
          <ac:picMkLst>
            <pc:docMk/>
            <pc:sldMk cId="3704242125" sldId="530"/>
            <ac:picMk id="7" creationId="{89FC2386-9BB1-46DC-A245-D4DC9FEE2AD8}"/>
          </ac:picMkLst>
        </pc:picChg>
      </pc:sldChg>
      <pc:sldChg chg="addSp delSp modSp add mod modTransition modAnim modNotesTx">
        <pc:chgData name="Gregory Hall, Sr." userId="c49114ff7bdef036" providerId="LiveId" clId="{F6B59421-807E-43AB-AE17-94F4A5B2447E}" dt="2021-01-20T17:00:00.312" v="1360" actId="20577"/>
        <pc:sldMkLst>
          <pc:docMk/>
          <pc:sldMk cId="1401309560" sldId="531"/>
        </pc:sldMkLst>
        <pc:spChg chg="add del mod">
          <ac:chgData name="Gregory Hall, Sr." userId="c49114ff7bdef036" providerId="LiveId" clId="{F6B59421-807E-43AB-AE17-94F4A5B2447E}" dt="2021-01-20T02:01:17.312" v="440" actId="21"/>
          <ac:spMkLst>
            <pc:docMk/>
            <pc:sldMk cId="1401309560" sldId="531"/>
            <ac:spMk id="3" creationId="{366B298F-35BD-4D27-9D01-3BD35153EF89}"/>
          </ac:spMkLst>
        </pc:spChg>
        <pc:spChg chg="add mod">
          <ac:chgData name="Gregory Hall, Sr." userId="c49114ff7bdef036" providerId="LiveId" clId="{F6B59421-807E-43AB-AE17-94F4A5B2447E}" dt="2021-01-20T02:01:20.036" v="441"/>
          <ac:spMkLst>
            <pc:docMk/>
            <pc:sldMk cId="1401309560" sldId="531"/>
            <ac:spMk id="5" creationId="{AB6A7227-1C7F-4D18-80B9-413EBA5D7536}"/>
          </ac:spMkLst>
        </pc:spChg>
        <pc:spChg chg="add mod">
          <ac:chgData name="Gregory Hall, Sr." userId="c49114ff7bdef036" providerId="LiveId" clId="{F6B59421-807E-43AB-AE17-94F4A5B2447E}" dt="2021-01-20T03:19:30.516" v="1007" actId="14100"/>
          <ac:spMkLst>
            <pc:docMk/>
            <pc:sldMk cId="1401309560" sldId="531"/>
            <ac:spMk id="6" creationId="{106092FC-5E7A-4B9C-9FA1-02F55F6D800E}"/>
          </ac:spMkLst>
        </pc:spChg>
        <pc:picChg chg="del">
          <ac:chgData name="Gregory Hall, Sr." userId="c49114ff7bdef036" providerId="LiveId" clId="{F6B59421-807E-43AB-AE17-94F4A5B2447E}" dt="2021-01-20T02:03:04.286" v="446" actId="21"/>
          <ac:picMkLst>
            <pc:docMk/>
            <pc:sldMk cId="1401309560" sldId="531"/>
            <ac:picMk id="2" creationId="{56566DDE-52AD-4C79-B5F1-75C3A349BCB3}"/>
          </ac:picMkLst>
        </pc:picChg>
        <pc:picChg chg="add mod">
          <ac:chgData name="Gregory Hall, Sr." userId="c49114ff7bdef036" providerId="LiveId" clId="{F6B59421-807E-43AB-AE17-94F4A5B2447E}" dt="2021-01-20T02:13:14.137" v="494" actId="14100"/>
          <ac:picMkLst>
            <pc:docMk/>
            <pc:sldMk cId="1401309560" sldId="531"/>
            <ac:picMk id="4" creationId="{3B29C3A0-A5E2-45E6-B917-EF64C85BAB2C}"/>
          </ac:picMkLst>
        </pc:picChg>
      </pc:sldChg>
      <pc:sldChg chg="add del">
        <pc:chgData name="Gregory Hall, Sr." userId="c49114ff7bdef036" providerId="LiveId" clId="{F6B59421-807E-43AB-AE17-94F4A5B2447E}" dt="2021-01-20T02:28:23.502" v="615" actId="2696"/>
        <pc:sldMkLst>
          <pc:docMk/>
          <pc:sldMk cId="1881889939" sldId="532"/>
        </pc:sldMkLst>
      </pc:sldChg>
      <pc:sldChg chg="addSp modSp mod modTransition modAnim">
        <pc:chgData name="Gregory Hall, Sr." userId="c49114ff7bdef036" providerId="LiveId" clId="{F6B59421-807E-43AB-AE17-94F4A5B2447E}" dt="2021-01-20T17:36:16.808" v="1591"/>
        <pc:sldMkLst>
          <pc:docMk/>
          <pc:sldMk cId="2809960202" sldId="532"/>
        </pc:sldMkLst>
        <pc:spChg chg="add mod">
          <ac:chgData name="Gregory Hall, Sr." userId="c49114ff7bdef036" providerId="LiveId" clId="{F6B59421-807E-43AB-AE17-94F4A5B2447E}" dt="2021-01-20T17:35:56.883" v="1588" actId="1036"/>
          <ac:spMkLst>
            <pc:docMk/>
            <pc:sldMk cId="2809960202" sldId="532"/>
            <ac:spMk id="3" creationId="{C93F3DB4-9009-46EF-9765-CDB98C90DB2D}"/>
          </ac:spMkLst>
        </pc:spChg>
      </pc:sldChg>
      <pc:sldChg chg="add del">
        <pc:chgData name="Gregory Hall, Sr." userId="c49114ff7bdef036" providerId="LiveId" clId="{F6B59421-807E-43AB-AE17-94F4A5B2447E}" dt="2021-01-20T02:06:23.900" v="456" actId="2696"/>
        <pc:sldMkLst>
          <pc:docMk/>
          <pc:sldMk cId="3761323220" sldId="532"/>
        </pc:sldMkLst>
      </pc:sldChg>
      <pc:sldChg chg="add del">
        <pc:chgData name="Gregory Hall, Sr." userId="c49114ff7bdef036" providerId="LiveId" clId="{F6B59421-807E-43AB-AE17-94F4A5B2447E}" dt="2021-01-20T02:28:50.440" v="616" actId="2696"/>
        <pc:sldMkLst>
          <pc:docMk/>
          <pc:sldMk cId="1813560702" sldId="533"/>
        </pc:sldMkLst>
      </pc:sldChg>
      <pc:sldChg chg="add del">
        <pc:chgData name="Gregory Hall, Sr." userId="c49114ff7bdef036" providerId="LiveId" clId="{F6B59421-807E-43AB-AE17-94F4A5B2447E}" dt="2021-01-20T17:37:30.446" v="1592" actId="47"/>
        <pc:sldMkLst>
          <pc:docMk/>
          <pc:sldMk cId="3893569509" sldId="533"/>
        </pc:sldMkLst>
      </pc:sldChg>
      <pc:sldChg chg="addSp delSp modSp new mod modTransition setBg modAnim">
        <pc:chgData name="Gregory Hall, Sr." userId="c49114ff7bdef036" providerId="LiveId" clId="{F6B59421-807E-43AB-AE17-94F4A5B2447E}" dt="2021-01-21T20:15:29.411" v="1909" actId="20577"/>
        <pc:sldMkLst>
          <pc:docMk/>
          <pc:sldMk cId="800831391" sldId="534"/>
        </pc:sldMkLst>
        <pc:spChg chg="add mod">
          <ac:chgData name="Gregory Hall, Sr." userId="c49114ff7bdef036" providerId="LiveId" clId="{F6B59421-807E-43AB-AE17-94F4A5B2447E}" dt="2021-01-20T02:09:34.583" v="474" actId="1038"/>
          <ac:spMkLst>
            <pc:docMk/>
            <pc:sldMk cId="800831391" sldId="534"/>
            <ac:spMk id="5" creationId="{7CD87B78-08AB-46C0-836D-837867CB751E}"/>
          </ac:spMkLst>
        </pc:spChg>
        <pc:spChg chg="add mod">
          <ac:chgData name="Gregory Hall, Sr." userId="c49114ff7bdef036" providerId="LiveId" clId="{F6B59421-807E-43AB-AE17-94F4A5B2447E}" dt="2021-01-21T20:15:29.411" v="1909" actId="20577"/>
          <ac:spMkLst>
            <pc:docMk/>
            <pc:sldMk cId="800831391" sldId="534"/>
            <ac:spMk id="6" creationId="{A4D90327-F835-44ED-A180-7A905D9F0FDB}"/>
          </ac:spMkLst>
        </pc:spChg>
        <pc:spChg chg="add">
          <ac:chgData name="Gregory Hall, Sr." userId="c49114ff7bdef036" providerId="LiveId" clId="{F6B59421-807E-43AB-AE17-94F4A5B2447E}" dt="2021-01-20T02:08:23.767" v="462" actId="26606"/>
          <ac:spMkLst>
            <pc:docMk/>
            <pc:sldMk cId="800831391" sldId="534"/>
            <ac:spMk id="8" creationId="{42A4FC2C-047E-45A5-965D-8E1E3BF09BC6}"/>
          </ac:spMkLst>
        </pc:spChg>
        <pc:picChg chg="add del">
          <ac:chgData name="Gregory Hall, Sr." userId="c49114ff7bdef036" providerId="LiveId" clId="{F6B59421-807E-43AB-AE17-94F4A5B2447E}" dt="2021-01-20T02:07:36.639" v="460" actId="21"/>
          <ac:picMkLst>
            <pc:docMk/>
            <pc:sldMk cId="800831391" sldId="534"/>
            <ac:picMk id="2" creationId="{7F44D289-B936-4775-9672-932163D3AD70}"/>
          </ac:picMkLst>
        </pc:picChg>
        <pc:picChg chg="add mod modCrop">
          <ac:chgData name="Gregory Hall, Sr." userId="c49114ff7bdef036" providerId="LiveId" clId="{F6B59421-807E-43AB-AE17-94F4A5B2447E}" dt="2021-01-20T02:10:53.827" v="488" actId="14100"/>
          <ac:picMkLst>
            <pc:docMk/>
            <pc:sldMk cId="800831391" sldId="534"/>
            <ac:picMk id="3" creationId="{3BA5BD45-3950-42D3-BD07-E7DFCDC5E0E7}"/>
          </ac:picMkLst>
        </pc:picChg>
      </pc:sldChg>
      <pc:sldChg chg="add del">
        <pc:chgData name="Gregory Hall, Sr." userId="c49114ff7bdef036" providerId="LiveId" clId="{F6B59421-807E-43AB-AE17-94F4A5B2447E}" dt="2021-01-20T17:37:30.446" v="1592" actId="47"/>
        <pc:sldMkLst>
          <pc:docMk/>
          <pc:sldMk cId="553016670" sldId="535"/>
        </pc:sldMkLst>
      </pc:sldChg>
      <pc:sldChg chg="add del">
        <pc:chgData name="Gregory Hall, Sr." userId="c49114ff7bdef036" providerId="LiveId" clId="{F6B59421-807E-43AB-AE17-94F4A5B2447E}" dt="2021-01-20T02:46:30.801" v="800" actId="2696"/>
        <pc:sldMkLst>
          <pc:docMk/>
          <pc:sldMk cId="3667862669" sldId="535"/>
        </pc:sldMkLst>
      </pc:sldChg>
      <pc:sldChg chg="addSp delSp modSp add mod modTransition delAnim modAnim modNotesTx">
        <pc:chgData name="Gregory Hall, Sr." userId="c49114ff7bdef036" providerId="LiveId" clId="{F6B59421-807E-43AB-AE17-94F4A5B2447E}" dt="2021-01-21T20:32:18.662" v="1982"/>
        <pc:sldMkLst>
          <pc:docMk/>
          <pc:sldMk cId="1984405520" sldId="536"/>
        </pc:sldMkLst>
        <pc:spChg chg="add mod">
          <ac:chgData name="Gregory Hall, Sr." userId="c49114ff7bdef036" providerId="LiveId" clId="{F6B59421-807E-43AB-AE17-94F4A5B2447E}" dt="2021-01-20T03:03:40.523" v="898" actId="1038"/>
          <ac:spMkLst>
            <pc:docMk/>
            <pc:sldMk cId="1984405520" sldId="536"/>
            <ac:spMk id="3" creationId="{A1F27BD5-20FF-425D-B05A-5A9DDCA81D1B}"/>
          </ac:spMkLst>
        </pc:spChg>
        <pc:spChg chg="add del mod">
          <ac:chgData name="Gregory Hall, Sr." userId="c49114ff7bdef036" providerId="LiveId" clId="{F6B59421-807E-43AB-AE17-94F4A5B2447E}" dt="2021-01-21T19:09:49.183" v="1867" actId="21"/>
          <ac:spMkLst>
            <pc:docMk/>
            <pc:sldMk cId="1984405520" sldId="536"/>
            <ac:spMk id="4" creationId="{F9C85FB5-3E03-4164-BD5C-99708A4811CB}"/>
          </ac:spMkLst>
        </pc:spChg>
        <pc:spChg chg="add del mod">
          <ac:chgData name="Gregory Hall, Sr." userId="c49114ff7bdef036" providerId="LiveId" clId="{F6B59421-807E-43AB-AE17-94F4A5B2447E}" dt="2021-01-21T19:09:56.802" v="1869" actId="21"/>
          <ac:spMkLst>
            <pc:docMk/>
            <pc:sldMk cId="1984405520" sldId="536"/>
            <ac:spMk id="5" creationId="{47DDD869-1376-49DB-9764-66BCCC3ADD28}"/>
          </ac:spMkLst>
        </pc:spChg>
        <pc:spChg chg="add mod">
          <ac:chgData name="Gregory Hall, Sr." userId="c49114ff7bdef036" providerId="LiveId" clId="{F6B59421-807E-43AB-AE17-94F4A5B2447E}" dt="2021-01-21T19:09:52.096" v="1868"/>
          <ac:spMkLst>
            <pc:docMk/>
            <pc:sldMk cId="1984405520" sldId="536"/>
            <ac:spMk id="7" creationId="{2F63AA82-499D-49CD-99DD-616F20086C34}"/>
          </ac:spMkLst>
        </pc:spChg>
        <pc:spChg chg="add mod">
          <ac:chgData name="Gregory Hall, Sr." userId="c49114ff7bdef036" providerId="LiveId" clId="{F6B59421-807E-43AB-AE17-94F4A5B2447E}" dt="2021-01-21T19:11:11.609" v="1905" actId="20577"/>
          <ac:spMkLst>
            <pc:docMk/>
            <pc:sldMk cId="1984405520" sldId="536"/>
            <ac:spMk id="8" creationId="{1CDB46D7-DEE2-4DD5-9FD8-F4193AAC3D60}"/>
          </ac:spMkLst>
        </pc:spChg>
        <pc:picChg chg="add mod modCrop">
          <ac:chgData name="Gregory Hall, Sr." userId="c49114ff7bdef036" providerId="LiveId" clId="{F6B59421-807E-43AB-AE17-94F4A5B2447E}" dt="2021-01-21T19:10:53.365" v="1899" actId="1036"/>
          <ac:picMkLst>
            <pc:docMk/>
            <pc:sldMk cId="1984405520" sldId="536"/>
            <ac:picMk id="6" creationId="{9BC2766D-1F8C-4CEC-9CCA-BAE4C3E4AA01}"/>
          </ac:picMkLst>
        </pc:picChg>
      </pc:sldChg>
      <pc:sldChg chg="add del">
        <pc:chgData name="Gregory Hall, Sr." userId="c49114ff7bdef036" providerId="LiveId" clId="{F6B59421-807E-43AB-AE17-94F4A5B2447E}" dt="2021-01-20T17:37:30.446" v="1592" actId="47"/>
        <pc:sldMkLst>
          <pc:docMk/>
          <pc:sldMk cId="1212817660" sldId="537"/>
        </pc:sldMkLst>
      </pc:sldChg>
      <pc:sldChg chg="add del">
        <pc:chgData name="Gregory Hall, Sr." userId="c49114ff7bdef036" providerId="LiveId" clId="{F6B59421-807E-43AB-AE17-94F4A5B2447E}" dt="2021-01-20T03:08:33.881" v="931" actId="2696"/>
        <pc:sldMkLst>
          <pc:docMk/>
          <pc:sldMk cId="3712988769" sldId="537"/>
        </pc:sldMkLst>
      </pc:sldChg>
      <pc:sldChg chg="add del">
        <pc:chgData name="Gregory Hall, Sr." userId="c49114ff7bdef036" providerId="LiveId" clId="{F6B59421-807E-43AB-AE17-94F4A5B2447E}" dt="2021-01-20T03:14:16.293" v="965" actId="2696"/>
        <pc:sldMkLst>
          <pc:docMk/>
          <pc:sldMk cId="1124365849" sldId="538"/>
        </pc:sldMkLst>
      </pc:sldChg>
      <pc:sldChg chg="add del">
        <pc:chgData name="Gregory Hall, Sr." userId="c49114ff7bdef036" providerId="LiveId" clId="{F6B59421-807E-43AB-AE17-94F4A5B2447E}" dt="2021-01-20T17:37:30.446" v="1592" actId="47"/>
        <pc:sldMkLst>
          <pc:docMk/>
          <pc:sldMk cId="2629107347" sldId="538"/>
        </pc:sldMkLst>
      </pc:sldChg>
      <pc:sldChg chg="addSp modSp add mod modTransition">
        <pc:chgData name="Gregory Hall, Sr." userId="c49114ff7bdef036" providerId="LiveId" clId="{F6B59421-807E-43AB-AE17-94F4A5B2447E}" dt="2021-01-20T03:42:15.127" v="1200" actId="20577"/>
        <pc:sldMkLst>
          <pc:docMk/>
          <pc:sldMk cId="2737689390" sldId="539"/>
        </pc:sldMkLst>
        <pc:spChg chg="add mod">
          <ac:chgData name="Gregory Hall, Sr." userId="c49114ff7bdef036" providerId="LiveId" clId="{F6B59421-807E-43AB-AE17-94F4A5B2447E}" dt="2021-01-20T03:42:15.127" v="1200" actId="20577"/>
          <ac:spMkLst>
            <pc:docMk/>
            <pc:sldMk cId="2737689390" sldId="539"/>
            <ac:spMk id="3" creationId="{43D64099-E8E1-4A9B-9AE0-C7BBA4FE11C6}"/>
          </ac:spMkLst>
        </pc:spChg>
      </pc:sldChg>
      <pc:sldChg chg="addSp modSp mod modTransition">
        <pc:chgData name="Gregory Hall, Sr." userId="c49114ff7bdef036" providerId="LiveId" clId="{F6B59421-807E-43AB-AE17-94F4A5B2447E}" dt="2021-01-20T03:23:44.895" v="1029"/>
        <pc:sldMkLst>
          <pc:docMk/>
          <pc:sldMk cId="3623831242" sldId="540"/>
        </pc:sldMkLst>
        <pc:spChg chg="add mod">
          <ac:chgData name="Gregory Hall, Sr." userId="c49114ff7bdef036" providerId="LiveId" clId="{F6B59421-807E-43AB-AE17-94F4A5B2447E}" dt="2021-01-20T03:21:11.127" v="1020" actId="14100"/>
          <ac:spMkLst>
            <pc:docMk/>
            <pc:sldMk cId="3623831242" sldId="540"/>
            <ac:spMk id="3" creationId="{798A2AD1-B376-4536-9099-A3D946A63EEF}"/>
          </ac:spMkLst>
        </pc:spChg>
      </pc:sldChg>
      <pc:sldChg chg="addSp modSp add mod modTransition">
        <pc:chgData name="Gregory Hall, Sr." userId="c49114ff7bdef036" providerId="LiveId" clId="{F6B59421-807E-43AB-AE17-94F4A5B2447E}" dt="2021-01-20T03:23:44.895" v="1029"/>
        <pc:sldMkLst>
          <pc:docMk/>
          <pc:sldMk cId="3372588899" sldId="541"/>
        </pc:sldMkLst>
        <pc:spChg chg="add mod">
          <ac:chgData name="Gregory Hall, Sr." userId="c49114ff7bdef036" providerId="LiveId" clId="{F6B59421-807E-43AB-AE17-94F4A5B2447E}" dt="2021-01-20T03:21:19.764" v="1022" actId="14100"/>
          <ac:spMkLst>
            <pc:docMk/>
            <pc:sldMk cId="3372588899" sldId="541"/>
            <ac:spMk id="3" creationId="{9511384F-FF4B-4F8B-87D8-F3F260AC4195}"/>
          </ac:spMkLst>
        </pc:spChg>
      </pc:sldChg>
      <pc:sldChg chg="addSp modSp add mod modTransition">
        <pc:chgData name="Gregory Hall, Sr." userId="c49114ff7bdef036" providerId="LiveId" clId="{F6B59421-807E-43AB-AE17-94F4A5B2447E}" dt="2021-01-20T03:23:44.895" v="1029"/>
        <pc:sldMkLst>
          <pc:docMk/>
          <pc:sldMk cId="3344946103" sldId="542"/>
        </pc:sldMkLst>
        <pc:spChg chg="add mod">
          <ac:chgData name="Gregory Hall, Sr." userId="c49114ff7bdef036" providerId="LiveId" clId="{F6B59421-807E-43AB-AE17-94F4A5B2447E}" dt="2021-01-20T03:21:30.660" v="1024" actId="14100"/>
          <ac:spMkLst>
            <pc:docMk/>
            <pc:sldMk cId="3344946103" sldId="542"/>
            <ac:spMk id="3" creationId="{5BD2B939-DB1F-4A5D-9F46-B595CD876524}"/>
          </ac:spMkLst>
        </pc:spChg>
      </pc:sldChg>
      <pc:sldChg chg="addSp modSp add mod ord modTransition modAnim">
        <pc:chgData name="Gregory Hall, Sr." userId="c49114ff7bdef036" providerId="LiveId" clId="{F6B59421-807E-43AB-AE17-94F4A5B2447E}" dt="2021-01-20T03:23:44.895" v="1029"/>
        <pc:sldMkLst>
          <pc:docMk/>
          <pc:sldMk cId="3495448732" sldId="543"/>
        </pc:sldMkLst>
        <pc:picChg chg="add mod">
          <ac:chgData name="Gregory Hall, Sr." userId="c49114ff7bdef036" providerId="LiveId" clId="{F6B59421-807E-43AB-AE17-94F4A5B2447E}" dt="2021-01-20T02:18:06.732" v="522" actId="1037"/>
          <ac:picMkLst>
            <pc:docMk/>
            <pc:sldMk cId="3495448732" sldId="543"/>
            <ac:picMk id="3" creationId="{0B4820F2-378C-4741-A675-D1D1EFBCA13D}"/>
          </ac:picMkLst>
        </pc:picChg>
      </pc:sldChg>
      <pc:sldChg chg="new del">
        <pc:chgData name="Gregory Hall, Sr." userId="c49114ff7bdef036" providerId="LiveId" clId="{F6B59421-807E-43AB-AE17-94F4A5B2447E}" dt="2021-01-20T17:37:30.446" v="1592" actId="47"/>
        <pc:sldMkLst>
          <pc:docMk/>
          <pc:sldMk cId="3761088478" sldId="544"/>
        </pc:sldMkLst>
      </pc:sldChg>
      <pc:sldChg chg="addSp modSp add mod modTransition">
        <pc:chgData name="Gregory Hall, Sr." userId="c49114ff7bdef036" providerId="LiveId" clId="{F6B59421-807E-43AB-AE17-94F4A5B2447E}" dt="2021-01-20T03:23:44.895" v="1029"/>
        <pc:sldMkLst>
          <pc:docMk/>
          <pc:sldMk cId="1843875463" sldId="545"/>
        </pc:sldMkLst>
        <pc:picChg chg="add mod modCrop">
          <ac:chgData name="Gregory Hall, Sr." userId="c49114ff7bdef036" providerId="LiveId" clId="{F6B59421-807E-43AB-AE17-94F4A5B2447E}" dt="2021-01-20T02:53:49.639" v="831" actId="14100"/>
          <ac:picMkLst>
            <pc:docMk/>
            <pc:sldMk cId="1843875463" sldId="545"/>
            <ac:picMk id="2" creationId="{E5FAC10F-917F-43C9-AC6B-2B99C16247BA}"/>
          </ac:picMkLst>
        </pc:picChg>
      </pc:sldChg>
      <pc:sldChg chg="addSp modSp add modTransition modAnim">
        <pc:chgData name="Gregory Hall, Sr." userId="c49114ff7bdef036" providerId="LiveId" clId="{F6B59421-807E-43AB-AE17-94F4A5B2447E}" dt="2021-01-20T03:23:44.895" v="1029"/>
        <pc:sldMkLst>
          <pc:docMk/>
          <pc:sldMk cId="570260403" sldId="546"/>
        </pc:sldMkLst>
        <pc:spChg chg="add mod">
          <ac:chgData name="Gregory Hall, Sr." userId="c49114ff7bdef036" providerId="LiveId" clId="{F6B59421-807E-43AB-AE17-94F4A5B2447E}" dt="2021-01-20T02:55:59.054" v="836"/>
          <ac:spMkLst>
            <pc:docMk/>
            <pc:sldMk cId="570260403" sldId="546"/>
            <ac:spMk id="3" creationId="{6D96857B-CBF9-4982-B2CA-0DEBC562E366}"/>
          </ac:spMkLst>
        </pc:spChg>
      </pc:sldChg>
      <pc:sldChg chg="addSp modSp new del mod setBg">
        <pc:chgData name="Gregory Hall, Sr." userId="c49114ff7bdef036" providerId="LiveId" clId="{F6B59421-807E-43AB-AE17-94F4A5B2447E}" dt="2021-01-21T21:07:52.793" v="2223" actId="2696"/>
        <pc:sldMkLst>
          <pc:docMk/>
          <pc:sldMk cId="2898658779" sldId="547"/>
        </pc:sldMkLst>
        <pc:picChg chg="add mod">
          <ac:chgData name="Gregory Hall, Sr." userId="c49114ff7bdef036" providerId="LiveId" clId="{F6B59421-807E-43AB-AE17-94F4A5B2447E}" dt="2021-01-21T19:07:57.705" v="1845"/>
          <ac:picMkLst>
            <pc:docMk/>
            <pc:sldMk cId="2898658779" sldId="547"/>
            <ac:picMk id="2" creationId="{22CD4662-DCBD-46C9-8CFB-431109638264}"/>
          </ac:picMkLst>
        </pc:picChg>
      </pc:sldChg>
      <pc:sldChg chg="addSp delSp modSp new del mod setBg modAnim">
        <pc:chgData name="Gregory Hall, Sr." userId="c49114ff7bdef036" providerId="LiveId" clId="{F6B59421-807E-43AB-AE17-94F4A5B2447E}" dt="2021-01-21T21:07:56.533" v="2224" actId="2696"/>
        <pc:sldMkLst>
          <pc:docMk/>
          <pc:sldMk cId="2845979489" sldId="548"/>
        </pc:sldMkLst>
        <pc:spChg chg="add mod">
          <ac:chgData name="Gregory Hall, Sr." userId="c49114ff7bdef036" providerId="LiveId" clId="{F6B59421-807E-43AB-AE17-94F4A5B2447E}" dt="2021-01-21T18:56:51.317" v="1796" actId="207"/>
          <ac:spMkLst>
            <pc:docMk/>
            <pc:sldMk cId="2845979489" sldId="548"/>
            <ac:spMk id="4" creationId="{86B575BB-352E-438E-975F-BD55143087E5}"/>
          </ac:spMkLst>
        </pc:spChg>
        <pc:spChg chg="add mod">
          <ac:chgData name="Gregory Hall, Sr." userId="c49114ff7bdef036" providerId="LiveId" clId="{F6B59421-807E-43AB-AE17-94F4A5B2447E}" dt="2021-01-21T18:56:44.636" v="1795" actId="207"/>
          <ac:spMkLst>
            <pc:docMk/>
            <pc:sldMk cId="2845979489" sldId="548"/>
            <ac:spMk id="5" creationId="{802121A0-069B-4249-9401-A371A03E30F6}"/>
          </ac:spMkLst>
        </pc:spChg>
        <pc:spChg chg="add mod">
          <ac:chgData name="Gregory Hall, Sr." userId="c49114ff7bdef036" providerId="LiveId" clId="{F6B59421-807E-43AB-AE17-94F4A5B2447E}" dt="2021-01-21T18:51:50.206" v="1784" actId="27636"/>
          <ac:spMkLst>
            <pc:docMk/>
            <pc:sldMk cId="2845979489" sldId="548"/>
            <ac:spMk id="6" creationId="{3F313230-BFEF-4441-A293-09F95E96538E}"/>
          </ac:spMkLst>
        </pc:spChg>
        <pc:picChg chg="add del mod">
          <ac:chgData name="Gregory Hall, Sr." userId="c49114ff7bdef036" providerId="LiveId" clId="{F6B59421-807E-43AB-AE17-94F4A5B2447E}" dt="2021-01-21T18:32:58.791" v="1744" actId="21"/>
          <ac:picMkLst>
            <pc:docMk/>
            <pc:sldMk cId="2845979489" sldId="548"/>
            <ac:picMk id="2" creationId="{B62840CC-B4D1-4771-9430-CA66E682E617}"/>
          </ac:picMkLst>
        </pc:picChg>
        <pc:picChg chg="add mod">
          <ac:chgData name="Gregory Hall, Sr." userId="c49114ff7bdef036" providerId="LiveId" clId="{F6B59421-807E-43AB-AE17-94F4A5B2447E}" dt="2021-01-21T18:57:18.027" v="1797"/>
          <ac:picMkLst>
            <pc:docMk/>
            <pc:sldMk cId="2845979489" sldId="548"/>
            <ac:picMk id="3" creationId="{99D2BF66-7364-4269-B73C-5B9D1E19CCBD}"/>
          </ac:picMkLst>
        </pc:picChg>
        <pc:picChg chg="add del mod">
          <ac:chgData name="Gregory Hall, Sr." userId="c49114ff7bdef036" providerId="LiveId" clId="{F6B59421-807E-43AB-AE17-94F4A5B2447E}" dt="2021-01-21T18:55:26.551" v="1790" actId="21"/>
          <ac:picMkLst>
            <pc:docMk/>
            <pc:sldMk cId="2845979489" sldId="548"/>
            <ac:picMk id="7" creationId="{9F0773CF-C701-4C52-8061-088CFFF8DCDC}"/>
          </ac:picMkLst>
        </pc:picChg>
        <pc:picChg chg="add del mod modCrop">
          <ac:chgData name="Gregory Hall, Sr." userId="c49114ff7bdef036" providerId="LiveId" clId="{F6B59421-807E-43AB-AE17-94F4A5B2447E}" dt="2021-01-21T18:57:26.164" v="1798" actId="21"/>
          <ac:picMkLst>
            <pc:docMk/>
            <pc:sldMk cId="2845979489" sldId="548"/>
            <ac:picMk id="8" creationId="{EA3F6943-0710-45CA-9848-7241596A3684}"/>
          </ac:picMkLst>
        </pc:picChg>
      </pc:sldChg>
      <pc:sldChg chg="addSp modSp new del mod">
        <pc:chgData name="Gregory Hall, Sr." userId="c49114ff7bdef036" providerId="LiveId" clId="{F6B59421-807E-43AB-AE17-94F4A5B2447E}" dt="2021-01-21T21:08:05.885" v="2225" actId="2696"/>
        <pc:sldMkLst>
          <pc:docMk/>
          <pc:sldMk cId="280543663" sldId="549"/>
        </pc:sldMkLst>
        <pc:picChg chg="add mod">
          <ac:chgData name="Gregory Hall, Sr." userId="c49114ff7bdef036" providerId="LiveId" clId="{F6B59421-807E-43AB-AE17-94F4A5B2447E}" dt="2021-01-21T18:35:44.615" v="1751" actId="14100"/>
          <ac:picMkLst>
            <pc:docMk/>
            <pc:sldMk cId="280543663" sldId="549"/>
            <ac:picMk id="2" creationId="{FFF8C378-6B3F-4C6B-9DFA-D9616F811AD5}"/>
          </ac:picMkLst>
        </pc:picChg>
      </pc:sldChg>
      <pc:sldChg chg="addSp modSp new del mod">
        <pc:chgData name="Gregory Hall, Sr." userId="c49114ff7bdef036" providerId="LiveId" clId="{F6B59421-807E-43AB-AE17-94F4A5B2447E}" dt="2021-01-21T21:08:11.571" v="2226" actId="2696"/>
        <pc:sldMkLst>
          <pc:docMk/>
          <pc:sldMk cId="2385292637" sldId="550"/>
        </pc:sldMkLst>
        <pc:picChg chg="add mod">
          <ac:chgData name="Gregory Hall, Sr." userId="c49114ff7bdef036" providerId="LiveId" clId="{F6B59421-807E-43AB-AE17-94F4A5B2447E}" dt="2021-01-21T18:36:53.116" v="1755" actId="14100"/>
          <ac:picMkLst>
            <pc:docMk/>
            <pc:sldMk cId="2385292637" sldId="550"/>
            <ac:picMk id="2" creationId="{6FD8F85B-BC7E-40B0-9FBC-E0EF0897F53F}"/>
          </ac:picMkLst>
        </pc:picChg>
      </pc:sldChg>
      <pc:sldChg chg="addSp modSp new del mod setBg">
        <pc:chgData name="Gregory Hall, Sr." userId="c49114ff7bdef036" providerId="LiveId" clId="{F6B59421-807E-43AB-AE17-94F4A5B2447E}" dt="2021-01-21T21:08:15.926" v="2227" actId="2696"/>
        <pc:sldMkLst>
          <pc:docMk/>
          <pc:sldMk cId="3016427200" sldId="551"/>
        </pc:sldMkLst>
        <pc:picChg chg="add mod modCrop">
          <ac:chgData name="Gregory Hall, Sr." userId="c49114ff7bdef036" providerId="LiveId" clId="{F6B59421-807E-43AB-AE17-94F4A5B2447E}" dt="2021-01-21T18:42:42.201" v="1760" actId="732"/>
          <ac:picMkLst>
            <pc:docMk/>
            <pc:sldMk cId="3016427200" sldId="551"/>
            <ac:picMk id="2" creationId="{60539270-4068-44D9-A21F-0501419230A5}"/>
          </ac:picMkLst>
        </pc:picChg>
      </pc:sldChg>
      <pc:sldChg chg="addSp modSp new del mod">
        <pc:chgData name="Gregory Hall, Sr." userId="c49114ff7bdef036" providerId="LiveId" clId="{F6B59421-807E-43AB-AE17-94F4A5B2447E}" dt="2021-01-21T19:07:39.019" v="1844" actId="2696"/>
        <pc:sldMkLst>
          <pc:docMk/>
          <pc:sldMk cId="1855246268" sldId="552"/>
        </pc:sldMkLst>
        <pc:picChg chg="add mod">
          <ac:chgData name="Gregory Hall, Sr." userId="c49114ff7bdef036" providerId="LiveId" clId="{F6B59421-807E-43AB-AE17-94F4A5B2447E}" dt="2021-01-21T18:47:44.434" v="1764" actId="14100"/>
          <ac:picMkLst>
            <pc:docMk/>
            <pc:sldMk cId="1855246268" sldId="552"/>
            <ac:picMk id="2" creationId="{863E7386-09EF-49BD-A17B-CBC8D12210B7}"/>
          </ac:picMkLst>
        </pc:picChg>
      </pc:sldChg>
      <pc:sldMasterChg chg="del delSldLayout">
        <pc:chgData name="Gregory Hall, Sr." userId="c49114ff7bdef036" providerId="LiveId" clId="{F6B59421-807E-43AB-AE17-94F4A5B2447E}" dt="2021-01-20T17:37:30.446" v="1592" actId="47"/>
        <pc:sldMasterMkLst>
          <pc:docMk/>
          <pc:sldMasterMk cId="1654076497" sldId="2147483687"/>
        </pc:sldMasterMkLst>
        <pc:sldLayoutChg chg="del">
          <pc:chgData name="Gregory Hall, Sr." userId="c49114ff7bdef036" providerId="LiveId" clId="{F6B59421-807E-43AB-AE17-94F4A5B2447E}" dt="2021-01-20T17:37:30.446" v="1592" actId="47"/>
          <pc:sldLayoutMkLst>
            <pc:docMk/>
            <pc:sldMasterMk cId="1654076497" sldId="2147483687"/>
            <pc:sldLayoutMk cId="354776234" sldId="2147483688"/>
          </pc:sldLayoutMkLst>
        </pc:sldLayoutChg>
        <pc:sldLayoutChg chg="del">
          <pc:chgData name="Gregory Hall, Sr." userId="c49114ff7bdef036" providerId="LiveId" clId="{F6B59421-807E-43AB-AE17-94F4A5B2447E}" dt="2021-01-20T17:37:30.446" v="1592" actId="47"/>
          <pc:sldLayoutMkLst>
            <pc:docMk/>
            <pc:sldMasterMk cId="1654076497" sldId="2147483687"/>
            <pc:sldLayoutMk cId="807311086" sldId="2147483689"/>
          </pc:sldLayoutMkLst>
        </pc:sldLayoutChg>
        <pc:sldLayoutChg chg="del">
          <pc:chgData name="Gregory Hall, Sr." userId="c49114ff7bdef036" providerId="LiveId" clId="{F6B59421-807E-43AB-AE17-94F4A5B2447E}" dt="2021-01-20T17:37:30.446" v="1592" actId="47"/>
          <pc:sldLayoutMkLst>
            <pc:docMk/>
            <pc:sldMasterMk cId="1654076497" sldId="2147483687"/>
            <pc:sldLayoutMk cId="4143490960" sldId="2147483690"/>
          </pc:sldLayoutMkLst>
        </pc:sldLayoutChg>
        <pc:sldLayoutChg chg="del">
          <pc:chgData name="Gregory Hall, Sr." userId="c49114ff7bdef036" providerId="LiveId" clId="{F6B59421-807E-43AB-AE17-94F4A5B2447E}" dt="2021-01-20T17:37:30.446" v="1592" actId="47"/>
          <pc:sldLayoutMkLst>
            <pc:docMk/>
            <pc:sldMasterMk cId="1654076497" sldId="2147483687"/>
            <pc:sldLayoutMk cId="2143980954" sldId="2147483691"/>
          </pc:sldLayoutMkLst>
        </pc:sldLayoutChg>
        <pc:sldLayoutChg chg="del">
          <pc:chgData name="Gregory Hall, Sr." userId="c49114ff7bdef036" providerId="LiveId" clId="{F6B59421-807E-43AB-AE17-94F4A5B2447E}" dt="2021-01-20T17:37:30.446" v="1592" actId="47"/>
          <pc:sldLayoutMkLst>
            <pc:docMk/>
            <pc:sldMasterMk cId="1654076497" sldId="2147483687"/>
            <pc:sldLayoutMk cId="4097094800" sldId="2147483692"/>
          </pc:sldLayoutMkLst>
        </pc:sldLayoutChg>
        <pc:sldLayoutChg chg="del">
          <pc:chgData name="Gregory Hall, Sr." userId="c49114ff7bdef036" providerId="LiveId" clId="{F6B59421-807E-43AB-AE17-94F4A5B2447E}" dt="2021-01-20T17:37:30.446" v="1592" actId="47"/>
          <pc:sldLayoutMkLst>
            <pc:docMk/>
            <pc:sldMasterMk cId="1654076497" sldId="2147483687"/>
            <pc:sldLayoutMk cId="2726801059" sldId="2147483693"/>
          </pc:sldLayoutMkLst>
        </pc:sldLayoutChg>
        <pc:sldLayoutChg chg="del">
          <pc:chgData name="Gregory Hall, Sr." userId="c49114ff7bdef036" providerId="LiveId" clId="{F6B59421-807E-43AB-AE17-94F4A5B2447E}" dt="2021-01-20T17:37:30.446" v="1592" actId="47"/>
          <pc:sldLayoutMkLst>
            <pc:docMk/>
            <pc:sldMasterMk cId="1654076497" sldId="2147483687"/>
            <pc:sldLayoutMk cId="1069601402" sldId="2147483694"/>
          </pc:sldLayoutMkLst>
        </pc:sldLayoutChg>
        <pc:sldLayoutChg chg="del">
          <pc:chgData name="Gregory Hall, Sr." userId="c49114ff7bdef036" providerId="LiveId" clId="{F6B59421-807E-43AB-AE17-94F4A5B2447E}" dt="2021-01-20T17:37:30.446" v="1592" actId="47"/>
          <pc:sldLayoutMkLst>
            <pc:docMk/>
            <pc:sldMasterMk cId="1654076497" sldId="2147483687"/>
            <pc:sldLayoutMk cId="863511598" sldId="2147483695"/>
          </pc:sldLayoutMkLst>
        </pc:sldLayoutChg>
        <pc:sldLayoutChg chg="del">
          <pc:chgData name="Gregory Hall, Sr." userId="c49114ff7bdef036" providerId="LiveId" clId="{F6B59421-807E-43AB-AE17-94F4A5B2447E}" dt="2021-01-20T17:37:30.446" v="1592" actId="47"/>
          <pc:sldLayoutMkLst>
            <pc:docMk/>
            <pc:sldMasterMk cId="1654076497" sldId="2147483687"/>
            <pc:sldLayoutMk cId="1744775667" sldId="2147483696"/>
          </pc:sldLayoutMkLst>
        </pc:sldLayoutChg>
        <pc:sldLayoutChg chg="del">
          <pc:chgData name="Gregory Hall, Sr." userId="c49114ff7bdef036" providerId="LiveId" clId="{F6B59421-807E-43AB-AE17-94F4A5B2447E}" dt="2021-01-20T17:37:30.446" v="1592" actId="47"/>
          <pc:sldLayoutMkLst>
            <pc:docMk/>
            <pc:sldMasterMk cId="1654076497" sldId="2147483687"/>
            <pc:sldLayoutMk cId="3095439323" sldId="2147483697"/>
          </pc:sldLayoutMkLst>
        </pc:sldLayoutChg>
        <pc:sldLayoutChg chg="del">
          <pc:chgData name="Gregory Hall, Sr." userId="c49114ff7bdef036" providerId="LiveId" clId="{F6B59421-807E-43AB-AE17-94F4A5B2447E}" dt="2021-01-20T17:37:30.446" v="1592" actId="47"/>
          <pc:sldLayoutMkLst>
            <pc:docMk/>
            <pc:sldMasterMk cId="1654076497" sldId="2147483687"/>
            <pc:sldLayoutMk cId="320571407" sldId="214748369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4D421388-914A-48CA-9A77-1539075C4B48}"/>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4099" name="Rectangle 3">
            <a:extLst>
              <a:ext uri="{FF2B5EF4-FFF2-40B4-BE49-F238E27FC236}">
                <a16:creationId xmlns:a16="http://schemas.microsoft.com/office/drawing/2014/main" id="{8D62B2F2-CFF3-4718-897D-87281FD024EB}"/>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6148" name="Rectangle 4">
            <a:extLst>
              <a:ext uri="{FF2B5EF4-FFF2-40B4-BE49-F238E27FC236}">
                <a16:creationId xmlns:a16="http://schemas.microsoft.com/office/drawing/2014/main" id="{62581D92-BCDF-4BB3-BD3E-30BBA3786AB1}"/>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731772B4-2F3C-4C54-8EC4-12AD66D7C3E6}"/>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102" name="Rectangle 6">
            <a:extLst>
              <a:ext uri="{FF2B5EF4-FFF2-40B4-BE49-F238E27FC236}">
                <a16:creationId xmlns:a16="http://schemas.microsoft.com/office/drawing/2014/main" id="{D72DAF1F-43F0-412D-AEFA-709785DE73FD}"/>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4103" name="Rectangle 7">
            <a:extLst>
              <a:ext uri="{FF2B5EF4-FFF2-40B4-BE49-F238E27FC236}">
                <a16:creationId xmlns:a16="http://schemas.microsoft.com/office/drawing/2014/main" id="{8C4E48F9-802C-43D5-B6D1-DF993AF2AC7C}"/>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F5BAC22E-98A1-4AFC-9A04-7C5E0AB7E0A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BAC22E-98A1-4AFC-9A04-7C5E0AB7E0AD}" type="slidenum">
              <a:rPr lang="en-US" altLang="en-US" smtClean="0"/>
              <a:pPr>
                <a:defRPr/>
              </a:pPr>
              <a:t>4</a:t>
            </a:fld>
            <a:endParaRPr lang="en-US" altLang="en-US"/>
          </a:p>
        </p:txBody>
      </p:sp>
    </p:spTree>
    <p:extLst>
      <p:ext uri="{BB962C8B-B14F-4D97-AF65-F5344CB8AC3E}">
        <p14:creationId xmlns:p14="http://schemas.microsoft.com/office/powerpoint/2010/main" val="2519245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BAC22E-98A1-4AFC-9A04-7C5E0AB7E0AD}" type="slidenum">
              <a:rPr lang="en-US" altLang="en-US" smtClean="0"/>
              <a:pPr>
                <a:defRPr/>
              </a:pPr>
              <a:t>6</a:t>
            </a:fld>
            <a:endParaRPr lang="en-US" altLang="en-US"/>
          </a:p>
        </p:txBody>
      </p:sp>
    </p:spTree>
    <p:extLst>
      <p:ext uri="{BB962C8B-B14F-4D97-AF65-F5344CB8AC3E}">
        <p14:creationId xmlns:p14="http://schemas.microsoft.com/office/powerpoint/2010/main" val="1454652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BAC22E-98A1-4AFC-9A04-7C5E0AB7E0AD}" type="slidenum">
              <a:rPr lang="en-US" altLang="en-US" smtClean="0"/>
              <a:pPr>
                <a:defRPr/>
              </a:pPr>
              <a:t>7</a:t>
            </a:fld>
            <a:endParaRPr lang="en-US" altLang="en-US"/>
          </a:p>
        </p:txBody>
      </p:sp>
    </p:spTree>
    <p:extLst>
      <p:ext uri="{BB962C8B-B14F-4D97-AF65-F5344CB8AC3E}">
        <p14:creationId xmlns:p14="http://schemas.microsoft.com/office/powerpoint/2010/main" val="33058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BAC22E-98A1-4AFC-9A04-7C5E0AB7E0AD}" type="slidenum">
              <a:rPr lang="en-US" altLang="en-US" smtClean="0"/>
              <a:pPr>
                <a:defRPr/>
              </a:pPr>
              <a:t>9</a:t>
            </a:fld>
            <a:endParaRPr lang="en-US" altLang="en-US"/>
          </a:p>
        </p:txBody>
      </p:sp>
    </p:spTree>
    <p:extLst>
      <p:ext uri="{BB962C8B-B14F-4D97-AF65-F5344CB8AC3E}">
        <p14:creationId xmlns:p14="http://schemas.microsoft.com/office/powerpoint/2010/main" val="162889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BAC22E-98A1-4AFC-9A04-7C5E0AB7E0AD}" type="slidenum">
              <a:rPr lang="en-US" altLang="en-US" smtClean="0"/>
              <a:pPr>
                <a:defRPr/>
              </a:pPr>
              <a:t>11</a:t>
            </a:fld>
            <a:endParaRPr lang="en-US" altLang="en-US"/>
          </a:p>
        </p:txBody>
      </p:sp>
    </p:spTree>
    <p:extLst>
      <p:ext uri="{BB962C8B-B14F-4D97-AF65-F5344CB8AC3E}">
        <p14:creationId xmlns:p14="http://schemas.microsoft.com/office/powerpoint/2010/main" val="3386049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 Rooms</a:t>
            </a:r>
          </a:p>
        </p:txBody>
      </p:sp>
      <p:sp>
        <p:nvSpPr>
          <p:cNvPr id="4" name="Slide Number Placeholder 3"/>
          <p:cNvSpPr>
            <a:spLocks noGrp="1"/>
          </p:cNvSpPr>
          <p:nvPr>
            <p:ph type="sldNum" sz="quarter" idx="5"/>
          </p:nvPr>
        </p:nvSpPr>
        <p:spPr/>
        <p:txBody>
          <a:bodyPr/>
          <a:lstStyle/>
          <a:p>
            <a:pPr>
              <a:defRPr/>
            </a:pPr>
            <a:fld id="{F5BAC22E-98A1-4AFC-9A04-7C5E0AB7E0AD}" type="slidenum">
              <a:rPr lang="en-US" altLang="en-US" smtClean="0"/>
              <a:pPr>
                <a:defRPr/>
              </a:pPr>
              <a:t>15</a:t>
            </a:fld>
            <a:endParaRPr lang="en-US" altLang="en-US"/>
          </a:p>
        </p:txBody>
      </p:sp>
    </p:spTree>
    <p:extLst>
      <p:ext uri="{BB962C8B-B14F-4D97-AF65-F5344CB8AC3E}">
        <p14:creationId xmlns:p14="http://schemas.microsoft.com/office/powerpoint/2010/main" val="2657020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BAC22E-98A1-4AFC-9A04-7C5E0AB7E0AD}" type="slidenum">
              <a:rPr lang="en-US" altLang="en-US" smtClean="0"/>
              <a:pPr>
                <a:defRPr/>
              </a:pPr>
              <a:t>17</a:t>
            </a:fld>
            <a:endParaRPr lang="en-US" altLang="en-US"/>
          </a:p>
        </p:txBody>
      </p:sp>
    </p:spTree>
    <p:extLst>
      <p:ext uri="{BB962C8B-B14F-4D97-AF65-F5344CB8AC3E}">
        <p14:creationId xmlns:p14="http://schemas.microsoft.com/office/powerpoint/2010/main" val="3736376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 Rooms</a:t>
            </a:r>
          </a:p>
        </p:txBody>
      </p:sp>
      <p:sp>
        <p:nvSpPr>
          <p:cNvPr id="4" name="Slide Number Placeholder 3"/>
          <p:cNvSpPr>
            <a:spLocks noGrp="1"/>
          </p:cNvSpPr>
          <p:nvPr>
            <p:ph type="sldNum" sz="quarter" idx="5"/>
          </p:nvPr>
        </p:nvSpPr>
        <p:spPr/>
        <p:txBody>
          <a:bodyPr/>
          <a:lstStyle/>
          <a:p>
            <a:pPr>
              <a:defRPr/>
            </a:pPr>
            <a:fld id="{F5BAC22E-98A1-4AFC-9A04-7C5E0AB7E0AD}" type="slidenum">
              <a:rPr lang="en-US" altLang="en-US" smtClean="0"/>
              <a:pPr>
                <a:defRPr/>
              </a:pPr>
              <a:t>21</a:t>
            </a:fld>
            <a:endParaRPr lang="en-US" altLang="en-US"/>
          </a:p>
        </p:txBody>
      </p:sp>
    </p:spTree>
    <p:extLst>
      <p:ext uri="{BB962C8B-B14F-4D97-AF65-F5344CB8AC3E}">
        <p14:creationId xmlns:p14="http://schemas.microsoft.com/office/powerpoint/2010/main" val="1342894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5BAC22E-98A1-4AFC-9A04-7C5E0AB7E0AD}" type="slidenum">
              <a:rPr lang="en-US" altLang="en-US" smtClean="0"/>
              <a:pPr>
                <a:defRPr/>
              </a:pPr>
              <a:t>22</a:t>
            </a:fld>
            <a:endParaRPr lang="en-US" altLang="en-US"/>
          </a:p>
        </p:txBody>
      </p:sp>
    </p:spTree>
    <p:extLst>
      <p:ext uri="{BB962C8B-B14F-4D97-AF65-F5344CB8AC3E}">
        <p14:creationId xmlns:p14="http://schemas.microsoft.com/office/powerpoint/2010/main" val="279278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C1528ED-1FDF-4161-ADDD-F7913931CD4E}" type="slidenum">
              <a:rPr lang="en-US" altLang="en-US" smtClean="0"/>
              <a:pPr>
                <a:defRPr/>
              </a:pPr>
              <a:t>‹#›</a:t>
            </a:fld>
            <a:endParaRPr lang="en-US" altLang="en-US"/>
          </a:p>
        </p:txBody>
      </p:sp>
    </p:spTree>
    <p:extLst>
      <p:ext uri="{BB962C8B-B14F-4D97-AF65-F5344CB8AC3E}">
        <p14:creationId xmlns:p14="http://schemas.microsoft.com/office/powerpoint/2010/main" val="293617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853764E-546C-4C0A-B129-8A5BFC983978}" type="slidenum">
              <a:rPr lang="en-US" altLang="en-US" smtClean="0"/>
              <a:pPr>
                <a:defRPr/>
              </a:pPr>
              <a:t>‹#›</a:t>
            </a:fld>
            <a:endParaRPr lang="en-US" altLang="en-US"/>
          </a:p>
        </p:txBody>
      </p:sp>
    </p:spTree>
    <p:extLst>
      <p:ext uri="{BB962C8B-B14F-4D97-AF65-F5344CB8AC3E}">
        <p14:creationId xmlns:p14="http://schemas.microsoft.com/office/powerpoint/2010/main" val="2796445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0D67E7B4-AD97-42BE-80EF-85A6FD0CFDA8}" type="slidenum">
              <a:rPr lang="en-US" altLang="en-US" smtClean="0"/>
              <a:pPr>
                <a:defRPr/>
              </a:pPr>
              <a:t>‹#›</a:t>
            </a:fld>
            <a:endParaRPr lang="en-US" altLang="en-US"/>
          </a:p>
        </p:txBody>
      </p:sp>
    </p:spTree>
    <p:extLst>
      <p:ext uri="{BB962C8B-B14F-4D97-AF65-F5344CB8AC3E}">
        <p14:creationId xmlns:p14="http://schemas.microsoft.com/office/powerpoint/2010/main" val="1004396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21E5B58-F562-497D-8566-BF7F782E0B9F}" type="slidenum">
              <a:rPr lang="en-US" altLang="en-US" smtClean="0"/>
              <a:pPr>
                <a:defRPr/>
              </a:pPr>
              <a:t>‹#›</a:t>
            </a:fld>
            <a:endParaRPr lang="en-US" altLang="en-US"/>
          </a:p>
        </p:txBody>
      </p:sp>
    </p:spTree>
    <p:extLst>
      <p:ext uri="{BB962C8B-B14F-4D97-AF65-F5344CB8AC3E}">
        <p14:creationId xmlns:p14="http://schemas.microsoft.com/office/powerpoint/2010/main" val="155542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CBEF073-736E-40EC-8002-ADD0190E91F4}" type="slidenum">
              <a:rPr lang="en-US" altLang="en-US" smtClean="0"/>
              <a:pPr>
                <a:defRPr/>
              </a:pPr>
              <a:t>‹#›</a:t>
            </a:fld>
            <a:endParaRPr lang="en-US" altLang="en-US"/>
          </a:p>
        </p:txBody>
      </p:sp>
    </p:spTree>
    <p:extLst>
      <p:ext uri="{BB962C8B-B14F-4D97-AF65-F5344CB8AC3E}">
        <p14:creationId xmlns:p14="http://schemas.microsoft.com/office/powerpoint/2010/main" val="763220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37F64E3-7787-415A-9459-831900F30421}" type="slidenum">
              <a:rPr lang="en-US" altLang="en-US" smtClean="0"/>
              <a:pPr>
                <a:defRPr/>
              </a:pPr>
              <a:t>‹#›</a:t>
            </a:fld>
            <a:endParaRPr lang="en-US" altLang="en-US"/>
          </a:p>
        </p:txBody>
      </p:sp>
    </p:spTree>
    <p:extLst>
      <p:ext uri="{BB962C8B-B14F-4D97-AF65-F5344CB8AC3E}">
        <p14:creationId xmlns:p14="http://schemas.microsoft.com/office/powerpoint/2010/main" val="174176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8A3451F3-CD98-4E97-A18A-34E741232773}" type="slidenum">
              <a:rPr lang="en-US" altLang="en-US" smtClean="0"/>
              <a:pPr>
                <a:defRPr/>
              </a:pPr>
              <a:t>‹#›</a:t>
            </a:fld>
            <a:endParaRPr lang="en-US" altLang="en-US"/>
          </a:p>
        </p:txBody>
      </p:sp>
    </p:spTree>
    <p:extLst>
      <p:ext uri="{BB962C8B-B14F-4D97-AF65-F5344CB8AC3E}">
        <p14:creationId xmlns:p14="http://schemas.microsoft.com/office/powerpoint/2010/main" val="329834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8208315A-792F-43C9-88CD-7E53AC3FC191}" type="slidenum">
              <a:rPr lang="en-US" altLang="en-US" smtClean="0"/>
              <a:pPr>
                <a:defRPr/>
              </a:pPr>
              <a:t>‹#›</a:t>
            </a:fld>
            <a:endParaRPr lang="en-US" altLang="en-US"/>
          </a:p>
        </p:txBody>
      </p:sp>
    </p:spTree>
    <p:extLst>
      <p:ext uri="{BB962C8B-B14F-4D97-AF65-F5344CB8AC3E}">
        <p14:creationId xmlns:p14="http://schemas.microsoft.com/office/powerpoint/2010/main" val="181947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B8CC86D2-C45B-40C8-9229-A22BE41B2422}" type="slidenum">
              <a:rPr lang="en-US" altLang="en-US" smtClean="0"/>
              <a:pPr>
                <a:defRPr/>
              </a:pPr>
              <a:t>‹#›</a:t>
            </a:fld>
            <a:endParaRPr lang="en-US" altLang="en-US"/>
          </a:p>
        </p:txBody>
      </p:sp>
    </p:spTree>
    <p:extLst>
      <p:ext uri="{BB962C8B-B14F-4D97-AF65-F5344CB8AC3E}">
        <p14:creationId xmlns:p14="http://schemas.microsoft.com/office/powerpoint/2010/main" val="2982938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E44666D4-0629-49BB-BF2F-6D2C72A17341}" type="slidenum">
              <a:rPr lang="en-US" altLang="en-US" smtClean="0"/>
              <a:pPr>
                <a:defRPr/>
              </a:pPr>
              <a:t>‹#›</a:t>
            </a:fld>
            <a:endParaRPr lang="en-US" altLang="en-US"/>
          </a:p>
        </p:txBody>
      </p:sp>
    </p:spTree>
    <p:extLst>
      <p:ext uri="{BB962C8B-B14F-4D97-AF65-F5344CB8AC3E}">
        <p14:creationId xmlns:p14="http://schemas.microsoft.com/office/powerpoint/2010/main" val="277715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4A49B3A-0E44-496A-9FC0-B8A450892227}" type="slidenum">
              <a:rPr lang="en-US" altLang="en-US" smtClean="0"/>
              <a:pPr>
                <a:defRPr/>
              </a:pPr>
              <a:t>‹#›</a:t>
            </a:fld>
            <a:endParaRPr lang="en-US" altLang="en-US"/>
          </a:p>
        </p:txBody>
      </p:sp>
    </p:spTree>
    <p:extLst>
      <p:ext uri="{BB962C8B-B14F-4D97-AF65-F5344CB8AC3E}">
        <p14:creationId xmlns:p14="http://schemas.microsoft.com/office/powerpoint/2010/main" val="64041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16AA671-4185-4742-B272-A509ACFE8EFB}" type="slidenum">
              <a:rPr lang="en-US" altLang="en-US" smtClean="0"/>
              <a:pPr>
                <a:defRPr/>
              </a:pPr>
              <a:t>‹#›</a:t>
            </a:fld>
            <a:endParaRPr lang="en-US" altLang="en-US"/>
          </a:p>
        </p:txBody>
      </p:sp>
    </p:spTree>
    <p:extLst>
      <p:ext uri="{BB962C8B-B14F-4D97-AF65-F5344CB8AC3E}">
        <p14:creationId xmlns:p14="http://schemas.microsoft.com/office/powerpoint/2010/main" val="256651123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3BA08F-7DFA-40FE-9060-37D99F4AB563}"/>
              </a:ext>
            </a:extLst>
          </p:cNvPr>
          <p:cNvSpPr/>
          <p:nvPr/>
        </p:nvSpPr>
        <p:spPr>
          <a:xfrm>
            <a:off x="304800" y="5352871"/>
            <a:ext cx="6858000"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5400" b="1" i="1" u="none" strike="noStrike" kern="0" cap="none" spc="0" normalizeH="0" baseline="0" noProof="0" dirty="0">
                <a:ln>
                  <a:noFill/>
                </a:ln>
                <a:uLnTx/>
                <a:uFillTx/>
                <a:latin typeface="Tahoma" panose="020B0604030504040204" pitchFamily="34" charset="0"/>
                <a:cs typeface="Arial"/>
              </a:rPr>
              <a:t>Use It or Lose It!</a:t>
            </a:r>
            <a:br>
              <a:rPr kumimoji="0" lang="en-US" altLang="en-US" sz="5400" b="1" i="1" u="none" strike="noStrike" kern="0" cap="none" spc="0" normalizeH="0" baseline="0" noProof="0" dirty="0">
                <a:ln>
                  <a:noFill/>
                </a:ln>
                <a:uLnTx/>
                <a:uFillTx/>
                <a:latin typeface="Tahoma" panose="020B0604030504040204" pitchFamily="34" charset="0"/>
                <a:cs typeface="Arial"/>
              </a:rPr>
            </a:br>
            <a:endParaRPr kumimoji="0" lang="en-US" sz="1800" b="1" i="1" u="none" strike="noStrike" kern="0" cap="none" spc="0" normalizeH="0" baseline="0" noProof="0" dirty="0">
              <a:ln>
                <a:noFill/>
              </a:ln>
              <a:uLnTx/>
              <a:uFillTx/>
            </a:endParaRPr>
          </a:p>
        </p:txBody>
      </p:sp>
      <p:pic>
        <p:nvPicPr>
          <p:cNvPr id="9" name="Picture 8" descr="A picture containing accessory, case&#10;&#10;Description automatically generated">
            <a:extLst>
              <a:ext uri="{FF2B5EF4-FFF2-40B4-BE49-F238E27FC236}">
                <a16:creationId xmlns:a16="http://schemas.microsoft.com/office/drawing/2014/main" id="{40691F70-10F9-4AA3-B367-996790F7E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9913" y="3619500"/>
            <a:ext cx="4086225" cy="3238500"/>
          </a:xfrm>
          <a:prstGeom prst="rect">
            <a:avLst/>
          </a:prstGeom>
        </p:spPr>
      </p:pic>
      <p:sp>
        <p:nvSpPr>
          <p:cNvPr id="12" name="TextBox 11">
            <a:extLst>
              <a:ext uri="{FF2B5EF4-FFF2-40B4-BE49-F238E27FC236}">
                <a16:creationId xmlns:a16="http://schemas.microsoft.com/office/drawing/2014/main" id="{59295196-E3B7-4473-B0B3-9AA16D2E55EB}"/>
              </a:ext>
            </a:extLst>
          </p:cNvPr>
          <p:cNvSpPr txBox="1"/>
          <p:nvPr/>
        </p:nvSpPr>
        <p:spPr>
          <a:xfrm>
            <a:off x="6958820" y="468868"/>
            <a:ext cx="5233180" cy="1200329"/>
          </a:xfrm>
          <a:prstGeom prst="rect">
            <a:avLst/>
          </a:prstGeom>
          <a:noFill/>
        </p:spPr>
        <p:txBody>
          <a:bodyPr wrap="square">
            <a:spAutoFit/>
          </a:bodyPr>
          <a:lstStyle/>
          <a:p>
            <a:pPr algn="ctr"/>
            <a:r>
              <a:rPr lang="en-US" alt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By Gregory Sr. &amp; Joan Hall</a:t>
            </a:r>
          </a:p>
          <a:p>
            <a:pPr algn="ctr"/>
            <a:r>
              <a:rPr lang="en-US" sz="2400" dirty="0">
                <a:effectLst>
                  <a:outerShdw blurRad="38100" dist="38100" dir="2700000" algn="tl">
                    <a:srgbClr val="000000">
                      <a:alpha val="43137"/>
                    </a:srgbClr>
                  </a:outerShdw>
                </a:effectLst>
              </a:rPr>
              <a:t>Area Coordinators</a:t>
            </a:r>
          </a:p>
          <a:p>
            <a:pPr algn="ctr"/>
            <a:r>
              <a:rPr lang="en-US" sz="2400" dirty="0">
                <a:effectLst>
                  <a:outerShdw blurRad="38100" dist="38100" dir="2700000" algn="tl">
                    <a:srgbClr val="000000">
                      <a:alpha val="43137"/>
                    </a:srgbClr>
                  </a:outerShdw>
                </a:effectLst>
              </a:rPr>
              <a:t>Chesapeake Conference</a:t>
            </a:r>
            <a:endParaRPr lang="en-US" sz="2400" dirty="0"/>
          </a:p>
        </p:txBody>
      </p:sp>
      <p:pic>
        <p:nvPicPr>
          <p:cNvPr id="13" name="Picture 12">
            <a:extLst>
              <a:ext uri="{FF2B5EF4-FFF2-40B4-BE49-F238E27FC236}">
                <a16:creationId xmlns:a16="http://schemas.microsoft.com/office/drawing/2014/main" id="{7C57F40C-25E7-4ACE-89F2-EC9EC58F893B}"/>
              </a:ext>
            </a:extLst>
          </p:cNvPr>
          <p:cNvPicPr>
            <a:picLocks noChangeAspect="1"/>
          </p:cNvPicPr>
          <p:nvPr/>
        </p:nvPicPr>
        <p:blipFill>
          <a:blip r:embed="rId3"/>
          <a:stretch>
            <a:fillRect/>
          </a:stretch>
        </p:blipFill>
        <p:spPr>
          <a:xfrm>
            <a:off x="17586" y="0"/>
            <a:ext cx="6096000" cy="3714750"/>
          </a:xfrm>
          <a:prstGeom prst="rect">
            <a:avLst/>
          </a:prstGeom>
        </p:spPr>
      </p:pic>
      <p:sp>
        <p:nvSpPr>
          <p:cNvPr id="14" name="Rectangle 2">
            <a:extLst>
              <a:ext uri="{FF2B5EF4-FFF2-40B4-BE49-F238E27FC236}">
                <a16:creationId xmlns:a16="http://schemas.microsoft.com/office/drawing/2014/main" id="{A644EE2B-32B4-4137-A963-E97B0252987C}"/>
              </a:ext>
            </a:extLst>
          </p:cNvPr>
          <p:cNvSpPr txBox="1">
            <a:spLocks noChangeArrowheads="1"/>
          </p:cNvSpPr>
          <p:nvPr/>
        </p:nvSpPr>
        <p:spPr>
          <a:xfrm>
            <a:off x="17586" y="1371600"/>
            <a:ext cx="12186137" cy="4114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defRPr/>
            </a:pPr>
            <a:br>
              <a:rPr lang="en-US" altLang="en-US" sz="5400" i="1" dirty="0">
                <a:solidFill>
                  <a:sysClr val="windowText" lastClr="000000"/>
                </a:solidFill>
                <a:latin typeface="Tahoma" panose="020B0604030504040204" pitchFamily="34" charset="0"/>
              </a:rPr>
            </a:br>
            <a:r>
              <a:rPr lang="en-US" altLang="en-US" sz="5400" b="1" i="1" dirty="0">
                <a:latin typeface="Avenir Next LT Pro" panose="020B0504020202020204" pitchFamily="34" charset="0"/>
              </a:rPr>
              <a:t>Understanding Your Spiritual Gifts!</a:t>
            </a:r>
            <a:endParaRPr lang="en-US" altLang="en-US" sz="4000" b="1" i="1" dirty="0">
              <a:latin typeface="Avenir Next LT Pro" panose="020B0504020202020204" pitchFamily="34" charset="0"/>
            </a:endParaRPr>
          </a:p>
        </p:txBody>
      </p:sp>
    </p:spTree>
    <p:extLst>
      <p:ext uri="{BB962C8B-B14F-4D97-AF65-F5344CB8AC3E}">
        <p14:creationId xmlns:p14="http://schemas.microsoft.com/office/powerpoint/2010/main" val="373361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205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925DBD-74A9-4570-BB1D-6A7F6295E56D}"/>
              </a:ext>
            </a:extLst>
          </p:cNvPr>
          <p:cNvPicPr>
            <a:picLocks noChangeAspect="1"/>
          </p:cNvPicPr>
          <p:nvPr/>
        </p:nvPicPr>
        <p:blipFill>
          <a:blip r:embed="rId2">
            <a:alphaModFix amt="35000"/>
          </a:blip>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120A8F82-58D8-49F9-B078-84A49B77CDE8}"/>
              </a:ext>
            </a:extLst>
          </p:cNvPr>
          <p:cNvSpPr txBox="1"/>
          <p:nvPr/>
        </p:nvSpPr>
        <p:spPr>
          <a:xfrm>
            <a:off x="226256" y="533400"/>
            <a:ext cx="609834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Reason for the Gifts</a:t>
            </a:r>
            <a:endParaRPr kumimoji="0" lang="en-US" sz="1800" b="0" i="0" u="none" strike="noStrike" kern="0" cap="none" spc="0" normalizeH="0" baseline="0" noProof="0" dirty="0">
              <a:ln>
                <a:noFill/>
              </a:ln>
              <a:solidFill>
                <a:prstClr val="white"/>
              </a:solidFill>
              <a:effectLst/>
              <a:uLnTx/>
              <a:uFillTx/>
            </a:endParaRPr>
          </a:p>
        </p:txBody>
      </p:sp>
      <p:sp>
        <p:nvSpPr>
          <p:cNvPr id="4" name="Rectangle 3">
            <a:extLst>
              <a:ext uri="{FF2B5EF4-FFF2-40B4-BE49-F238E27FC236}">
                <a16:creationId xmlns:a16="http://schemas.microsoft.com/office/drawing/2014/main" id="{2830032E-37C9-45D8-B974-C5D5D31D2689}"/>
              </a:ext>
            </a:extLst>
          </p:cNvPr>
          <p:cNvSpPr txBox="1">
            <a:spLocks noChangeArrowheads="1"/>
          </p:cNvSpPr>
          <p:nvPr/>
        </p:nvSpPr>
        <p:spPr>
          <a:xfrm>
            <a:off x="0" y="1600200"/>
            <a:ext cx="12192000" cy="5105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defRPr/>
            </a:pPr>
            <a:r>
              <a:rPr lang="en-US" altLang="en-US" sz="32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Holy Spirit provides the special power necessary to proclaim the gospel to the ends of the earth. </a:t>
            </a:r>
          </a:p>
          <a:p>
            <a:pPr fontAlgn="auto">
              <a:lnSpc>
                <a:spcPct val="100000"/>
              </a:lnSpc>
              <a:spcAft>
                <a:spcPts val="0"/>
              </a:spcAft>
              <a:defRPr/>
            </a:pPr>
            <a:r>
              <a:rPr lang="en-US" altLang="en-US" sz="36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Acts 1:8 </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(NIV), But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you will receive power when the Holy Spirit comes on you</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 and you will be my witnesses in Jerusalem, and in all Judea and Samaria, and to the ends of the earth.</a:t>
            </a:r>
          </a:p>
          <a:p>
            <a:pPr fontAlgn="auto">
              <a:lnSpc>
                <a:spcPct val="100000"/>
              </a:lnSpc>
              <a:spcAft>
                <a:spcPts val="0"/>
              </a:spcAft>
              <a:defRPr/>
            </a:pPr>
            <a:endPar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endParaRPr>
          </a:p>
          <a:p>
            <a:pPr fontAlgn="auto">
              <a:lnSpc>
                <a:spcPct val="100000"/>
              </a:lnSpc>
              <a:spcAft>
                <a:spcPts val="0"/>
              </a:spcAft>
              <a:defRPr/>
            </a:pPr>
            <a:r>
              <a:rPr lang="en-US" altLang="en-US" sz="32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need that power!!!</a:t>
            </a:r>
          </a:p>
          <a:p>
            <a:pPr fontAlgn="auto">
              <a:lnSpc>
                <a:spcPct val="100000"/>
              </a:lnSpc>
              <a:spcAft>
                <a:spcPts val="0"/>
              </a:spcAft>
              <a:defRPr/>
            </a:pPr>
            <a:endParaRPr lang="en-US" altLang="en-US" dirty="0">
              <a:solidFill>
                <a:sysClr val="window" lastClr="FFFFFF"/>
              </a:solidFill>
              <a:effectLst>
                <a:outerShdw blurRad="38100" dist="38100" dir="2700000" algn="tl">
                  <a:srgbClr val="000000">
                    <a:alpha val="43137"/>
                  </a:srgbClr>
                </a:outerShdw>
              </a:effectLst>
              <a:latin typeface="Avenir Next LT Pro" panose="020B0504020202020204" pitchFamily="34" charset="0"/>
            </a:endParaRPr>
          </a:p>
          <a:p>
            <a:pPr fontAlgn="auto">
              <a:lnSpc>
                <a:spcPct val="100000"/>
              </a:lnSpc>
              <a:spcAft>
                <a:spcPts val="0"/>
              </a:spcAft>
              <a:defRPr/>
            </a:pPr>
            <a:endParaRPr lang="en-US" altLang="en-US" sz="1000" dirty="0">
              <a:solidFill>
                <a:sysClr val="window" lastClr="FFFFFF"/>
              </a:solidFill>
              <a:effectLst>
                <a:outerShdw blurRad="38100" dist="38100" dir="2700000" algn="tl">
                  <a:srgbClr val="000000">
                    <a:alpha val="43137"/>
                  </a:srgbClr>
                </a:outerShdw>
              </a:effectLst>
              <a:latin typeface="Tahoma" panose="020B0604030504040204" pitchFamily="34" charset="0"/>
            </a:endParaRPr>
          </a:p>
        </p:txBody>
      </p:sp>
    </p:spTree>
    <p:extLst>
      <p:ext uri="{BB962C8B-B14F-4D97-AF65-F5344CB8AC3E}">
        <p14:creationId xmlns:p14="http://schemas.microsoft.com/office/powerpoint/2010/main" val="15443999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left)">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1150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AB2219-3D63-4DF3-9327-8FEAF00975D2}"/>
              </a:ext>
            </a:extLst>
          </p:cNvPr>
          <p:cNvPicPr>
            <a:picLocks noChangeAspect="1"/>
          </p:cNvPicPr>
          <p:nvPr/>
        </p:nvPicPr>
        <p:blipFill>
          <a:blip r:embed="rId3"/>
          <a:stretch>
            <a:fillRect/>
          </a:stretch>
        </p:blipFill>
        <p:spPr>
          <a:xfrm>
            <a:off x="8000999" y="3429000"/>
            <a:ext cx="4202723" cy="3429000"/>
          </a:xfrm>
          <a:prstGeom prst="rect">
            <a:avLst/>
          </a:prstGeom>
        </p:spPr>
      </p:pic>
      <p:sp>
        <p:nvSpPr>
          <p:cNvPr id="7" name="Rectangle 2">
            <a:extLst>
              <a:ext uri="{FF2B5EF4-FFF2-40B4-BE49-F238E27FC236}">
                <a16:creationId xmlns:a16="http://schemas.microsoft.com/office/drawing/2014/main" id="{C690257B-8023-40F2-AE0E-822AE1888A74}"/>
              </a:ext>
            </a:extLst>
          </p:cNvPr>
          <p:cNvSpPr txBox="1">
            <a:spLocks noChangeArrowheads="1"/>
          </p:cNvSpPr>
          <p:nvPr/>
        </p:nvSpPr>
        <p:spPr>
          <a:xfrm>
            <a:off x="5791200" y="5914571"/>
            <a:ext cx="2743200" cy="914400"/>
          </a:xfrm>
          <a:prstGeom prst="rect">
            <a:avLst/>
          </a:prstGeom>
          <a:effectLst>
            <a:outerShdw dist="17961" dir="2700000" algn="ctr" rotWithShape="0">
              <a:srgbClr val="E7E6E6"/>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altLang="en-US" sz="4000" dirty="0">
                <a:solidFill>
                  <a:sysClr val="window" lastClr="FFFFFF"/>
                </a:solidFill>
                <a:effectLst>
                  <a:outerShdw blurRad="38100" dist="38100" dir="2700000" algn="tl">
                    <a:srgbClr val="000000">
                      <a:alpha val="43137"/>
                    </a:srgbClr>
                  </a:outerShdw>
                </a:effectLst>
                <a:latin typeface="HalvettBlackCond" pitchFamily="2" charset="0"/>
              </a:rPr>
              <a:t>Ellen White</a:t>
            </a:r>
          </a:p>
        </p:txBody>
      </p:sp>
      <p:sp>
        <p:nvSpPr>
          <p:cNvPr id="8" name="Rectangle 3">
            <a:extLst>
              <a:ext uri="{FF2B5EF4-FFF2-40B4-BE49-F238E27FC236}">
                <a16:creationId xmlns:a16="http://schemas.microsoft.com/office/drawing/2014/main" id="{76DBE8D1-0DD3-4FDC-8A51-CA9945BAB807}"/>
              </a:ext>
            </a:extLst>
          </p:cNvPr>
          <p:cNvSpPr txBox="1">
            <a:spLocks noChangeArrowheads="1"/>
          </p:cNvSpPr>
          <p:nvPr/>
        </p:nvSpPr>
        <p:spPr>
          <a:xfrm>
            <a:off x="762000" y="1371600"/>
            <a:ext cx="10668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ct val="0"/>
              </a:spcBef>
              <a:spcAft>
                <a:spcPts val="0"/>
              </a:spcAft>
              <a:buClrTx/>
              <a:buSzTx/>
              <a:buFontTx/>
              <a:buNone/>
              <a:tabLst/>
              <a:defRPr/>
            </a:pPr>
            <a:r>
              <a:rPr kumimoji="0" lang="en-US" altLang="en-US" sz="6600" b="0" i="0" u="none" strike="noStrike" kern="1200" cap="none" spc="0" normalizeH="0" baseline="0" noProof="0" dirty="0">
                <a:ln>
                  <a:noFill/>
                </a:ln>
                <a:solidFill>
                  <a:sysClr val="windowText" lastClr="000000"/>
                </a:solidFill>
                <a:effectLst/>
                <a:uLnTx/>
                <a:uFillTx/>
                <a:latin typeface="Tahoma" panose="020B0604030504040204" pitchFamily="34" charset="0"/>
                <a:ea typeface="+mn-ea"/>
                <a:cs typeface="+mn-cs"/>
              </a:rPr>
              <a:t> </a:t>
            </a:r>
            <a:r>
              <a:rPr kumimoji="0" lang="en-US" altLang="en-US" sz="66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Gifts of God are </a:t>
            </a:r>
          </a:p>
          <a:p>
            <a:pPr marL="228600" marR="0" lvl="0" indent="-228600" algn="ctr" defTabSz="914400" rtl="0" eaLnBrk="1" fontAlgn="auto" latinLnBrk="0" hangingPunct="1">
              <a:lnSpc>
                <a:spcPct val="100000"/>
              </a:lnSpc>
              <a:spcBef>
                <a:spcPct val="0"/>
              </a:spcBef>
              <a:spcAft>
                <a:spcPts val="0"/>
              </a:spcAft>
              <a:buClrTx/>
              <a:buSzTx/>
              <a:buFontTx/>
              <a:buNone/>
              <a:tabLst/>
              <a:defRPr/>
            </a:pPr>
            <a:r>
              <a:rPr kumimoji="0" lang="en-US" altLang="en-US" sz="66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to be used for the saving </a:t>
            </a:r>
          </a:p>
          <a:p>
            <a:pPr marL="228600" marR="0" lvl="0" indent="-228600" algn="ctr" defTabSz="914400" rtl="0" eaLnBrk="1" fontAlgn="auto" latinLnBrk="0" hangingPunct="1">
              <a:lnSpc>
                <a:spcPct val="100000"/>
              </a:lnSpc>
              <a:spcBef>
                <a:spcPct val="0"/>
              </a:spcBef>
              <a:spcAft>
                <a:spcPts val="0"/>
              </a:spcAft>
              <a:buClrTx/>
              <a:buSzTx/>
              <a:buFontTx/>
              <a:buNone/>
              <a:tabLst/>
              <a:defRPr/>
            </a:pPr>
            <a:r>
              <a:rPr kumimoji="0" lang="en-US" altLang="en-US" sz="66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of souls.</a:t>
            </a:r>
          </a:p>
          <a:p>
            <a:pPr marL="228600" marR="0" lvl="0" indent="-228600" algn="l" defTabSz="914400" rtl="0" eaLnBrk="1" fontAlgn="auto" latinLnBrk="0" hangingPunct="1">
              <a:lnSpc>
                <a:spcPct val="9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ahoma" panose="020B0604030504040204" pitchFamily="34" charset="0"/>
              <a:ea typeface="+mn-ea"/>
              <a:cs typeface="+mn-cs"/>
            </a:endParaRPr>
          </a:p>
          <a:p>
            <a:pPr marL="228600" marR="0" lvl="0" indent="-228600" algn="ctr" defTabSz="914400" rtl="0" eaLnBrk="1" fontAlgn="auto" latinLnBrk="0" hangingPunct="1">
              <a:lnSpc>
                <a:spcPct val="9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4050150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AECED3-2161-4127-8BC3-645F4D2A1C0D}"/>
              </a:ext>
            </a:extLst>
          </p:cNvPr>
          <p:cNvPicPr>
            <a:picLocks noChangeAspect="1"/>
          </p:cNvPicPr>
          <p:nvPr/>
        </p:nvPicPr>
        <p:blipFill>
          <a:blip r:embed="rId2">
            <a:alphaModFix amt="35000"/>
          </a:blip>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5B1C6AEC-F1C3-4E5B-936D-CCFECD24BA3D}"/>
              </a:ext>
            </a:extLst>
          </p:cNvPr>
          <p:cNvSpPr txBox="1"/>
          <p:nvPr/>
        </p:nvSpPr>
        <p:spPr>
          <a:xfrm>
            <a:off x="226256" y="533400"/>
            <a:ext cx="609834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Spiritual Gift Defined</a:t>
            </a:r>
            <a:endParaRPr kumimoji="0" lang="en-US" sz="1800" b="0" i="0" u="none" strike="noStrike" kern="0" cap="none" spc="0" normalizeH="0" baseline="0" noProof="0" dirty="0">
              <a:ln>
                <a:noFill/>
              </a:ln>
              <a:solidFill>
                <a:prstClr val="white"/>
              </a:solidFill>
              <a:effectLst/>
              <a:uLnTx/>
              <a:uFillTx/>
            </a:endParaRPr>
          </a:p>
        </p:txBody>
      </p:sp>
      <p:sp>
        <p:nvSpPr>
          <p:cNvPr id="4" name="Rectangle 3">
            <a:extLst>
              <a:ext uri="{FF2B5EF4-FFF2-40B4-BE49-F238E27FC236}">
                <a16:creationId xmlns:a16="http://schemas.microsoft.com/office/drawing/2014/main" id="{AB737704-FCC5-4A90-93EC-A7BCEFB2454A}"/>
              </a:ext>
            </a:extLst>
          </p:cNvPr>
          <p:cNvSpPr txBox="1">
            <a:spLocks noChangeArrowheads="1"/>
          </p:cNvSpPr>
          <p:nvPr/>
        </p:nvSpPr>
        <p:spPr>
          <a:xfrm>
            <a:off x="0" y="1828800"/>
            <a:ext cx="12192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defRPr/>
            </a:pPr>
            <a:r>
              <a:rPr lang="en-US" altLang="en-US" sz="40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 ability or prompting of the Holy Spirit, given to us freely, and is energized and empowered by God for His service.</a:t>
            </a:r>
          </a:p>
        </p:txBody>
      </p:sp>
    </p:spTree>
    <p:extLst>
      <p:ext uri="{BB962C8B-B14F-4D97-AF65-F5344CB8AC3E}">
        <p14:creationId xmlns:p14="http://schemas.microsoft.com/office/powerpoint/2010/main" val="750931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6DDE-52AD-4C79-B5F1-75C3A349BCB3}"/>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Rectangle 3">
            <a:extLst>
              <a:ext uri="{FF2B5EF4-FFF2-40B4-BE49-F238E27FC236}">
                <a16:creationId xmlns:a16="http://schemas.microsoft.com/office/drawing/2014/main" id="{6D96857B-CBF9-4982-B2CA-0DEBC562E366}"/>
              </a:ext>
            </a:extLst>
          </p:cNvPr>
          <p:cNvSpPr txBox="1">
            <a:spLocks noChangeArrowheads="1"/>
          </p:cNvSpPr>
          <p:nvPr/>
        </p:nvSpPr>
        <p:spPr>
          <a:xfrm>
            <a:off x="0" y="1371600"/>
            <a:ext cx="12192000" cy="41148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defRPr/>
            </a:pPr>
            <a:r>
              <a:rPr lang="en-US" altLang="en-US" sz="106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Gifts</a:t>
            </a:r>
          </a:p>
          <a:p>
            <a:pPr algn="ctr" fontAlgn="auto">
              <a:spcAft>
                <a:spcPts val="0"/>
              </a:spcAft>
              <a:buFontTx/>
              <a:buNone/>
              <a:defRPr/>
            </a:pPr>
            <a:r>
              <a:rPr lang="en-US" altLang="en-US" sz="106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vs. </a:t>
            </a:r>
          </a:p>
          <a:p>
            <a:pPr algn="ctr" fontAlgn="auto">
              <a:spcAft>
                <a:spcPts val="0"/>
              </a:spcAft>
              <a:buFontTx/>
              <a:buNone/>
              <a:defRPr/>
            </a:pPr>
            <a:r>
              <a:rPr lang="en-US" altLang="en-US" sz="106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Talents </a:t>
            </a:r>
          </a:p>
          <a:p>
            <a:pPr algn="ctr" fontAlgn="auto">
              <a:spcAft>
                <a:spcPts val="0"/>
              </a:spcAft>
              <a:buFontTx/>
              <a:buNone/>
              <a:defRPr/>
            </a:pPr>
            <a:endParaRPr lang="en-US" altLang="en-US" sz="10600" dirty="0">
              <a:solidFill>
                <a:sysClr val="windowText" lastClr="000000"/>
              </a:solidFill>
              <a:latin typeface="Tahoma" panose="020B0604030504040204" pitchFamily="34" charset="0"/>
            </a:endParaRPr>
          </a:p>
        </p:txBody>
      </p:sp>
    </p:spTree>
    <p:extLst>
      <p:ext uri="{BB962C8B-B14F-4D97-AF65-F5344CB8AC3E}">
        <p14:creationId xmlns:p14="http://schemas.microsoft.com/office/powerpoint/2010/main" val="5702604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16A405-AC7A-4BE3-B593-9F30A772ECE7}"/>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1DFF2D7-069F-462E-A996-DA2B3185C91A}"/>
              </a:ext>
            </a:extLst>
          </p:cNvPr>
          <p:cNvSpPr txBox="1"/>
          <p:nvPr/>
        </p:nvSpPr>
        <p:spPr>
          <a:xfrm>
            <a:off x="0" y="533400"/>
            <a:ext cx="6098344" cy="76944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CeCe Winans</a:t>
            </a:r>
            <a:endParaRPr kumimoji="0" lang="en-US" sz="1800" b="0" i="0" u="none" strike="noStrike" kern="0" cap="none" spc="0" normalizeH="0" baseline="0" noProof="0" dirty="0">
              <a:ln>
                <a:noFill/>
              </a:ln>
              <a:solidFill>
                <a:prstClr val="white"/>
              </a:solidFill>
              <a:effectLst/>
              <a:uLnTx/>
              <a:uFillTx/>
            </a:endParaRPr>
          </a:p>
        </p:txBody>
      </p:sp>
      <p:pic>
        <p:nvPicPr>
          <p:cNvPr id="4" name="Picture 3">
            <a:extLst>
              <a:ext uri="{FF2B5EF4-FFF2-40B4-BE49-F238E27FC236}">
                <a16:creationId xmlns:a16="http://schemas.microsoft.com/office/drawing/2014/main" id="{1B9E358C-7C81-4754-86B7-0FA21B0FA53F}"/>
              </a:ext>
            </a:extLst>
          </p:cNvPr>
          <p:cNvPicPr>
            <a:picLocks noChangeAspect="1"/>
          </p:cNvPicPr>
          <p:nvPr/>
        </p:nvPicPr>
        <p:blipFill>
          <a:blip r:embed="rId3"/>
          <a:stretch>
            <a:fillRect/>
          </a:stretch>
        </p:blipFill>
        <p:spPr>
          <a:xfrm>
            <a:off x="0" y="1302840"/>
            <a:ext cx="6093656" cy="4945560"/>
          </a:xfrm>
          <a:prstGeom prst="rect">
            <a:avLst/>
          </a:prstGeom>
        </p:spPr>
      </p:pic>
      <p:sp>
        <p:nvSpPr>
          <p:cNvPr id="5" name="TextBox 4">
            <a:extLst>
              <a:ext uri="{FF2B5EF4-FFF2-40B4-BE49-F238E27FC236}">
                <a16:creationId xmlns:a16="http://schemas.microsoft.com/office/drawing/2014/main" id="{F9059D13-0B37-40D0-A03C-533F37526569}"/>
              </a:ext>
            </a:extLst>
          </p:cNvPr>
          <p:cNvSpPr txBox="1"/>
          <p:nvPr/>
        </p:nvSpPr>
        <p:spPr>
          <a:xfrm>
            <a:off x="6093656" y="533400"/>
            <a:ext cx="6098344" cy="769441"/>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Oprah Winfrey</a:t>
            </a:r>
            <a:endParaRPr kumimoji="0" lang="en-US" sz="1800" b="0" i="0" u="none" strike="noStrike" kern="0" cap="none" spc="0" normalizeH="0" baseline="0" noProof="0" dirty="0">
              <a:ln>
                <a:noFill/>
              </a:ln>
              <a:solidFill>
                <a:prstClr val="white"/>
              </a:solidFill>
              <a:effectLst/>
              <a:uLnTx/>
              <a:uFillTx/>
            </a:endParaRPr>
          </a:p>
        </p:txBody>
      </p:sp>
      <p:pic>
        <p:nvPicPr>
          <p:cNvPr id="6" name="Picture 5">
            <a:extLst>
              <a:ext uri="{FF2B5EF4-FFF2-40B4-BE49-F238E27FC236}">
                <a16:creationId xmlns:a16="http://schemas.microsoft.com/office/drawing/2014/main" id="{F1196D11-8522-4DA5-95F6-BBA2AD03CB95}"/>
              </a:ext>
            </a:extLst>
          </p:cNvPr>
          <p:cNvPicPr>
            <a:picLocks noChangeAspect="1"/>
          </p:cNvPicPr>
          <p:nvPr/>
        </p:nvPicPr>
        <p:blipFill>
          <a:blip r:embed="rId4"/>
          <a:stretch>
            <a:fillRect/>
          </a:stretch>
        </p:blipFill>
        <p:spPr>
          <a:xfrm>
            <a:off x="6103032" y="1302840"/>
            <a:ext cx="6088968" cy="4945560"/>
          </a:xfrm>
          <a:prstGeom prst="rect">
            <a:avLst/>
          </a:prstGeom>
        </p:spPr>
      </p:pic>
    </p:spTree>
    <p:extLst>
      <p:ext uri="{BB962C8B-B14F-4D97-AF65-F5344CB8AC3E}">
        <p14:creationId xmlns:p14="http://schemas.microsoft.com/office/powerpoint/2010/main" val="4011395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left)">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A4B4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13A706-6F43-4DFD-9DD9-540A172A4EB7}"/>
              </a:ext>
            </a:extLst>
          </p:cNvPr>
          <p:cNvPicPr>
            <a:picLocks noChangeAspect="1"/>
          </p:cNvPicPr>
          <p:nvPr/>
        </p:nvPicPr>
        <p:blipFill rotWithShape="1">
          <a:blip r:embed="rId3"/>
          <a:srcRect l="4639" t="8332" r="4639" b="8334"/>
          <a:stretch/>
        </p:blipFill>
        <p:spPr>
          <a:xfrm>
            <a:off x="4419600" y="5105400"/>
            <a:ext cx="3352800" cy="1524000"/>
          </a:xfrm>
          <a:prstGeom prst="rect">
            <a:avLst/>
          </a:prstGeom>
        </p:spPr>
      </p:pic>
      <p:sp>
        <p:nvSpPr>
          <p:cNvPr id="3" name="Rectangle 3">
            <a:extLst>
              <a:ext uri="{FF2B5EF4-FFF2-40B4-BE49-F238E27FC236}">
                <a16:creationId xmlns:a16="http://schemas.microsoft.com/office/drawing/2014/main" id="{DC9B4D55-0FE0-4256-97AB-B8E20CCD236C}"/>
              </a:ext>
            </a:extLst>
          </p:cNvPr>
          <p:cNvSpPr txBox="1">
            <a:spLocks noChangeArrowheads="1"/>
          </p:cNvSpPr>
          <p:nvPr/>
        </p:nvSpPr>
        <p:spPr>
          <a:xfrm>
            <a:off x="0" y="2819400"/>
            <a:ext cx="12192000" cy="304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Bef>
                <a:spcPct val="0"/>
              </a:spcBef>
              <a:spcAft>
                <a:spcPts val="0"/>
              </a:spcAft>
              <a:buFontTx/>
              <a:buNone/>
              <a:defRPr/>
            </a:pPr>
            <a:r>
              <a:rPr lang="en-US" altLang="en-US" sz="6600" dirty="0">
                <a:solidFill>
                  <a:srgbClr val="BABBBA"/>
                </a:solidFill>
                <a:effectLst>
                  <a:outerShdw blurRad="38100" dist="38100" dir="2700000" algn="tl">
                    <a:srgbClr val="000000">
                      <a:alpha val="43137"/>
                    </a:srgbClr>
                  </a:outerShdw>
                </a:effectLst>
                <a:latin typeface="HalvettBlackCond" pitchFamily="2" charset="0"/>
              </a:rPr>
              <a:t>Which one is spiritually gifted </a:t>
            </a:r>
          </a:p>
          <a:p>
            <a:pPr algn="ctr" fontAlgn="auto">
              <a:spcBef>
                <a:spcPct val="0"/>
              </a:spcBef>
              <a:spcAft>
                <a:spcPts val="0"/>
              </a:spcAft>
              <a:buFontTx/>
              <a:buNone/>
              <a:defRPr/>
            </a:pPr>
            <a:r>
              <a:rPr lang="en-US" altLang="en-US" sz="6600" dirty="0">
                <a:solidFill>
                  <a:srgbClr val="BABBBA"/>
                </a:solidFill>
                <a:effectLst>
                  <a:outerShdw blurRad="38100" dist="38100" dir="2700000" algn="tl">
                    <a:srgbClr val="000000">
                      <a:alpha val="43137"/>
                    </a:srgbClr>
                  </a:outerShdw>
                </a:effectLst>
                <a:latin typeface="HalvettBlackCond" pitchFamily="2" charset="0"/>
              </a:rPr>
              <a:t>and which one is talented? </a:t>
            </a:r>
          </a:p>
        </p:txBody>
      </p:sp>
      <p:pic>
        <p:nvPicPr>
          <p:cNvPr id="4" name="Picture 3">
            <a:extLst>
              <a:ext uri="{FF2B5EF4-FFF2-40B4-BE49-F238E27FC236}">
                <a16:creationId xmlns:a16="http://schemas.microsoft.com/office/drawing/2014/main" id="{4A3DD5BE-40F3-4BAA-A711-FD072D34AD93}"/>
              </a:ext>
            </a:extLst>
          </p:cNvPr>
          <p:cNvPicPr>
            <a:picLocks noChangeAspect="1"/>
          </p:cNvPicPr>
          <p:nvPr/>
        </p:nvPicPr>
        <p:blipFill>
          <a:blip r:embed="rId4">
            <a:alphaModFix amt="20000"/>
          </a:blip>
          <a:stretch>
            <a:fillRect/>
          </a:stretch>
        </p:blipFill>
        <p:spPr>
          <a:xfrm>
            <a:off x="17586" y="0"/>
            <a:ext cx="6096000" cy="3714750"/>
          </a:xfrm>
          <a:prstGeom prst="rect">
            <a:avLst/>
          </a:prstGeom>
          <a:effectLst>
            <a:softEdge rad="1206500"/>
          </a:effectLst>
        </p:spPr>
      </p:pic>
    </p:spTree>
    <p:extLst>
      <p:ext uri="{BB962C8B-B14F-4D97-AF65-F5344CB8AC3E}">
        <p14:creationId xmlns:p14="http://schemas.microsoft.com/office/powerpoint/2010/main" val="2446978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xEl>
                                              <p:pRg st="1" end="1"/>
                                            </p:txEl>
                                          </p:spTgt>
                                        </p:tgtEl>
                                      </p:cBhvr>
                                    </p:animEffect>
                                  </p:childTnLst>
                                </p:cTn>
                              </p:par>
                            </p:childTnLst>
                          </p:cTn>
                        </p:par>
                        <p:par>
                          <p:cTn id="19" fill="hold">
                            <p:stCondLst>
                              <p:cond delay="18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FAC10F-917F-43C9-AC6B-2B99C16247BA}"/>
              </a:ext>
            </a:extLst>
          </p:cNvPr>
          <p:cNvPicPr>
            <a:picLocks noChangeAspect="1"/>
          </p:cNvPicPr>
          <p:nvPr/>
        </p:nvPicPr>
        <p:blipFill rotWithShape="1">
          <a:blip r:embed="rId2"/>
          <a:srcRect l="1250" t="1111" r="1250" b="2223"/>
          <a:stretch/>
        </p:blipFill>
        <p:spPr>
          <a:xfrm>
            <a:off x="0" y="0"/>
            <a:ext cx="12192000" cy="6858000"/>
          </a:xfrm>
          <a:prstGeom prst="rect">
            <a:avLst/>
          </a:prstGeom>
        </p:spPr>
      </p:pic>
    </p:spTree>
    <p:extLst>
      <p:ext uri="{BB962C8B-B14F-4D97-AF65-F5344CB8AC3E}">
        <p14:creationId xmlns:p14="http://schemas.microsoft.com/office/powerpoint/2010/main" val="184387546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6DDE-52AD-4C79-B5F1-75C3A349BCB3}"/>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1F27BD5-20FF-425D-B05A-5A9DDCA81D1B}"/>
              </a:ext>
            </a:extLst>
          </p:cNvPr>
          <p:cNvSpPr txBox="1"/>
          <p:nvPr/>
        </p:nvSpPr>
        <p:spPr>
          <a:xfrm>
            <a:off x="228600" y="533400"/>
            <a:ext cx="10210800"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What are some Spiritual Gifts?</a:t>
            </a:r>
            <a:endParaRPr kumimoji="0" lang="en-US" sz="1800" b="0" i="0" u="none" strike="noStrike" kern="0" cap="none" spc="0" normalizeH="0" baseline="0" noProof="0" dirty="0">
              <a:ln>
                <a:noFill/>
              </a:ln>
              <a:solidFill>
                <a:prstClr val="white"/>
              </a:solidFill>
              <a:effectLst/>
              <a:uLnTx/>
              <a:uFillTx/>
            </a:endParaRPr>
          </a:p>
        </p:txBody>
      </p:sp>
      <p:pic>
        <p:nvPicPr>
          <p:cNvPr id="6" name="Picture 5">
            <a:extLst>
              <a:ext uri="{FF2B5EF4-FFF2-40B4-BE49-F238E27FC236}">
                <a16:creationId xmlns:a16="http://schemas.microsoft.com/office/drawing/2014/main" id="{9BC2766D-1F8C-4CEC-9CCA-BAE4C3E4AA01}"/>
              </a:ext>
            </a:extLst>
          </p:cNvPr>
          <p:cNvPicPr>
            <a:picLocks noChangeAspect="1"/>
          </p:cNvPicPr>
          <p:nvPr/>
        </p:nvPicPr>
        <p:blipFill rotWithShape="1">
          <a:blip r:embed="rId4">
            <a:alphaModFix amt="35000"/>
          </a:blip>
          <a:srcRect r="10000" b="30000"/>
          <a:stretch/>
        </p:blipFill>
        <p:spPr>
          <a:xfrm>
            <a:off x="3429000" y="2057400"/>
            <a:ext cx="8763000" cy="4800600"/>
          </a:xfrm>
          <a:prstGeom prst="rect">
            <a:avLst/>
          </a:prstGeom>
        </p:spPr>
      </p:pic>
      <p:sp>
        <p:nvSpPr>
          <p:cNvPr id="7" name="Rectangle 3">
            <a:extLst>
              <a:ext uri="{FF2B5EF4-FFF2-40B4-BE49-F238E27FC236}">
                <a16:creationId xmlns:a16="http://schemas.microsoft.com/office/drawing/2014/main" id="{2F63AA82-499D-49CD-99DD-616F20086C34}"/>
              </a:ext>
            </a:extLst>
          </p:cNvPr>
          <p:cNvSpPr txBox="1">
            <a:spLocks noChangeArrowheads="1"/>
          </p:cNvSpPr>
          <p:nvPr/>
        </p:nvSpPr>
        <p:spPr>
          <a:xfrm>
            <a:off x="0" y="1600200"/>
            <a:ext cx="12192000" cy="182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altLang="en-US" sz="32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altLang="en-US" sz="3600" b="1"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Corinthians 12</a:t>
            </a:r>
            <a:r>
              <a:rPr lang="en-US" altLang="en-US" sz="32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Paul includes: </a:t>
            </a:r>
            <a:r>
              <a:rPr lang="en-US" altLang="en-US" sz="3200" i="1"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wisdom, knowledge, faith, healing, miracles, prophesy, discernment, interpretation of tongues, helps and administration.</a:t>
            </a:r>
          </a:p>
        </p:txBody>
      </p:sp>
      <p:sp>
        <p:nvSpPr>
          <p:cNvPr id="8" name="Rectangle 4">
            <a:extLst>
              <a:ext uri="{FF2B5EF4-FFF2-40B4-BE49-F238E27FC236}">
                <a16:creationId xmlns:a16="http://schemas.microsoft.com/office/drawing/2014/main" id="{1CDB46D7-DEE2-4DD5-9FD8-F4193AAC3D60}"/>
              </a:ext>
            </a:extLst>
          </p:cNvPr>
          <p:cNvSpPr txBox="1">
            <a:spLocks noChangeArrowheads="1"/>
          </p:cNvSpPr>
          <p:nvPr/>
        </p:nvSpPr>
        <p:spPr>
          <a:xfrm>
            <a:off x="0" y="3886200"/>
            <a:ext cx="12192000" cy="2057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US" altLang="en-US"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a:t>
            </a:r>
            <a:r>
              <a:rPr lang="en-US" altLang="en-US" sz="3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Ephesians 4</a:t>
            </a:r>
            <a:r>
              <a:rPr lang="en-US" altLang="en-US"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a:t>
            </a:r>
            <a:r>
              <a:rPr lang="en-US" altLang="en-US" sz="3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Corinthians 12, </a:t>
            </a:r>
            <a:r>
              <a:rPr lang="en-US" altLang="en-US"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Paul lists five equipping positions in the church. </a:t>
            </a:r>
          </a:p>
          <a:p>
            <a:pPr fontAlgn="auto">
              <a:spcAft>
                <a:spcPts val="0"/>
              </a:spcAft>
              <a:buFontTx/>
              <a:buNone/>
              <a:defRPr/>
            </a:pPr>
            <a:r>
              <a:rPr lang="en-US" altLang="en-US"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6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These are: </a:t>
            </a:r>
            <a:r>
              <a:rPr lang="en-US" altLang="en-US" sz="3200" i="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Apostles, Prophets, Evangelists, </a:t>
            </a:r>
          </a:p>
          <a:p>
            <a:pPr fontAlgn="auto">
              <a:spcAft>
                <a:spcPts val="0"/>
              </a:spcAft>
              <a:buFontTx/>
              <a:buNone/>
              <a:defRPr/>
            </a:pPr>
            <a:r>
              <a:rPr lang="en-US" altLang="en-US" sz="3200" i="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Pastors and Teachers.</a:t>
            </a:r>
          </a:p>
        </p:txBody>
      </p:sp>
    </p:spTree>
    <p:extLst>
      <p:ext uri="{BB962C8B-B14F-4D97-AF65-F5344CB8AC3E}">
        <p14:creationId xmlns:p14="http://schemas.microsoft.com/office/powerpoint/2010/main" val="1984405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wipe(left)">
                                      <p:cBhvr>
                                        <p:cTn id="21" dur="500"/>
                                        <p:tgtEl>
                                          <p:spTgt spid="8">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2FD4A9-15B2-4683-AE7F-C31F7D3AB159}"/>
              </a:ext>
            </a:extLst>
          </p:cNvPr>
          <p:cNvPicPr>
            <a:picLocks noChangeAspect="1"/>
          </p:cNvPicPr>
          <p:nvPr/>
        </p:nvPicPr>
        <p:blipFill>
          <a:blip r:embed="rId2"/>
          <a:stretch>
            <a:fillRect/>
          </a:stretch>
        </p:blipFill>
        <p:spPr>
          <a:xfrm>
            <a:off x="8382000" y="3962400"/>
            <a:ext cx="3810000" cy="2857500"/>
          </a:xfrm>
          <a:prstGeom prst="rect">
            <a:avLst/>
          </a:prstGeom>
          <a:effectLst>
            <a:softEdge rad="12700"/>
          </a:effectLst>
        </p:spPr>
      </p:pic>
      <p:sp>
        <p:nvSpPr>
          <p:cNvPr id="3" name="Rectangle 2">
            <a:extLst>
              <a:ext uri="{FF2B5EF4-FFF2-40B4-BE49-F238E27FC236}">
                <a16:creationId xmlns:a16="http://schemas.microsoft.com/office/drawing/2014/main" id="{008DD675-D210-4AD3-BA05-905CB90B07BA}"/>
              </a:ext>
            </a:extLst>
          </p:cNvPr>
          <p:cNvSpPr txBox="1">
            <a:spLocks noChangeArrowheads="1"/>
          </p:cNvSpPr>
          <p:nvPr/>
        </p:nvSpPr>
        <p:spPr>
          <a:xfrm>
            <a:off x="228600" y="365125"/>
            <a:ext cx="10515600" cy="1325563"/>
          </a:xfrm>
          <a:prstGeom prst="rect">
            <a:avLst/>
          </a:prstGeom>
          <a:effectLst>
            <a:outerShdw dist="17961" dir="2700000" algn="ctr" rotWithShape="0">
              <a:srgbClr val="E7E6E6"/>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altLang="en-US" dirty="0">
                <a:solidFill>
                  <a:sysClr val="window" lastClr="FFFFFF"/>
                </a:solidFill>
                <a:effectLst>
                  <a:outerShdw blurRad="38100" dist="38100" dir="2700000" algn="tl">
                    <a:srgbClr val="000000">
                      <a:alpha val="43137"/>
                    </a:srgbClr>
                  </a:outerShdw>
                </a:effectLst>
                <a:latin typeface="HalvettBlackCond" pitchFamily="2" charset="0"/>
              </a:rPr>
              <a:t>No One is Excluded</a:t>
            </a:r>
          </a:p>
        </p:txBody>
      </p:sp>
      <p:sp>
        <p:nvSpPr>
          <p:cNvPr id="4" name="Rectangle 3">
            <a:extLst>
              <a:ext uri="{FF2B5EF4-FFF2-40B4-BE49-F238E27FC236}">
                <a16:creationId xmlns:a16="http://schemas.microsoft.com/office/drawing/2014/main" id="{BABD225E-584D-4C7E-90B8-E989607F2DA3}"/>
              </a:ext>
            </a:extLst>
          </p:cNvPr>
          <p:cNvSpPr txBox="1">
            <a:spLocks noChangeArrowheads="1"/>
          </p:cNvSpPr>
          <p:nvPr/>
        </p:nvSpPr>
        <p:spPr>
          <a:xfrm>
            <a:off x="0" y="1752600"/>
            <a:ext cx="12192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00000"/>
              </a:lnSpc>
              <a:spcBef>
                <a:spcPct val="0"/>
              </a:spcBef>
              <a:spcAft>
                <a:spcPts val="0"/>
              </a:spcAft>
              <a:buClrTx/>
              <a:buSzTx/>
              <a:buFontTx/>
              <a:buNone/>
              <a:tabLst/>
              <a:defRPr/>
            </a:pPr>
            <a:r>
              <a:rPr kumimoji="0" lang="en-US" altLang="en-US" sz="80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Tahoma" panose="020B0604030504040204" pitchFamily="34" charset="0"/>
                <a:ea typeface="+mn-ea"/>
                <a:cs typeface="+mn-cs"/>
              </a:rPr>
              <a:t>Everybody </a:t>
            </a:r>
          </a:p>
          <a:p>
            <a:pPr marL="228600" marR="0" lvl="0" indent="-228600" algn="ctr" defTabSz="914400" rtl="0" eaLnBrk="1" fontAlgn="auto" latinLnBrk="0" hangingPunct="1">
              <a:lnSpc>
                <a:spcPct val="100000"/>
              </a:lnSpc>
              <a:spcBef>
                <a:spcPct val="0"/>
              </a:spcBef>
              <a:spcAft>
                <a:spcPts val="0"/>
              </a:spcAft>
              <a:buClrTx/>
              <a:buSzTx/>
              <a:buFontTx/>
              <a:buNone/>
              <a:tabLst/>
              <a:defRPr/>
            </a:pPr>
            <a:r>
              <a:rPr kumimoji="0" lang="en-US" altLang="en-US" sz="80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Tahoma" panose="020B0604030504040204" pitchFamily="34" charset="0"/>
                <a:ea typeface="+mn-ea"/>
                <a:cs typeface="+mn-cs"/>
              </a:rPr>
              <a:t>Can Do Something </a:t>
            </a:r>
            <a:r>
              <a:rPr kumimoji="0" lang="en-US" altLang="en-US" sz="80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Tahoma"/>
                <a:ea typeface="+mn-ea"/>
                <a:cs typeface="+mn-cs"/>
              </a:rPr>
              <a:t> </a:t>
            </a:r>
          </a:p>
        </p:txBody>
      </p:sp>
    </p:spTree>
    <p:extLst>
      <p:ext uri="{BB962C8B-B14F-4D97-AF65-F5344CB8AC3E}">
        <p14:creationId xmlns:p14="http://schemas.microsoft.com/office/powerpoint/2010/main" val="809886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1000"/>
                                        <p:tgtEl>
                                          <p:spTgt spid="4">
                                            <p:txEl>
                                              <p:pRg st="0" end="0"/>
                                            </p:txEl>
                                          </p:spTgt>
                                        </p:tgtEl>
                                      </p:cBhvr>
                                    </p:animEffect>
                                  </p:childTnLst>
                                </p:cTn>
                              </p:par>
                              <p:par>
                                <p:cTn id="8" presetID="6" presetClass="entr" presetSubtype="16" fill="hold" nodeType="withEffect">
                                  <p:stCondLst>
                                    <p:cond delay="100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circle(in)">
                                      <p:cBhvr>
                                        <p:cTn id="10"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4535B-F20A-430F-9BC4-CCB976B1929A}"/>
              </a:ext>
            </a:extLst>
          </p:cNvPr>
          <p:cNvPicPr>
            <a:picLocks noChangeAspect="1"/>
          </p:cNvPicPr>
          <p:nvPr/>
        </p:nvPicPr>
        <p:blipFill>
          <a:blip r:embed="rId2">
            <a:alphaModFix amt="20000"/>
          </a:blip>
          <a:stretch>
            <a:fillRect/>
          </a:stretch>
        </p:blipFill>
        <p:spPr>
          <a:xfrm>
            <a:off x="1" y="1"/>
            <a:ext cx="12192000" cy="6858000"/>
          </a:xfrm>
          <a:prstGeom prst="rect">
            <a:avLst/>
          </a:prstGeom>
        </p:spPr>
      </p:pic>
      <p:sp>
        <p:nvSpPr>
          <p:cNvPr id="3" name="Rectangle 2">
            <a:extLst>
              <a:ext uri="{FF2B5EF4-FFF2-40B4-BE49-F238E27FC236}">
                <a16:creationId xmlns:a16="http://schemas.microsoft.com/office/drawing/2014/main" id="{64A59D90-8204-4667-8B8A-7EB23077C254}"/>
              </a:ext>
            </a:extLst>
          </p:cNvPr>
          <p:cNvSpPr txBox="1">
            <a:spLocks noChangeArrowheads="1"/>
          </p:cNvSpPr>
          <p:nvPr/>
        </p:nvSpPr>
        <p:spPr>
          <a:xfrm>
            <a:off x="228600" y="365125"/>
            <a:ext cx="10515600" cy="1325563"/>
          </a:xfrm>
          <a:prstGeom prst="rect">
            <a:avLst/>
          </a:prstGeom>
          <a:effectLst>
            <a:outerShdw dist="17961" dir="2700000" algn="ctr" rotWithShape="0">
              <a:srgbClr val="E7E6E6"/>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altLang="en-US" dirty="0">
                <a:solidFill>
                  <a:sysClr val="window" lastClr="FFFFFF"/>
                </a:solidFill>
                <a:effectLst>
                  <a:outerShdw blurRad="38100" dist="38100" dir="2700000" algn="tl">
                    <a:srgbClr val="000000">
                      <a:alpha val="43137"/>
                    </a:srgbClr>
                  </a:outerShdw>
                </a:effectLst>
                <a:latin typeface="HalvettBlackCond" pitchFamily="2" charset="0"/>
              </a:rPr>
              <a:t>Where do you grow best?</a:t>
            </a:r>
          </a:p>
        </p:txBody>
      </p:sp>
      <p:sp>
        <p:nvSpPr>
          <p:cNvPr id="4" name="Rectangle 3">
            <a:extLst>
              <a:ext uri="{FF2B5EF4-FFF2-40B4-BE49-F238E27FC236}">
                <a16:creationId xmlns:a16="http://schemas.microsoft.com/office/drawing/2014/main" id="{7DFB9BF1-393B-4FE0-9F10-75CD59B4285C}"/>
              </a:ext>
            </a:extLst>
          </p:cNvPr>
          <p:cNvSpPr txBox="1">
            <a:spLocks noChangeArrowheads="1"/>
          </p:cNvSpPr>
          <p:nvPr/>
        </p:nvSpPr>
        <p:spPr>
          <a:xfrm>
            <a:off x="0" y="1752600"/>
            <a:ext cx="12192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ct val="0"/>
              </a:spcBef>
              <a:spcAft>
                <a:spcPts val="0"/>
              </a:spcAft>
              <a:buClrTx/>
              <a:buSzTx/>
              <a:buFontTx/>
              <a:buNone/>
              <a:tabLst/>
              <a:defRPr/>
            </a:pPr>
            <a:r>
              <a:rPr kumimoji="0" lang="en-US" altLang="en-US" sz="3600" b="0" i="0" u="none" strike="noStrike" kern="1200" cap="none" spc="0" normalizeH="0" baseline="0" noProof="0" dirty="0">
                <a:ln>
                  <a:noFill/>
                </a:ln>
                <a:solidFill>
                  <a:sysClr val="windowText" lastClr="000000"/>
                </a:solidFill>
                <a:effectLst/>
                <a:uLnTx/>
                <a:uFillTx/>
                <a:latin typeface="Tahoma" panose="020B0604030504040204" pitchFamily="34" charset="0"/>
                <a:ea typeface="+mn-ea"/>
                <a:cs typeface="+mn-cs"/>
              </a:rPr>
              <a:t>  </a:t>
            </a:r>
            <a:r>
              <a:rPr kumimoji="0" lang="en-US" altLang="en-US" sz="36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venir Next LT Pro" panose="020B0504020202020204" pitchFamily="34" charset="0"/>
                <a:ea typeface="+mn-ea"/>
                <a:cs typeface="+mn-cs"/>
              </a:rPr>
              <a:t>The only way for the </a:t>
            </a:r>
            <a:r>
              <a:rPr kumimoji="0" lang="en-US" altLang="en-US" sz="36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venir Next LT Pro" panose="020B0504020202020204" pitchFamily="34" charset="0"/>
                <a:ea typeface="+mn-ea"/>
                <a:cs typeface="+mn-cs"/>
              </a:rPr>
              <a:t>gift</a:t>
            </a:r>
            <a:r>
              <a:rPr kumimoji="0" lang="en-US" altLang="en-US" sz="36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venir Next LT Pro" panose="020B0504020202020204" pitchFamily="34" charset="0"/>
                <a:ea typeface="+mn-ea"/>
                <a:cs typeface="+mn-cs"/>
              </a:rPr>
              <a:t> to grow is in the best soil.</a:t>
            </a:r>
          </a:p>
          <a:p>
            <a:pPr marL="228600" marR="0" lvl="0" indent="-228600" algn="ctr" defTabSz="914400" rtl="0" eaLnBrk="1" fontAlgn="auto" latinLnBrk="0" hangingPunct="1">
              <a:lnSpc>
                <a:spcPct val="90000"/>
              </a:lnSpc>
              <a:spcBef>
                <a:spcPct val="0"/>
              </a:spcBef>
              <a:spcAft>
                <a:spcPts val="0"/>
              </a:spcAft>
              <a:buClrTx/>
              <a:buSzTx/>
              <a:buFontTx/>
              <a:buNone/>
              <a:tabLst/>
              <a:defRPr/>
            </a:pPr>
            <a:endParaRPr kumimoji="0" lang="en-US" altLang="en-US" sz="88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venir Next LT Pro" panose="020B0504020202020204" pitchFamily="34" charset="0"/>
              <a:ea typeface="+mn-ea"/>
              <a:cs typeface="+mn-cs"/>
            </a:endParaRPr>
          </a:p>
          <a:p>
            <a:pPr marL="228600" marR="0" lvl="0" indent="-228600" algn="ctr" defTabSz="914400" rtl="0" eaLnBrk="1" fontAlgn="auto" latinLnBrk="0" hangingPunct="1">
              <a:lnSpc>
                <a:spcPct val="90000"/>
              </a:lnSpc>
              <a:spcBef>
                <a:spcPct val="0"/>
              </a:spcBef>
              <a:spcAft>
                <a:spcPts val="0"/>
              </a:spcAft>
              <a:buClrTx/>
              <a:buSzTx/>
              <a:buFontTx/>
              <a:buNone/>
              <a:tabLst/>
              <a:defRPr/>
            </a:pPr>
            <a:r>
              <a:rPr kumimoji="0" lang="en-US" altLang="en-US" sz="66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Tahoma" panose="020B0604030504040204" pitchFamily="34" charset="0"/>
                <a:ea typeface="+mn-ea"/>
                <a:cs typeface="+mn-cs"/>
              </a:rPr>
              <a:t>The Church</a:t>
            </a:r>
            <a:r>
              <a:rPr kumimoji="0" lang="en-US" altLang="en-US" sz="28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Tahoma"/>
                <a:ea typeface="+mn-ea"/>
                <a:cs typeface="+mn-cs"/>
              </a:rPr>
              <a:t>  </a:t>
            </a:r>
          </a:p>
        </p:txBody>
      </p:sp>
    </p:spTree>
    <p:extLst>
      <p:ext uri="{BB962C8B-B14F-4D97-AF65-F5344CB8AC3E}">
        <p14:creationId xmlns:p14="http://schemas.microsoft.com/office/powerpoint/2010/main" val="128287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p:cTn id="12"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4"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6DDE-52AD-4C79-B5F1-75C3A349BCB3}"/>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145AC0B3-09D9-4037-98E5-693647004006}"/>
              </a:ext>
            </a:extLst>
          </p:cNvPr>
          <p:cNvSpPr txBox="1"/>
          <p:nvPr/>
        </p:nvSpPr>
        <p:spPr>
          <a:xfrm>
            <a:off x="226256" y="525959"/>
            <a:ext cx="609834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Home Depot</a:t>
            </a:r>
            <a:endParaRPr kumimoji="0" lang="en-US" sz="1800" b="0" i="0" u="none" strike="noStrike" kern="0" cap="none" spc="0" normalizeH="0" baseline="0" noProof="0" dirty="0">
              <a:ln>
                <a:noFill/>
              </a:ln>
              <a:solidFill>
                <a:prstClr val="white"/>
              </a:solidFill>
              <a:effectLst/>
              <a:uLnTx/>
              <a:uFillTx/>
            </a:endParaRPr>
          </a:p>
        </p:txBody>
      </p:sp>
      <p:sp>
        <p:nvSpPr>
          <p:cNvPr id="6" name="Rectangle 3">
            <a:extLst>
              <a:ext uri="{FF2B5EF4-FFF2-40B4-BE49-F238E27FC236}">
                <a16:creationId xmlns:a16="http://schemas.microsoft.com/office/drawing/2014/main" id="{2CC4E4A1-4A6F-4579-BD26-E3C5AE824601}"/>
              </a:ext>
            </a:extLst>
          </p:cNvPr>
          <p:cNvSpPr txBox="1">
            <a:spLocks noChangeArrowheads="1"/>
          </p:cNvSpPr>
          <p:nvPr/>
        </p:nvSpPr>
        <p:spPr>
          <a:xfrm>
            <a:off x="0" y="1752600"/>
            <a:ext cx="6477000" cy="34290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defRPr/>
            </a:pPr>
            <a:r>
              <a:rPr lang="en-US" altLang="en-US"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a place that helps people to use their own gifts and talents that they already possess.</a:t>
            </a:r>
          </a:p>
          <a:p>
            <a:pPr fontAlgn="auto">
              <a:lnSpc>
                <a:spcPct val="100000"/>
              </a:lnSpc>
              <a:spcAft>
                <a:spcPts val="0"/>
              </a:spcAft>
              <a:defRPr/>
            </a:pPr>
            <a:r>
              <a:rPr lang="en-US" altLang="en-US"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also enables those who are dreamers to cultivate and develop their own gifts and talents for effective use.</a:t>
            </a:r>
          </a:p>
        </p:txBody>
      </p:sp>
      <p:pic>
        <p:nvPicPr>
          <p:cNvPr id="7" name="Picture 6">
            <a:extLst>
              <a:ext uri="{FF2B5EF4-FFF2-40B4-BE49-F238E27FC236}">
                <a16:creationId xmlns:a16="http://schemas.microsoft.com/office/drawing/2014/main" id="{D87E0431-A72C-492D-9FD9-08FA7C47568E}"/>
              </a:ext>
            </a:extLst>
          </p:cNvPr>
          <p:cNvPicPr>
            <a:picLocks noChangeAspect="1"/>
          </p:cNvPicPr>
          <p:nvPr/>
        </p:nvPicPr>
        <p:blipFill>
          <a:blip r:embed="rId3"/>
          <a:stretch>
            <a:fillRect/>
          </a:stretch>
        </p:blipFill>
        <p:spPr>
          <a:xfrm>
            <a:off x="6477000" y="990600"/>
            <a:ext cx="5715000" cy="5257800"/>
          </a:xfrm>
          <a:prstGeom prst="rect">
            <a:avLst/>
          </a:prstGeom>
        </p:spPr>
      </p:pic>
    </p:spTree>
    <p:extLst>
      <p:ext uri="{BB962C8B-B14F-4D97-AF65-F5344CB8AC3E}">
        <p14:creationId xmlns:p14="http://schemas.microsoft.com/office/powerpoint/2010/main" val="1094493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left)">
                                      <p:cBhvr>
                                        <p:cTn id="2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D30973-3A05-4D03-AE83-32EA3EE1E89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537441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B4B4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001A47-BBE3-40DD-B77E-DC7E284EE4E7}"/>
              </a:ext>
            </a:extLst>
          </p:cNvPr>
          <p:cNvPicPr>
            <a:picLocks noChangeAspect="1"/>
          </p:cNvPicPr>
          <p:nvPr/>
        </p:nvPicPr>
        <p:blipFill rotWithShape="1">
          <a:blip r:embed="rId3"/>
          <a:srcRect l="4639" t="8332" r="4639" b="8334"/>
          <a:stretch/>
        </p:blipFill>
        <p:spPr>
          <a:xfrm>
            <a:off x="4419600" y="5105400"/>
            <a:ext cx="3352800" cy="1524000"/>
          </a:xfrm>
          <a:prstGeom prst="rect">
            <a:avLst/>
          </a:prstGeom>
        </p:spPr>
      </p:pic>
      <p:sp>
        <p:nvSpPr>
          <p:cNvPr id="4" name="Rectangle 3">
            <a:extLst>
              <a:ext uri="{FF2B5EF4-FFF2-40B4-BE49-F238E27FC236}">
                <a16:creationId xmlns:a16="http://schemas.microsoft.com/office/drawing/2014/main" id="{05C91B1C-C4BC-4499-BF20-D9F63A7BBF83}"/>
              </a:ext>
            </a:extLst>
          </p:cNvPr>
          <p:cNvSpPr txBox="1">
            <a:spLocks noChangeArrowheads="1"/>
          </p:cNvSpPr>
          <p:nvPr/>
        </p:nvSpPr>
        <p:spPr>
          <a:xfrm>
            <a:off x="0" y="2133600"/>
            <a:ext cx="12192000" cy="182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Bef>
                <a:spcPct val="0"/>
              </a:spcBef>
              <a:spcAft>
                <a:spcPts val="0"/>
              </a:spcAft>
              <a:buFontTx/>
              <a:buNone/>
              <a:defRPr/>
            </a:pPr>
            <a:r>
              <a:rPr lang="en-US" altLang="en-US" sz="3600" dirty="0">
                <a:solidFill>
                  <a:sysClr val="windowText" lastClr="000000"/>
                </a:solidFill>
                <a:latin typeface="Tahoma" panose="020B0604030504040204" pitchFamily="34" charset="0"/>
              </a:rPr>
              <a:t>  </a:t>
            </a:r>
            <a:r>
              <a:rPr lang="en-US" altLang="en-US" sz="8000" dirty="0">
                <a:solidFill>
                  <a:srgbClr val="B9BBB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Get ready to find out  </a:t>
            </a:r>
            <a:endParaRPr lang="en-US" altLang="en-US" sz="8800" dirty="0">
              <a:solidFill>
                <a:srgbClr val="B9BBBA"/>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Rectangle 3">
            <a:extLst>
              <a:ext uri="{FF2B5EF4-FFF2-40B4-BE49-F238E27FC236}">
                <a16:creationId xmlns:a16="http://schemas.microsoft.com/office/drawing/2014/main" id="{B214E4A6-06AF-4C9D-B0D9-B86D858E1D3B}"/>
              </a:ext>
            </a:extLst>
          </p:cNvPr>
          <p:cNvSpPr txBox="1">
            <a:spLocks noChangeArrowheads="1"/>
          </p:cNvSpPr>
          <p:nvPr/>
        </p:nvSpPr>
        <p:spPr>
          <a:xfrm>
            <a:off x="0" y="1905000"/>
            <a:ext cx="12192000" cy="167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Bef>
                <a:spcPct val="0"/>
              </a:spcBef>
              <a:spcAft>
                <a:spcPts val="0"/>
              </a:spcAft>
              <a:buFontTx/>
              <a:buNone/>
              <a:defRPr/>
            </a:pPr>
            <a:r>
              <a:rPr lang="en-US" altLang="en-US" sz="3600" dirty="0">
                <a:solidFill>
                  <a:sysClr val="windowText" lastClr="000000"/>
                </a:solidFill>
                <a:latin typeface="Tahoma" panose="020B0604030504040204" pitchFamily="34" charset="0"/>
              </a:rPr>
              <a:t>  </a:t>
            </a:r>
            <a:r>
              <a:rPr lang="en-US" altLang="en-US" sz="3600" dirty="0">
                <a:solidFill>
                  <a:srgbClr val="B9BBBA"/>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“So you should earnestly desire the most helpful gifts. </a:t>
            </a:r>
          </a:p>
          <a:p>
            <a:pPr algn="ctr" fontAlgn="auto">
              <a:spcBef>
                <a:spcPct val="0"/>
              </a:spcBef>
              <a:spcAft>
                <a:spcPts val="0"/>
              </a:spcAft>
              <a:buFontTx/>
              <a:buNone/>
              <a:defRPr/>
            </a:pPr>
            <a:r>
              <a:rPr lang="en-US" altLang="en-US" sz="3600" dirty="0">
                <a:solidFill>
                  <a:srgbClr val="B9BBBA"/>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But now let me show you </a:t>
            </a:r>
            <a:r>
              <a:rPr lang="en-US" altLang="en-US" sz="3600" b="1" dirty="0">
                <a:solidFill>
                  <a:srgbClr val="B9BBBA"/>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a way of life that is best of all</a:t>
            </a:r>
            <a:r>
              <a:rPr lang="en-US" altLang="en-US" sz="3600" dirty="0">
                <a:solidFill>
                  <a:srgbClr val="B9BBBA"/>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a:t>
            </a:r>
            <a:endParaRPr lang="en-US" altLang="en-US" sz="8800" dirty="0">
              <a:solidFill>
                <a:srgbClr val="B9BBBA"/>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4B61090-C976-4AB9-9DF7-54DC65734222}"/>
              </a:ext>
            </a:extLst>
          </p:cNvPr>
          <p:cNvPicPr>
            <a:picLocks noChangeAspect="1"/>
          </p:cNvPicPr>
          <p:nvPr/>
        </p:nvPicPr>
        <p:blipFill>
          <a:blip r:embed="rId4">
            <a:alphaModFix amt="20000"/>
          </a:blip>
          <a:stretch>
            <a:fillRect/>
          </a:stretch>
        </p:blipFill>
        <p:spPr>
          <a:xfrm>
            <a:off x="0" y="0"/>
            <a:ext cx="6096000" cy="3714750"/>
          </a:xfrm>
          <a:prstGeom prst="rect">
            <a:avLst/>
          </a:prstGeom>
          <a:effectLst>
            <a:softEdge rad="1206500"/>
          </a:effectLst>
        </p:spPr>
      </p:pic>
      <p:sp>
        <p:nvSpPr>
          <p:cNvPr id="10" name="Rectangle 2">
            <a:extLst>
              <a:ext uri="{FF2B5EF4-FFF2-40B4-BE49-F238E27FC236}">
                <a16:creationId xmlns:a16="http://schemas.microsoft.com/office/drawing/2014/main" id="{27FAB300-EF92-4E87-A200-03135815201C}"/>
              </a:ext>
            </a:extLst>
          </p:cNvPr>
          <p:cNvSpPr txBox="1">
            <a:spLocks noChangeArrowheads="1"/>
          </p:cNvSpPr>
          <p:nvPr/>
        </p:nvSpPr>
        <p:spPr>
          <a:xfrm>
            <a:off x="228600" y="457200"/>
            <a:ext cx="7772400" cy="1143000"/>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altLang="en-US" b="1" dirty="0">
                <a:solidFill>
                  <a:srgbClr val="B9BBBA"/>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 Corinthians 12:31 </a:t>
            </a:r>
            <a:r>
              <a:rPr lang="en-US" altLang="en-US" sz="4000" dirty="0">
                <a:solidFill>
                  <a:srgbClr val="B9BBBA"/>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(NLT)</a:t>
            </a:r>
            <a:endParaRPr lang="en-US" altLang="en-US" dirty="0">
              <a:solidFill>
                <a:srgbClr val="B9BBBA"/>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2">
            <a:extLst>
              <a:ext uri="{FF2B5EF4-FFF2-40B4-BE49-F238E27FC236}">
                <a16:creationId xmlns:a16="http://schemas.microsoft.com/office/drawing/2014/main" id="{4419272C-C3F2-4174-8A2E-CDA50EB665E9}"/>
              </a:ext>
            </a:extLst>
          </p:cNvPr>
          <p:cNvSpPr txBox="1">
            <a:spLocks noChangeArrowheads="1"/>
          </p:cNvSpPr>
          <p:nvPr/>
        </p:nvSpPr>
        <p:spPr>
          <a:xfrm>
            <a:off x="228600" y="365125"/>
            <a:ext cx="10515600" cy="1325563"/>
          </a:xfrm>
          <a:prstGeom prst="rect">
            <a:avLst/>
          </a:prstGeom>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altLang="en-US" dirty="0">
                <a:solidFill>
                  <a:srgbClr val="B9BBBA"/>
                </a:solidFill>
                <a:effectLst>
                  <a:outerShdw blurRad="38100" dist="38100" dir="2700000" algn="tl">
                    <a:srgbClr val="000000">
                      <a:alpha val="43137"/>
                    </a:srgbClr>
                  </a:outerShdw>
                </a:effectLst>
                <a:latin typeface="HalvettBlackCond" pitchFamily="2" charset="0"/>
              </a:rPr>
              <a:t>What is my gift?</a:t>
            </a:r>
          </a:p>
        </p:txBody>
      </p:sp>
    </p:spTree>
    <p:extLst>
      <p:ext uri="{BB962C8B-B14F-4D97-AF65-F5344CB8AC3E}">
        <p14:creationId xmlns:p14="http://schemas.microsoft.com/office/powerpoint/2010/main" val="1117579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10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xEl>
                                              <p:pRg st="0" end="0"/>
                                            </p:txEl>
                                          </p:spTgt>
                                        </p:tgtEl>
                                      </p:cBhvr>
                                    </p:animEffect>
                                    <p:set>
                                      <p:cBhvr>
                                        <p:cTn id="15" dur="1" fill="hold">
                                          <p:stCondLst>
                                            <p:cond delay="499"/>
                                          </p:stCondLst>
                                        </p:cTn>
                                        <p:tgtEl>
                                          <p:spTgt spid="10">
                                            <p:txEl>
                                              <p:pRg st="0" end="0"/>
                                            </p:txEl>
                                          </p:spTgt>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
                                            <p:txEl>
                                              <p:pRg st="0" end="0"/>
                                            </p:txEl>
                                          </p:spTgt>
                                        </p:tgtEl>
                                      </p:cBhvr>
                                    </p:animEffect>
                                    <p:set>
                                      <p:cBhvr>
                                        <p:cTn id="18" dur="1" fill="hold">
                                          <p:stCondLst>
                                            <p:cond delay="499"/>
                                          </p:stCondLst>
                                        </p:cTn>
                                        <p:tgtEl>
                                          <p:spTgt spid="7">
                                            <p:txEl>
                                              <p:pRg st="0" end="0"/>
                                            </p:txEl>
                                          </p:spTgt>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7">
                                            <p:txEl>
                                              <p:pRg st="1" end="1"/>
                                            </p:txEl>
                                          </p:spTgt>
                                        </p:tgtEl>
                                      </p:cBhvr>
                                    </p:animEffect>
                                    <p:set>
                                      <p:cBhvr>
                                        <p:cTn id="21" dur="1" fill="hold">
                                          <p:stCondLst>
                                            <p:cond delay="499"/>
                                          </p:stCondLst>
                                        </p:cTn>
                                        <p:tgtEl>
                                          <p:spTgt spid="7">
                                            <p:txEl>
                                              <p:pRg st="1" end="1"/>
                                            </p:txEl>
                                          </p:spTgt>
                                        </p:tgtEl>
                                        <p:attrNameLst>
                                          <p:attrName>style.visibility</p:attrName>
                                        </p:attrNameLst>
                                      </p:cBhvr>
                                      <p:to>
                                        <p:strVal val="hidden"/>
                                      </p:to>
                                    </p:se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1000"/>
                            </p:stCondLst>
                            <p:childTnLst>
                              <p:par>
                                <p:cTn id="27" presetID="53" presetClass="entr" presetSubtype="16" fill="hold" nodeType="afterEffect">
                                  <p:stCondLst>
                                    <p:cond delay="100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p:cTn id="29"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6DDE-52AD-4C79-B5F1-75C3A349BCB3}"/>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3D64099-E8E1-4A9B-9AE0-C7BBA4FE11C6}"/>
              </a:ext>
            </a:extLst>
          </p:cNvPr>
          <p:cNvSpPr txBox="1"/>
          <p:nvPr/>
        </p:nvSpPr>
        <p:spPr>
          <a:xfrm>
            <a:off x="0" y="152400"/>
            <a:ext cx="12192000" cy="6494085"/>
          </a:xfrm>
          <a:prstGeom prst="rect">
            <a:avLst/>
          </a:prstGeom>
          <a:noFill/>
        </p:spPr>
        <p:txBody>
          <a:bodyPr wrap="square">
            <a:spAutoFit/>
          </a:bodyPr>
          <a:lstStyle/>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To summarize what the </a:t>
            </a:r>
            <a:r>
              <a:rPr lang="en-US" sz="3200" b="1" kern="0" dirty="0">
                <a:solidFill>
                  <a:srgbClr val="FFFFFF"/>
                </a:solidFill>
                <a:effectLst>
                  <a:outerShdw blurRad="38100" dist="38100" dir="2700000" algn="tl">
                    <a:srgbClr val="000000"/>
                  </a:outerShdw>
                </a:effectLst>
                <a:ea typeface="Tahoma" panose="020B0604030504040204" pitchFamily="34" charset="0"/>
              </a:rPr>
              <a:t>seven spiritual gifts </a:t>
            </a:r>
            <a:r>
              <a:rPr lang="en-US" sz="3200" kern="0" dirty="0">
                <a:solidFill>
                  <a:srgbClr val="FFFFFF"/>
                </a:solidFill>
                <a:effectLst>
                  <a:outerShdw blurRad="38100" dist="38100" dir="2700000" algn="tl">
                    <a:srgbClr val="000000"/>
                  </a:outerShdw>
                </a:effectLst>
                <a:ea typeface="Tahoma" panose="020B0604030504040204" pitchFamily="34" charset="0"/>
              </a:rPr>
              <a:t>look like in action, imagine seven people around a dinner table having dinner together.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The hostess walks in with a dessert tray, and she accidently spills the tray.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How would the seven people representing each of the seven gifts in Romans 12:6-8 respond to a spilled dessert?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(1) The person with the gift of </a:t>
            </a:r>
            <a:r>
              <a:rPr lang="en-US" sz="3200" u="sng" kern="0" dirty="0">
                <a:solidFill>
                  <a:srgbClr val="FFFFFF"/>
                </a:solidFill>
                <a:effectLst>
                  <a:outerShdw blurRad="38100" dist="38100" dir="2700000" algn="tl">
                    <a:srgbClr val="000000"/>
                  </a:outerShdw>
                </a:effectLst>
                <a:ea typeface="Tahoma" panose="020B0604030504040204" pitchFamily="34" charset="0"/>
              </a:rPr>
              <a:t>prophecy</a:t>
            </a:r>
            <a:r>
              <a:rPr lang="en-US" sz="3200" kern="0" dirty="0">
                <a:solidFill>
                  <a:srgbClr val="FFFFFF"/>
                </a:solidFill>
                <a:effectLst>
                  <a:outerShdw blurRad="38100" dist="38100" dir="2700000" algn="tl">
                    <a:srgbClr val="000000"/>
                  </a:outerShdw>
                </a:effectLst>
                <a:ea typeface="Tahoma" panose="020B0604030504040204" pitchFamily="34" charset="0"/>
              </a:rPr>
              <a:t> would say, </a:t>
            </a:r>
            <a:r>
              <a:rPr lang="en-US" sz="3200" b="1" kern="0" dirty="0">
                <a:solidFill>
                  <a:srgbClr val="FFFFFF"/>
                </a:solidFill>
                <a:effectLst>
                  <a:outerShdw blurRad="38100" dist="38100" dir="2700000" algn="tl">
                    <a:srgbClr val="000000"/>
                  </a:outerShdw>
                </a:effectLst>
                <a:ea typeface="Tahoma" panose="020B0604030504040204" pitchFamily="34" charset="0"/>
              </a:rPr>
              <a:t>“That’s what happens, when you’re not careful.”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His motivation is to convict people of their sin, what they did wrong.</a:t>
            </a:r>
          </a:p>
        </p:txBody>
      </p:sp>
    </p:spTree>
    <p:extLst>
      <p:ext uri="{BB962C8B-B14F-4D97-AF65-F5344CB8AC3E}">
        <p14:creationId xmlns:p14="http://schemas.microsoft.com/office/powerpoint/2010/main" val="273768939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6DDE-52AD-4C79-B5F1-75C3A349BCB3}"/>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98A2AD1-B376-4536-9099-A3D946A63EEF}"/>
              </a:ext>
            </a:extLst>
          </p:cNvPr>
          <p:cNvSpPr txBox="1"/>
          <p:nvPr/>
        </p:nvSpPr>
        <p:spPr>
          <a:xfrm>
            <a:off x="0" y="152400"/>
            <a:ext cx="12192000" cy="6740307"/>
          </a:xfrm>
          <a:prstGeom prst="rect">
            <a:avLst/>
          </a:prstGeom>
          <a:noFill/>
        </p:spPr>
        <p:txBody>
          <a:bodyPr wrap="square">
            <a:spAutoFit/>
          </a:bodyPr>
          <a:lstStyle/>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(2) The person with the gift of </a:t>
            </a:r>
            <a:r>
              <a:rPr lang="en-US" sz="3200" u="sng" kern="0" dirty="0">
                <a:solidFill>
                  <a:srgbClr val="FFFFFF"/>
                </a:solidFill>
                <a:effectLst>
                  <a:outerShdw blurRad="38100" dist="38100" dir="2700000" algn="tl">
                    <a:srgbClr val="000000"/>
                  </a:outerShdw>
                </a:effectLst>
                <a:ea typeface="Tahoma" panose="020B0604030504040204" pitchFamily="34" charset="0"/>
              </a:rPr>
              <a:t>serving</a:t>
            </a:r>
            <a:r>
              <a:rPr lang="en-US" sz="3200" kern="0" dirty="0">
                <a:solidFill>
                  <a:srgbClr val="FFFFFF"/>
                </a:solidFill>
                <a:effectLst>
                  <a:outerShdw blurRad="38100" dist="38100" dir="2700000" algn="tl">
                    <a:srgbClr val="000000"/>
                  </a:outerShdw>
                </a:effectLst>
                <a:ea typeface="Tahoma" panose="020B0604030504040204" pitchFamily="34" charset="0"/>
              </a:rPr>
              <a:t> might say, </a:t>
            </a:r>
            <a:r>
              <a:rPr lang="en-US" sz="3200" b="1" kern="0" dirty="0">
                <a:solidFill>
                  <a:srgbClr val="FFFFFF"/>
                </a:solidFill>
                <a:effectLst>
                  <a:outerShdw blurRad="38100" dist="38100" dir="2700000" algn="tl">
                    <a:srgbClr val="000000"/>
                  </a:outerShdw>
                </a:effectLst>
                <a:ea typeface="Tahoma" panose="020B0604030504040204" pitchFamily="34" charset="0"/>
              </a:rPr>
              <a:t>“I will help you clean it up.”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She has the desire to meet a practical need.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(3) The person with the gift of </a:t>
            </a:r>
            <a:r>
              <a:rPr lang="en-US" sz="3200" u="sng" kern="0" dirty="0">
                <a:solidFill>
                  <a:srgbClr val="FFFFFF"/>
                </a:solidFill>
                <a:effectLst>
                  <a:outerShdw blurRad="38100" dist="38100" dir="2700000" algn="tl">
                    <a:srgbClr val="000000"/>
                  </a:outerShdw>
                </a:effectLst>
                <a:ea typeface="Tahoma" panose="020B0604030504040204" pitchFamily="34" charset="0"/>
              </a:rPr>
              <a:t>teaching</a:t>
            </a:r>
            <a:r>
              <a:rPr lang="en-US" sz="3200" kern="0" dirty="0">
                <a:solidFill>
                  <a:srgbClr val="FFFFFF"/>
                </a:solidFill>
                <a:effectLst>
                  <a:outerShdw blurRad="38100" dist="38100" dir="2700000" algn="tl">
                    <a:srgbClr val="000000"/>
                  </a:outerShdw>
                </a:effectLst>
                <a:ea typeface="Tahoma" panose="020B0604030504040204" pitchFamily="34" charset="0"/>
              </a:rPr>
              <a:t> might say, </a:t>
            </a:r>
            <a:r>
              <a:rPr lang="en-US" sz="3200" b="1" kern="0" dirty="0">
                <a:solidFill>
                  <a:srgbClr val="FFFFFF"/>
                </a:solidFill>
                <a:effectLst>
                  <a:outerShdw blurRad="38100" dist="38100" dir="2700000" algn="tl">
                    <a:srgbClr val="000000"/>
                  </a:outerShdw>
                </a:effectLst>
                <a:ea typeface="Tahoma" panose="020B0604030504040204" pitchFamily="34" charset="0"/>
              </a:rPr>
              <a:t>“The reason that tray fell, is because you put too many things on this side, and you needed to balance the weight more carefully.”</a:t>
            </a:r>
            <a:r>
              <a:rPr lang="en-US" sz="3200" kern="0" dirty="0">
                <a:solidFill>
                  <a:srgbClr val="FFFFFF"/>
                </a:solidFill>
                <a:effectLst>
                  <a:outerShdw blurRad="38100" dist="38100" dir="2700000" algn="tl">
                    <a:srgbClr val="000000"/>
                  </a:outerShdw>
                </a:effectLst>
                <a:ea typeface="Tahoma" panose="020B0604030504040204" pitchFamily="34" charset="0"/>
              </a:rPr>
              <a:t>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He wants to clarify truth.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(4) The person with the gift of </a:t>
            </a:r>
            <a:r>
              <a:rPr lang="en-US" sz="3200" u="sng" kern="0" dirty="0">
                <a:solidFill>
                  <a:srgbClr val="FFFFFF"/>
                </a:solidFill>
                <a:effectLst>
                  <a:outerShdw blurRad="38100" dist="38100" dir="2700000" algn="tl">
                    <a:srgbClr val="000000"/>
                  </a:outerShdw>
                </a:effectLst>
                <a:ea typeface="Tahoma" panose="020B0604030504040204" pitchFamily="34" charset="0"/>
              </a:rPr>
              <a:t>exhortation</a:t>
            </a:r>
            <a:r>
              <a:rPr lang="en-US" sz="3200" kern="0" dirty="0">
                <a:solidFill>
                  <a:srgbClr val="FFFFFF"/>
                </a:solidFill>
                <a:effectLst>
                  <a:outerShdw blurRad="38100" dist="38100" dir="2700000" algn="tl">
                    <a:srgbClr val="000000"/>
                  </a:outerShdw>
                </a:effectLst>
                <a:ea typeface="Tahoma" panose="020B0604030504040204" pitchFamily="34" charset="0"/>
              </a:rPr>
              <a:t> would say, </a:t>
            </a:r>
            <a:r>
              <a:rPr lang="en-US" sz="3200" b="1" kern="0" dirty="0">
                <a:solidFill>
                  <a:srgbClr val="FFFFFF"/>
                </a:solidFill>
                <a:effectLst>
                  <a:outerShdw blurRad="38100" dist="38100" dir="2700000" algn="tl">
                    <a:srgbClr val="000000"/>
                  </a:outerShdw>
                </a:effectLst>
                <a:ea typeface="Tahoma" panose="020B0604030504040204" pitchFamily="34" charset="0"/>
              </a:rPr>
              <a:t>“Next time, we can serve dessert with the meal.”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She gives a practical solution to the problem, so it doesn’t happen again. </a:t>
            </a:r>
          </a:p>
        </p:txBody>
      </p:sp>
    </p:spTree>
    <p:extLst>
      <p:ext uri="{BB962C8B-B14F-4D97-AF65-F5344CB8AC3E}">
        <p14:creationId xmlns:p14="http://schemas.microsoft.com/office/powerpoint/2010/main" val="36238312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6DDE-52AD-4C79-B5F1-75C3A349BCB3}"/>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511384F-FF4B-4F8B-87D8-F3F260AC4195}"/>
              </a:ext>
            </a:extLst>
          </p:cNvPr>
          <p:cNvSpPr txBox="1"/>
          <p:nvPr/>
        </p:nvSpPr>
        <p:spPr>
          <a:xfrm>
            <a:off x="0" y="152400"/>
            <a:ext cx="12192000" cy="6247864"/>
          </a:xfrm>
          <a:prstGeom prst="rect">
            <a:avLst/>
          </a:prstGeom>
          <a:noFill/>
        </p:spPr>
        <p:txBody>
          <a:bodyPr wrap="square">
            <a:spAutoFit/>
          </a:bodyPr>
          <a:lstStyle/>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(5) The person with the gift of </a:t>
            </a:r>
            <a:r>
              <a:rPr lang="en-US" sz="3200" u="sng" kern="0" dirty="0">
                <a:solidFill>
                  <a:srgbClr val="FFFFFF"/>
                </a:solidFill>
                <a:effectLst>
                  <a:outerShdw blurRad="38100" dist="38100" dir="2700000" algn="tl">
                    <a:srgbClr val="000000"/>
                  </a:outerShdw>
                </a:effectLst>
                <a:ea typeface="Tahoma" panose="020B0604030504040204" pitchFamily="34" charset="0"/>
              </a:rPr>
              <a:t>giving</a:t>
            </a:r>
            <a:r>
              <a:rPr lang="en-US" sz="3200" kern="0" dirty="0">
                <a:solidFill>
                  <a:srgbClr val="FFFFFF"/>
                </a:solidFill>
                <a:effectLst>
                  <a:outerShdw blurRad="38100" dist="38100" dir="2700000" algn="tl">
                    <a:srgbClr val="000000"/>
                  </a:outerShdw>
                </a:effectLst>
                <a:ea typeface="Tahoma" panose="020B0604030504040204" pitchFamily="34" charset="0"/>
              </a:rPr>
              <a:t> would say, </a:t>
            </a:r>
            <a:r>
              <a:rPr lang="en-US" sz="3200" b="1" kern="0" dirty="0">
                <a:solidFill>
                  <a:srgbClr val="FFFFFF"/>
                </a:solidFill>
                <a:effectLst>
                  <a:outerShdw blurRad="38100" dist="38100" dir="2700000" algn="tl">
                    <a:srgbClr val="000000"/>
                  </a:outerShdw>
                </a:effectLst>
                <a:ea typeface="Tahoma" panose="020B0604030504040204" pitchFamily="34" charset="0"/>
              </a:rPr>
              <a:t>“I will buy a new dessert.”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He uses his personal assets to meet a practical need.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(6) The person with the gift of </a:t>
            </a:r>
            <a:r>
              <a:rPr lang="en-US" sz="3200" u="sng" kern="0" dirty="0">
                <a:solidFill>
                  <a:srgbClr val="FFFFFF"/>
                </a:solidFill>
                <a:effectLst>
                  <a:outerShdw blurRad="38100" dist="38100" dir="2700000" algn="tl">
                    <a:srgbClr val="000000"/>
                  </a:outerShdw>
                </a:effectLst>
                <a:ea typeface="Tahoma" panose="020B0604030504040204" pitchFamily="34" charset="0"/>
              </a:rPr>
              <a:t>mercy</a:t>
            </a:r>
            <a:r>
              <a:rPr lang="en-US" sz="3200" b="1" kern="0" dirty="0">
                <a:solidFill>
                  <a:srgbClr val="FFFFFF"/>
                </a:solidFill>
                <a:effectLst>
                  <a:outerShdw blurRad="38100" dist="38100" dir="2700000" algn="tl">
                    <a:srgbClr val="000000"/>
                  </a:outerShdw>
                </a:effectLst>
                <a:ea typeface="Tahoma" panose="020B0604030504040204" pitchFamily="34" charset="0"/>
              </a:rPr>
              <a:t> </a:t>
            </a:r>
            <a:r>
              <a:rPr lang="en-US" sz="3200" kern="0" dirty="0">
                <a:solidFill>
                  <a:srgbClr val="FFFFFF"/>
                </a:solidFill>
                <a:effectLst>
                  <a:outerShdw blurRad="38100" dist="38100" dir="2700000" algn="tl">
                    <a:srgbClr val="000000"/>
                  </a:outerShdw>
                </a:effectLst>
                <a:ea typeface="Tahoma" panose="020B0604030504040204" pitchFamily="34" charset="0"/>
              </a:rPr>
              <a:t>would respond by hugging the hostess and saying, </a:t>
            </a:r>
            <a:r>
              <a:rPr lang="en-US" sz="3200" b="1" kern="0" dirty="0">
                <a:solidFill>
                  <a:srgbClr val="FFFFFF"/>
                </a:solidFill>
                <a:effectLst>
                  <a:outerShdw blurRad="38100" dist="38100" dir="2700000" algn="tl">
                    <a:srgbClr val="000000"/>
                  </a:outerShdw>
                </a:effectLst>
                <a:ea typeface="Tahoma" panose="020B0604030504040204" pitchFamily="34" charset="0"/>
              </a:rPr>
              <a:t>“It’s okay. Don’t feel badly. It could happen to anyone.”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She doesn’t care about the dessert.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She not focusing on the six people around the table.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She is empathizing with that one person who is in distress at the time.</a:t>
            </a:r>
          </a:p>
        </p:txBody>
      </p:sp>
    </p:spTree>
    <p:extLst>
      <p:ext uri="{BB962C8B-B14F-4D97-AF65-F5344CB8AC3E}">
        <p14:creationId xmlns:p14="http://schemas.microsoft.com/office/powerpoint/2010/main" val="337258889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6DDE-52AD-4C79-B5F1-75C3A349BCB3}"/>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BD2B939-DB1F-4A5D-9F46-B595CD876524}"/>
              </a:ext>
            </a:extLst>
          </p:cNvPr>
          <p:cNvSpPr txBox="1"/>
          <p:nvPr/>
        </p:nvSpPr>
        <p:spPr>
          <a:xfrm>
            <a:off x="0" y="228600"/>
            <a:ext cx="12192000" cy="5262979"/>
          </a:xfrm>
          <a:prstGeom prst="rect">
            <a:avLst/>
          </a:prstGeom>
          <a:noFill/>
        </p:spPr>
        <p:txBody>
          <a:bodyPr wrap="square">
            <a:spAutoFit/>
          </a:bodyPr>
          <a:lstStyle/>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(7) And the person with the gift of </a:t>
            </a:r>
            <a:r>
              <a:rPr lang="en-US" sz="3200" u="sng" kern="0" dirty="0">
                <a:solidFill>
                  <a:srgbClr val="FFFFFF"/>
                </a:solidFill>
                <a:effectLst>
                  <a:outerShdw blurRad="38100" dist="38100" dir="2700000" algn="tl">
                    <a:srgbClr val="000000"/>
                  </a:outerShdw>
                </a:effectLst>
                <a:ea typeface="Tahoma" panose="020B0604030504040204" pitchFamily="34" charset="0"/>
              </a:rPr>
              <a:t>leading</a:t>
            </a:r>
            <a:r>
              <a:rPr lang="en-US" sz="3200" kern="0" dirty="0">
                <a:solidFill>
                  <a:srgbClr val="FFFFFF"/>
                </a:solidFill>
                <a:effectLst>
                  <a:outerShdw blurRad="38100" dist="38100" dir="2700000" algn="tl">
                    <a:srgbClr val="000000"/>
                  </a:outerShdw>
                </a:effectLst>
                <a:ea typeface="Tahoma" panose="020B0604030504040204" pitchFamily="34" charset="0"/>
              </a:rPr>
              <a:t> would respond to the spilled dessert by saying, </a:t>
            </a:r>
            <a:r>
              <a:rPr lang="en-US" sz="3200" b="1" kern="0" dirty="0">
                <a:solidFill>
                  <a:srgbClr val="FFFFFF"/>
                </a:solidFill>
                <a:effectLst>
                  <a:outerShdw blurRad="38100" dist="38100" dir="2700000" algn="tl">
                    <a:srgbClr val="000000"/>
                  </a:outerShdw>
                </a:effectLst>
                <a:ea typeface="Tahoma" panose="020B0604030504040204" pitchFamily="34" charset="0"/>
              </a:rPr>
              <a:t>“Bob, would you get some towels to wipe up the table? Mary, grab the mop for the floor. And Jane, help me fix some other dessert.”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That is the gift of leading.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Now, remember all of the spiritual gifts are necessary for the proper functioning of the body of Christ. </a:t>
            </a:r>
          </a:p>
          <a:p>
            <a:pPr eaLnBrk="1" hangingPunct="1">
              <a:spcBef>
                <a:spcPts val="600"/>
              </a:spcBef>
              <a:buClr>
                <a:srgbClr val="A3C145"/>
              </a:buClr>
              <a:buSzPct val="80000"/>
              <a:defRPr/>
            </a:pPr>
            <a:endParaRPr lang="en-US" sz="600" kern="0" dirty="0">
              <a:solidFill>
                <a:srgbClr val="FFFFFF"/>
              </a:solidFill>
              <a:effectLst>
                <a:outerShdw blurRad="38100" dist="38100" dir="2700000" algn="tl">
                  <a:srgbClr val="000000"/>
                </a:outerShdw>
              </a:effectLst>
              <a:ea typeface="Tahoma" panose="020B0604030504040204" pitchFamily="34" charset="0"/>
            </a:endParaRPr>
          </a:p>
          <a:p>
            <a:pPr eaLnBrk="1" hangingPunct="1">
              <a:spcBef>
                <a:spcPts val="600"/>
              </a:spcBef>
              <a:buClr>
                <a:srgbClr val="A3C145"/>
              </a:buClr>
              <a:buSzPct val="80000"/>
              <a:defRPr/>
            </a:pPr>
            <a:r>
              <a:rPr lang="en-US" sz="3200" kern="0" dirty="0">
                <a:solidFill>
                  <a:srgbClr val="FFFFFF"/>
                </a:solidFill>
                <a:effectLst>
                  <a:outerShdw blurRad="38100" dist="38100" dir="2700000" algn="tl">
                    <a:srgbClr val="000000"/>
                  </a:outerShdw>
                </a:effectLst>
                <a:ea typeface="Tahoma" panose="020B0604030504040204" pitchFamily="34" charset="0"/>
              </a:rPr>
              <a:t>And most importantly, God wants us to exhibit characteristics of each of the gifts. </a:t>
            </a:r>
          </a:p>
        </p:txBody>
      </p:sp>
    </p:spTree>
    <p:extLst>
      <p:ext uri="{BB962C8B-B14F-4D97-AF65-F5344CB8AC3E}">
        <p14:creationId xmlns:p14="http://schemas.microsoft.com/office/powerpoint/2010/main" val="334494610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6DDE-52AD-4C79-B5F1-75C3A349BCB3}"/>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B4820F2-378C-4741-A675-D1D1EFBCA1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954487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8EF2E6-BDF4-4933-AF90-74BF5D41563B}"/>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534A8C5-6457-4F1C-9A22-D8959D38FB7C}"/>
              </a:ext>
            </a:extLst>
          </p:cNvPr>
          <p:cNvSpPr txBox="1"/>
          <p:nvPr/>
        </p:nvSpPr>
        <p:spPr>
          <a:xfrm>
            <a:off x="228600" y="533400"/>
            <a:ext cx="7010400"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Knowing is Half the Battle </a:t>
            </a:r>
            <a:endParaRPr kumimoji="0" lang="en-US" sz="1800" b="0" i="0" u="none" strike="noStrike" kern="0" cap="none" spc="0" normalizeH="0" baseline="0" noProof="0" dirty="0">
              <a:ln>
                <a:noFill/>
              </a:ln>
              <a:solidFill>
                <a:prstClr val="white"/>
              </a:solidFill>
              <a:effectLst/>
              <a:uLnTx/>
              <a:uFillTx/>
            </a:endParaRPr>
          </a:p>
        </p:txBody>
      </p:sp>
      <p:sp>
        <p:nvSpPr>
          <p:cNvPr id="4" name="Rectangle 3">
            <a:extLst>
              <a:ext uri="{FF2B5EF4-FFF2-40B4-BE49-F238E27FC236}">
                <a16:creationId xmlns:a16="http://schemas.microsoft.com/office/drawing/2014/main" id="{D008CF72-7378-4206-8BA8-88A53B990194}"/>
              </a:ext>
            </a:extLst>
          </p:cNvPr>
          <p:cNvSpPr txBox="1">
            <a:spLocks noChangeArrowheads="1"/>
          </p:cNvSpPr>
          <p:nvPr/>
        </p:nvSpPr>
        <p:spPr>
          <a:xfrm>
            <a:off x="0" y="1981200"/>
            <a:ext cx="121920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defRPr/>
            </a:pPr>
            <a:r>
              <a:rPr lang="en-US" altLang="en-US" sz="8800" dirty="0">
                <a:solidFill>
                  <a:sysClr val="window" lastClr="FFFFFF"/>
                </a:solidFill>
                <a:effectLst>
                  <a:outerShdw blurRad="38100" dist="38100" dir="2700000" algn="tl">
                    <a:srgbClr val="000000">
                      <a:alpha val="43137"/>
                    </a:srgbClr>
                  </a:outerShdw>
                </a:effectLst>
                <a:latin typeface="Tahoma" panose="020B0604030504040204" pitchFamily="34" charset="0"/>
              </a:rPr>
              <a:t>Exercise the Gifts God has Given to </a:t>
            </a:r>
            <a:r>
              <a:rPr lang="en-US" altLang="en-US" sz="8800" b="1" i="1" u="sng" dirty="0">
                <a:solidFill>
                  <a:sysClr val="window" lastClr="FFFFFF"/>
                </a:solidFill>
                <a:effectLst>
                  <a:outerShdw blurRad="38100" dist="38100" dir="2700000" algn="tl">
                    <a:srgbClr val="000000">
                      <a:alpha val="43137"/>
                    </a:srgbClr>
                  </a:outerShdw>
                </a:effectLst>
                <a:latin typeface="Tahoma" panose="020B0604030504040204" pitchFamily="34" charset="0"/>
              </a:rPr>
              <a:t>You!</a:t>
            </a:r>
          </a:p>
        </p:txBody>
      </p:sp>
    </p:spTree>
    <p:extLst>
      <p:ext uri="{BB962C8B-B14F-4D97-AF65-F5344CB8AC3E}">
        <p14:creationId xmlns:p14="http://schemas.microsoft.com/office/powerpoint/2010/main" val="3054187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6DDE-52AD-4C79-B5F1-75C3A349BCB3}"/>
              </a:ext>
            </a:extLst>
          </p:cNvPr>
          <p:cNvPicPr>
            <a:picLocks noChangeAspect="1"/>
          </p:cNvPicPr>
          <p:nvPr/>
        </p:nvPicPr>
        <p:blipFill>
          <a:blip r:embed="rId2">
            <a:alphaModFix amt="20000"/>
          </a:blip>
          <a:stretch>
            <a:fillRect/>
          </a:stretch>
        </p:blipFill>
        <p:spPr>
          <a:xfrm>
            <a:off x="0" y="0"/>
            <a:ext cx="12192000" cy="6858000"/>
          </a:xfrm>
          <a:prstGeom prst="rect">
            <a:avLst/>
          </a:prstGeom>
        </p:spPr>
      </p:pic>
      <p:sp>
        <p:nvSpPr>
          <p:cNvPr id="3" name="Rectangle 3">
            <a:extLst>
              <a:ext uri="{FF2B5EF4-FFF2-40B4-BE49-F238E27FC236}">
                <a16:creationId xmlns:a16="http://schemas.microsoft.com/office/drawing/2014/main" id="{C93F3DB4-9009-46EF-9765-CDB98C90DB2D}"/>
              </a:ext>
            </a:extLst>
          </p:cNvPr>
          <p:cNvSpPr txBox="1">
            <a:spLocks noChangeArrowheads="1"/>
          </p:cNvSpPr>
          <p:nvPr/>
        </p:nvSpPr>
        <p:spPr>
          <a:xfrm>
            <a:off x="0" y="2590800"/>
            <a:ext cx="12192000" cy="1752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auto">
              <a:spcAft>
                <a:spcPts val="0"/>
              </a:spcAft>
              <a:buFontTx/>
              <a:buNone/>
              <a:defRPr/>
            </a:pPr>
            <a:r>
              <a:rPr lang="en-US" altLang="en-US" sz="8800" dirty="0">
                <a:solidFill>
                  <a:sysClr val="window" lastClr="FFFFFF"/>
                </a:solidFill>
                <a:effectLst>
                  <a:outerShdw blurRad="38100" dist="38100" dir="2700000" algn="tl">
                    <a:srgbClr val="000000">
                      <a:alpha val="43137"/>
                    </a:srgbClr>
                  </a:outerShdw>
                </a:effectLst>
                <a:latin typeface="Tahoma" panose="020B0604030504040204" pitchFamily="34" charset="0"/>
              </a:rPr>
              <a:t>QUESTIONS?</a:t>
            </a:r>
            <a:endParaRPr lang="en-US" altLang="en-US" sz="8800" b="1" i="1" u="sng" dirty="0">
              <a:solidFill>
                <a:sysClr val="window" lastClr="FFFFFF"/>
              </a:solidFill>
              <a:effectLst>
                <a:outerShdw blurRad="38100" dist="38100" dir="2700000" algn="tl">
                  <a:srgbClr val="000000">
                    <a:alpha val="43137"/>
                  </a:srgbClr>
                </a:outerShdw>
              </a:effectLst>
              <a:latin typeface="Tahoma" panose="020B0604030504040204" pitchFamily="34" charset="0"/>
            </a:endParaRPr>
          </a:p>
        </p:txBody>
      </p:sp>
    </p:spTree>
    <p:extLst>
      <p:ext uri="{BB962C8B-B14F-4D97-AF65-F5344CB8AC3E}">
        <p14:creationId xmlns:p14="http://schemas.microsoft.com/office/powerpoint/2010/main" val="280996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5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5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566DDE-52AD-4C79-B5F1-75C3A349BCB3}"/>
              </a:ext>
            </a:extLst>
          </p:cNvPr>
          <p:cNvPicPr>
            <a:picLocks noChangeAspect="1"/>
          </p:cNvPicPr>
          <p:nvPr/>
        </p:nvPicPr>
        <p:blipFill>
          <a:blip r:embed="rId2">
            <a:alphaModFix amt="20000"/>
          </a:blip>
          <a:stretch>
            <a:fillRect/>
          </a:stretch>
        </p:blipFill>
        <p:spPr>
          <a:xfrm>
            <a:off x="0" y="0"/>
            <a:ext cx="12192000" cy="6858000"/>
          </a:xfrm>
          <a:prstGeom prst="rect">
            <a:avLst/>
          </a:prstGeom>
        </p:spPr>
      </p:pic>
      <p:pic>
        <p:nvPicPr>
          <p:cNvPr id="3" name="Picture 2" descr="45241490_1328bb3220">
            <a:extLst>
              <a:ext uri="{FF2B5EF4-FFF2-40B4-BE49-F238E27FC236}">
                <a16:creationId xmlns:a16="http://schemas.microsoft.com/office/drawing/2014/main" id="{1D369894-8C77-4C7E-8497-D42041F7E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838200"/>
            <a:ext cx="55626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C4B8E0D-89B3-4212-A658-5E16ECD223D2}"/>
              </a:ext>
            </a:extLst>
          </p:cNvPr>
          <p:cNvSpPr txBox="1"/>
          <p:nvPr/>
        </p:nvSpPr>
        <p:spPr>
          <a:xfrm>
            <a:off x="226256" y="525959"/>
            <a:ext cx="609834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Why not use it?</a:t>
            </a:r>
            <a:endParaRPr kumimoji="0" lang="en-US" sz="1800" b="0" i="0" u="none" strike="noStrike" kern="0" cap="none" spc="0" normalizeH="0" baseline="0" noProof="0" dirty="0">
              <a:ln>
                <a:noFill/>
              </a:ln>
              <a:solidFill>
                <a:prstClr val="white"/>
              </a:solidFill>
              <a:effectLst/>
              <a:uLnTx/>
              <a:uFillTx/>
            </a:endParaRPr>
          </a:p>
        </p:txBody>
      </p:sp>
      <p:sp>
        <p:nvSpPr>
          <p:cNvPr id="5" name="Rectangle 3">
            <a:extLst>
              <a:ext uri="{FF2B5EF4-FFF2-40B4-BE49-F238E27FC236}">
                <a16:creationId xmlns:a16="http://schemas.microsoft.com/office/drawing/2014/main" id="{E83E17AC-8C33-4360-84E3-A125E0BABFD2}"/>
              </a:ext>
            </a:extLst>
          </p:cNvPr>
          <p:cNvSpPr txBox="1">
            <a:spLocks noChangeArrowheads="1"/>
          </p:cNvSpPr>
          <p:nvPr/>
        </p:nvSpPr>
        <p:spPr>
          <a:xfrm>
            <a:off x="0" y="1600200"/>
            <a:ext cx="6629400" cy="4114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defRPr/>
            </a:pPr>
            <a:r>
              <a:rPr lang="en-US" altLang="en-US" sz="3200"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leaving a Home Depot experience each person is empowered to labor according to their own gifts and talents they desire to develop.</a:t>
            </a:r>
          </a:p>
        </p:txBody>
      </p:sp>
      <p:pic>
        <p:nvPicPr>
          <p:cNvPr id="6" name="Picture 5">
            <a:extLst>
              <a:ext uri="{FF2B5EF4-FFF2-40B4-BE49-F238E27FC236}">
                <a16:creationId xmlns:a16="http://schemas.microsoft.com/office/drawing/2014/main" id="{B278147E-F20C-46C3-97E6-68714332C131}"/>
              </a:ext>
            </a:extLst>
          </p:cNvPr>
          <p:cNvPicPr>
            <a:picLocks noChangeAspect="1"/>
          </p:cNvPicPr>
          <p:nvPr/>
        </p:nvPicPr>
        <p:blipFill>
          <a:blip r:embed="rId4"/>
          <a:stretch>
            <a:fillRect/>
          </a:stretch>
        </p:blipFill>
        <p:spPr>
          <a:xfrm>
            <a:off x="6629400" y="838200"/>
            <a:ext cx="5562600" cy="5562600"/>
          </a:xfrm>
          <a:prstGeom prst="rect">
            <a:avLst/>
          </a:prstGeom>
        </p:spPr>
      </p:pic>
      <p:pic>
        <p:nvPicPr>
          <p:cNvPr id="7" name="Picture 6">
            <a:extLst>
              <a:ext uri="{FF2B5EF4-FFF2-40B4-BE49-F238E27FC236}">
                <a16:creationId xmlns:a16="http://schemas.microsoft.com/office/drawing/2014/main" id="{89FC2386-9BB1-46DC-A245-D4DC9FEE2AD8}"/>
              </a:ext>
            </a:extLst>
          </p:cNvPr>
          <p:cNvPicPr>
            <a:picLocks noChangeAspect="1"/>
          </p:cNvPicPr>
          <p:nvPr/>
        </p:nvPicPr>
        <p:blipFill>
          <a:blip r:embed="rId5"/>
          <a:stretch>
            <a:fillRect/>
          </a:stretch>
        </p:blipFill>
        <p:spPr>
          <a:xfrm>
            <a:off x="6629400" y="838200"/>
            <a:ext cx="5562600" cy="5562600"/>
          </a:xfrm>
          <a:prstGeom prst="rect">
            <a:avLst/>
          </a:prstGeom>
        </p:spPr>
      </p:pic>
    </p:spTree>
    <p:extLst>
      <p:ext uri="{BB962C8B-B14F-4D97-AF65-F5344CB8AC3E}">
        <p14:creationId xmlns:p14="http://schemas.microsoft.com/office/powerpoint/2010/main" val="37042421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2500"/>
                            </p:stCondLst>
                            <p:childTnLst>
                              <p:par>
                                <p:cTn id="13" presetID="10" presetClass="entr" presetSubtype="0" fill="hold" nodeType="afterEffect">
                                  <p:stCondLst>
                                    <p:cond delay="2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0"/>
                            </p:stCondLst>
                            <p:childTnLst>
                              <p:par>
                                <p:cTn id="17" presetID="10" presetClass="entr" presetSubtype="0" fill="hold" nodeType="afterEffect">
                                  <p:stCondLst>
                                    <p:cond delay="3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29C3A0-A5E2-45E6-B917-EF64C85BAB2C}"/>
              </a:ext>
            </a:extLst>
          </p:cNvPr>
          <p:cNvPicPr>
            <a:picLocks noChangeAspect="1"/>
          </p:cNvPicPr>
          <p:nvPr/>
        </p:nvPicPr>
        <p:blipFill>
          <a:blip r:embed="rId3">
            <a:alphaModFix amt="35000"/>
          </a:blip>
          <a:stretch>
            <a:fillRect/>
          </a:stretch>
        </p:blipFill>
        <p:spPr>
          <a:xfrm>
            <a:off x="3886200" y="2362199"/>
            <a:ext cx="8305800" cy="4495800"/>
          </a:xfrm>
          <a:prstGeom prst="rect">
            <a:avLst/>
          </a:prstGeom>
        </p:spPr>
      </p:pic>
      <p:sp>
        <p:nvSpPr>
          <p:cNvPr id="5" name="TextBox 4">
            <a:extLst>
              <a:ext uri="{FF2B5EF4-FFF2-40B4-BE49-F238E27FC236}">
                <a16:creationId xmlns:a16="http://schemas.microsoft.com/office/drawing/2014/main" id="{AB6A7227-1C7F-4D18-80B9-413EBA5D7536}"/>
              </a:ext>
            </a:extLst>
          </p:cNvPr>
          <p:cNvSpPr txBox="1"/>
          <p:nvPr/>
        </p:nvSpPr>
        <p:spPr>
          <a:xfrm>
            <a:off x="226256" y="533400"/>
            <a:ext cx="609834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Romans 12:4-8 </a:t>
            </a:r>
            <a:r>
              <a:rPr kumimoji="0" lang="en-US" altLang="en-US"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(NKJV)</a:t>
            </a:r>
            <a:endParaRPr kumimoji="0" lang="en-US" sz="1800" b="0" i="0" u="none" strike="noStrike" kern="0" cap="none" spc="0" normalizeH="0" baseline="0" noProof="0" dirty="0">
              <a:ln>
                <a:noFill/>
              </a:ln>
              <a:solidFill>
                <a:prstClr val="white"/>
              </a:solidFill>
              <a:effectLst/>
              <a:uLnTx/>
              <a:uFillTx/>
            </a:endParaRPr>
          </a:p>
        </p:txBody>
      </p:sp>
      <p:sp>
        <p:nvSpPr>
          <p:cNvPr id="6" name="Rectangle 3">
            <a:extLst>
              <a:ext uri="{FF2B5EF4-FFF2-40B4-BE49-F238E27FC236}">
                <a16:creationId xmlns:a16="http://schemas.microsoft.com/office/drawing/2014/main" id="{106092FC-5E7A-4B9C-9FA1-02F55F6D800E}"/>
              </a:ext>
            </a:extLst>
          </p:cNvPr>
          <p:cNvSpPr txBox="1">
            <a:spLocks noChangeArrowheads="1"/>
          </p:cNvSpPr>
          <p:nvPr/>
        </p:nvSpPr>
        <p:spPr>
          <a:xfrm>
            <a:off x="0" y="1600200"/>
            <a:ext cx="12192000" cy="4495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defRPr/>
            </a:pP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For as we have many members in one body, but all the members do not have the same function, so we, being many, are one body in Christ, and individually members of one another. Having then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gifts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differing according to the grace that is given to us, let us use them: if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prophecy</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let us prophesy in proportion to our faith; or</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ministry</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let us use it in our ministering; he who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teaches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in teaching; he who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exhorts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in exhortation; he who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gives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with liberality; he who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leads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with diligence; he who shows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mercy</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with cheerfulness.</a:t>
            </a:r>
          </a:p>
        </p:txBody>
      </p:sp>
    </p:spTree>
    <p:extLst>
      <p:ext uri="{BB962C8B-B14F-4D97-AF65-F5344CB8AC3E}">
        <p14:creationId xmlns:p14="http://schemas.microsoft.com/office/powerpoint/2010/main" val="1401309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A5BD45-3950-42D3-BD07-E7DFCDC5E0E7}"/>
              </a:ext>
            </a:extLst>
          </p:cNvPr>
          <p:cNvPicPr>
            <a:picLocks noChangeAspect="1"/>
          </p:cNvPicPr>
          <p:nvPr/>
        </p:nvPicPr>
        <p:blipFill rotWithShape="1">
          <a:blip r:embed="rId2">
            <a:alphaModFix amt="35000"/>
          </a:blip>
          <a:srcRect l="1875" t="8349" r="1875" b="16373"/>
          <a:stretch/>
        </p:blipFill>
        <p:spPr>
          <a:xfrm flipH="1">
            <a:off x="0" y="2971800"/>
            <a:ext cx="12192000" cy="3886200"/>
          </a:xfrm>
          <a:prstGeom prst="rect">
            <a:avLst/>
          </a:prstGeom>
        </p:spPr>
      </p:pic>
      <p:sp>
        <p:nvSpPr>
          <p:cNvPr id="5" name="TextBox 4">
            <a:extLst>
              <a:ext uri="{FF2B5EF4-FFF2-40B4-BE49-F238E27FC236}">
                <a16:creationId xmlns:a16="http://schemas.microsoft.com/office/drawing/2014/main" id="{7CD87B78-08AB-46C0-836D-837867CB751E}"/>
              </a:ext>
            </a:extLst>
          </p:cNvPr>
          <p:cNvSpPr txBox="1"/>
          <p:nvPr/>
        </p:nvSpPr>
        <p:spPr>
          <a:xfrm>
            <a:off x="226256" y="533400"/>
            <a:ext cx="609834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God vs. The Devil</a:t>
            </a:r>
            <a:endParaRPr kumimoji="0" lang="en-US" sz="1800" b="0" i="0" u="none" strike="noStrike" kern="0" cap="none" spc="0" normalizeH="0" baseline="0" noProof="0" dirty="0">
              <a:ln>
                <a:noFill/>
              </a:ln>
              <a:solidFill>
                <a:prstClr val="white"/>
              </a:solidFill>
              <a:effectLst/>
              <a:uLnTx/>
              <a:uFillTx/>
            </a:endParaRPr>
          </a:p>
        </p:txBody>
      </p:sp>
      <p:sp>
        <p:nvSpPr>
          <p:cNvPr id="6" name="Rectangle 3">
            <a:extLst>
              <a:ext uri="{FF2B5EF4-FFF2-40B4-BE49-F238E27FC236}">
                <a16:creationId xmlns:a16="http://schemas.microsoft.com/office/drawing/2014/main" id="{A4D90327-F835-44ED-A180-7A905D9F0FDB}"/>
              </a:ext>
            </a:extLst>
          </p:cNvPr>
          <p:cNvSpPr txBox="1">
            <a:spLocks noChangeArrowheads="1"/>
          </p:cNvSpPr>
          <p:nvPr/>
        </p:nvSpPr>
        <p:spPr>
          <a:xfrm>
            <a:off x="0" y="1524000"/>
            <a:ext cx="12188952" cy="4484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L</a:t>
            </a:r>
            <a:r>
              <a:rPr kumimoji="0" lang="en-US" altLang="en-US" sz="24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ORD</a:t>
            </a:r>
            <a:r>
              <a:rPr kumimoji="0" lang="en-US" altLang="en-US" sz="32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has </a:t>
            </a:r>
            <a:r>
              <a:rPr kumimoji="0" lang="en-US" alt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equipped every person with at least one spiritual gift. </a:t>
            </a:r>
            <a:endParaRPr kumimoji="0" lang="en-US" altLang="en-US" sz="11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God’s desire is that we would grow the church and/ or Pathfinder club, using our </a:t>
            </a:r>
            <a:r>
              <a:rPr kumimoji="0" lang="en-US" altLang="en-US" sz="3200" b="1"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gifts</a:t>
            </a:r>
            <a:r>
              <a:rPr kumimoji="0" lang="en-US" altLang="en-US" sz="32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endParaRPr kumimoji="0" lang="en-US" altLang="en-US" sz="10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The enemy’s desire is that we keep them to ourselves. By keeping them to ourselves, you stunt your growth and the churches and/ or Pathfinder clubs.</a:t>
            </a: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sysClr val="windowText" lastClr="000000"/>
              </a:solidFill>
              <a:effectLst/>
              <a:uLnTx/>
              <a:uFillTx/>
              <a:latin typeface="Tahoma"/>
              <a:ea typeface="+mn-ea"/>
              <a:cs typeface="+mn-cs"/>
            </a:endParaRPr>
          </a:p>
        </p:txBody>
      </p:sp>
    </p:spTree>
    <p:extLst>
      <p:ext uri="{BB962C8B-B14F-4D97-AF65-F5344CB8AC3E}">
        <p14:creationId xmlns:p14="http://schemas.microsoft.com/office/powerpoint/2010/main" val="800831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4301CA-6456-4226-967A-19DB192BF7D4}"/>
              </a:ext>
            </a:extLst>
          </p:cNvPr>
          <p:cNvPicPr>
            <a:picLocks noChangeAspect="1"/>
          </p:cNvPicPr>
          <p:nvPr/>
        </p:nvPicPr>
        <p:blipFill>
          <a:blip r:embed="rId3">
            <a:alphaModFix amt="35000"/>
          </a:blip>
          <a:stretch>
            <a:fillRect/>
          </a:stretch>
        </p:blipFill>
        <p:spPr>
          <a:xfrm>
            <a:off x="3886200" y="2362199"/>
            <a:ext cx="8305800" cy="4495800"/>
          </a:xfrm>
          <a:prstGeom prst="rect">
            <a:avLst/>
          </a:prstGeom>
        </p:spPr>
      </p:pic>
      <p:sp>
        <p:nvSpPr>
          <p:cNvPr id="9" name="TextBox 8">
            <a:extLst>
              <a:ext uri="{FF2B5EF4-FFF2-40B4-BE49-F238E27FC236}">
                <a16:creationId xmlns:a16="http://schemas.microsoft.com/office/drawing/2014/main" id="{B2CBD5C0-7B0D-4F32-B572-291008896B4B}"/>
              </a:ext>
            </a:extLst>
          </p:cNvPr>
          <p:cNvSpPr txBox="1"/>
          <p:nvPr/>
        </p:nvSpPr>
        <p:spPr>
          <a:xfrm>
            <a:off x="226256" y="533400"/>
            <a:ext cx="609834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1 Peter 4:7-11 </a:t>
            </a:r>
            <a:r>
              <a:rPr kumimoji="0" lang="en-US" altLang="en-US" sz="40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(NIV)</a:t>
            </a:r>
            <a:endParaRPr kumimoji="0" lang="en-US" sz="1800" b="0" i="0" u="none" strike="noStrike" kern="0" cap="none" spc="0" normalizeH="0" baseline="0" noProof="0" dirty="0">
              <a:ln>
                <a:noFill/>
              </a:ln>
              <a:solidFill>
                <a:prstClr val="white"/>
              </a:solidFill>
              <a:effectLst/>
              <a:uLnTx/>
              <a:uFillTx/>
            </a:endParaRPr>
          </a:p>
        </p:txBody>
      </p:sp>
      <p:sp>
        <p:nvSpPr>
          <p:cNvPr id="10" name="Rectangle 3">
            <a:extLst>
              <a:ext uri="{FF2B5EF4-FFF2-40B4-BE49-F238E27FC236}">
                <a16:creationId xmlns:a16="http://schemas.microsoft.com/office/drawing/2014/main" id="{1526A5DD-9036-4395-B9C4-E96C458CE062}"/>
              </a:ext>
            </a:extLst>
          </p:cNvPr>
          <p:cNvSpPr txBox="1">
            <a:spLocks noChangeArrowheads="1"/>
          </p:cNvSpPr>
          <p:nvPr/>
        </p:nvSpPr>
        <p:spPr>
          <a:xfrm>
            <a:off x="0" y="1371600"/>
            <a:ext cx="12192000" cy="4800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defRPr/>
            </a:pP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Therefore be alert and of sober mind so that you may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pray</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Above all,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love</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each other deeply, because love covers over a multitude of sins. Offer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hospitality</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to one another without grumbling. Each of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you should use whatever gift you have received to serve others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as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faithful stewards </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of God’s grace in its various forms. If anyone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speaks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they should do so as one who speaks the very words of God. If anyone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serves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they should do so with the strength God provides, so that in all things God may be praised through Jesus Christ. </a:t>
            </a:r>
          </a:p>
        </p:txBody>
      </p:sp>
    </p:spTree>
    <p:extLst>
      <p:ext uri="{BB962C8B-B14F-4D97-AF65-F5344CB8AC3E}">
        <p14:creationId xmlns:p14="http://schemas.microsoft.com/office/powerpoint/2010/main" val="1760699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85406B-E280-496A-9B27-EDA302C6BE9F}"/>
              </a:ext>
            </a:extLst>
          </p:cNvPr>
          <p:cNvPicPr>
            <a:picLocks noChangeAspect="1"/>
          </p:cNvPicPr>
          <p:nvPr/>
        </p:nvPicPr>
        <p:blipFill>
          <a:blip r:embed="rId3">
            <a:alphaModFix amt="20000"/>
          </a:blip>
          <a:stretch>
            <a:fillRect/>
          </a:stretch>
        </p:blipFill>
        <p:spPr>
          <a:xfrm>
            <a:off x="0" y="1"/>
            <a:ext cx="12192000" cy="6858000"/>
          </a:xfrm>
          <a:prstGeom prst="rect">
            <a:avLst/>
          </a:prstGeom>
        </p:spPr>
      </p:pic>
      <p:sp>
        <p:nvSpPr>
          <p:cNvPr id="4" name="TextBox 3">
            <a:extLst>
              <a:ext uri="{FF2B5EF4-FFF2-40B4-BE49-F238E27FC236}">
                <a16:creationId xmlns:a16="http://schemas.microsoft.com/office/drawing/2014/main" id="{89778AC8-87A2-40B2-B48F-80C8ED6EF910}"/>
              </a:ext>
            </a:extLst>
          </p:cNvPr>
          <p:cNvSpPr txBox="1"/>
          <p:nvPr/>
        </p:nvSpPr>
        <p:spPr>
          <a:xfrm>
            <a:off x="226256" y="533400"/>
            <a:ext cx="609834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Purpose of the Gifts</a:t>
            </a:r>
            <a:endParaRPr kumimoji="0" lang="en-US" sz="1800" b="0" i="0" u="none" strike="noStrike" kern="0" cap="none" spc="0" normalizeH="0" baseline="0" noProof="0" dirty="0">
              <a:ln>
                <a:noFill/>
              </a:ln>
              <a:solidFill>
                <a:prstClr val="white"/>
              </a:solidFill>
              <a:effectLst/>
              <a:uLnTx/>
              <a:uFillTx/>
            </a:endParaRPr>
          </a:p>
        </p:txBody>
      </p:sp>
      <p:sp>
        <p:nvSpPr>
          <p:cNvPr id="5" name="Rectangle 3">
            <a:extLst>
              <a:ext uri="{FF2B5EF4-FFF2-40B4-BE49-F238E27FC236}">
                <a16:creationId xmlns:a16="http://schemas.microsoft.com/office/drawing/2014/main" id="{84E6DC14-69D2-4EB6-BA07-090D3B8925F2}"/>
              </a:ext>
            </a:extLst>
          </p:cNvPr>
          <p:cNvSpPr txBox="1">
            <a:spLocks noChangeArrowheads="1"/>
          </p:cNvSpPr>
          <p:nvPr/>
        </p:nvSpPr>
        <p:spPr>
          <a:xfrm>
            <a:off x="0" y="1752600"/>
            <a:ext cx="12192000" cy="4876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defRPr/>
            </a:pPr>
            <a:r>
              <a:rPr lang="en-US" altLang="en-US" sz="32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build up the church. </a:t>
            </a:r>
          </a:p>
          <a:p>
            <a:pPr fontAlgn="auto">
              <a:lnSpc>
                <a:spcPct val="100000"/>
              </a:lnSpc>
              <a:spcAft>
                <a:spcPts val="0"/>
              </a:spcAft>
              <a:defRPr/>
            </a:pPr>
            <a:endParaRPr lang="en-US" altLang="en-US" sz="1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lnSpc>
                <a:spcPct val="100000"/>
              </a:lnSpc>
              <a:spcAft>
                <a:spcPts val="0"/>
              </a:spcAft>
              <a:defRPr/>
            </a:pPr>
            <a:r>
              <a:rPr lang="en-US" altLang="en-US" sz="32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build up one another. </a:t>
            </a:r>
          </a:p>
          <a:p>
            <a:pPr fontAlgn="auto">
              <a:lnSpc>
                <a:spcPct val="100000"/>
              </a:lnSpc>
              <a:spcAft>
                <a:spcPts val="0"/>
              </a:spcAft>
              <a:defRPr/>
            </a:pPr>
            <a:endParaRPr lang="en-US" altLang="en-US" sz="1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lnSpc>
                <a:spcPct val="100000"/>
              </a:lnSpc>
              <a:spcAft>
                <a:spcPts val="0"/>
              </a:spcAft>
              <a:defRPr/>
            </a:pPr>
            <a:r>
              <a:rPr lang="en-US" altLang="en-US" sz="32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bring souls to Jesus.</a:t>
            </a:r>
          </a:p>
          <a:p>
            <a:pPr fontAlgn="auto">
              <a:lnSpc>
                <a:spcPct val="100000"/>
              </a:lnSpc>
              <a:spcAft>
                <a:spcPts val="0"/>
              </a:spcAft>
              <a:defRPr/>
            </a:pPr>
            <a:endParaRPr lang="en-US" altLang="en-US" sz="1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lnSpc>
                <a:spcPct val="100000"/>
              </a:lnSpc>
              <a:spcAft>
                <a:spcPts val="0"/>
              </a:spcAft>
              <a:defRPr/>
            </a:pPr>
            <a:r>
              <a:rPr lang="en-US" altLang="en-US" sz="32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help you to become excited and engaged again in ministry. </a:t>
            </a:r>
          </a:p>
          <a:p>
            <a:pPr fontAlgn="auto">
              <a:lnSpc>
                <a:spcPct val="100000"/>
              </a:lnSpc>
              <a:spcAft>
                <a:spcPts val="0"/>
              </a:spcAft>
              <a:defRPr/>
            </a:pPr>
            <a:endParaRPr lang="en-US" altLang="en-US" sz="1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lnSpc>
                <a:spcPct val="100000"/>
              </a:lnSpc>
              <a:spcAft>
                <a:spcPts val="0"/>
              </a:spcAft>
              <a:defRPr/>
            </a:pPr>
            <a:r>
              <a:rPr lang="en-US" altLang="en-US" sz="32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take away the frustration of tedious and monotonous ministry. </a:t>
            </a:r>
          </a:p>
        </p:txBody>
      </p:sp>
    </p:spTree>
    <p:extLst>
      <p:ext uri="{BB962C8B-B14F-4D97-AF65-F5344CB8AC3E}">
        <p14:creationId xmlns:p14="http://schemas.microsoft.com/office/powerpoint/2010/main" val="2544851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1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1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wipe(left)">
                                      <p:cBhvr>
                                        <p:cTn id="22" dur="10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wipe(left)">
                                      <p:cBhvr>
                                        <p:cTn id="27" dur="10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4FC5B-FD41-422A-97C0-7FE3DC6D399D}"/>
              </a:ext>
            </a:extLst>
          </p:cNvPr>
          <p:cNvPicPr>
            <a:picLocks noChangeAspect="1"/>
          </p:cNvPicPr>
          <p:nvPr/>
        </p:nvPicPr>
        <p:blipFill>
          <a:blip r:embed="rId2">
            <a:alphaModFix amt="20000"/>
          </a:blip>
          <a:stretch>
            <a:fillRect/>
          </a:stretch>
        </p:blipFill>
        <p:spPr>
          <a:xfrm>
            <a:off x="1" y="1"/>
            <a:ext cx="12192000" cy="6858000"/>
          </a:xfrm>
          <a:prstGeom prst="rect">
            <a:avLst/>
          </a:prstGeom>
        </p:spPr>
      </p:pic>
      <p:sp>
        <p:nvSpPr>
          <p:cNvPr id="3" name="TextBox 2">
            <a:extLst>
              <a:ext uri="{FF2B5EF4-FFF2-40B4-BE49-F238E27FC236}">
                <a16:creationId xmlns:a16="http://schemas.microsoft.com/office/drawing/2014/main" id="{E3F98A27-6591-418E-B572-9EC3B535B25E}"/>
              </a:ext>
            </a:extLst>
          </p:cNvPr>
          <p:cNvSpPr txBox="1"/>
          <p:nvPr/>
        </p:nvSpPr>
        <p:spPr>
          <a:xfrm>
            <a:off x="226256" y="533400"/>
            <a:ext cx="609834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Reason for the Gifts</a:t>
            </a:r>
            <a:endParaRPr kumimoji="0" lang="en-US" sz="1800" b="0" i="0" u="none" strike="noStrike" kern="0" cap="none" spc="0" normalizeH="0" baseline="0" noProof="0" dirty="0">
              <a:ln>
                <a:noFill/>
              </a:ln>
              <a:solidFill>
                <a:prstClr val="white"/>
              </a:solidFill>
              <a:effectLst/>
              <a:uLnTx/>
              <a:uFillTx/>
            </a:endParaRPr>
          </a:p>
        </p:txBody>
      </p:sp>
      <p:sp>
        <p:nvSpPr>
          <p:cNvPr id="4" name="Rectangle 3">
            <a:extLst>
              <a:ext uri="{FF2B5EF4-FFF2-40B4-BE49-F238E27FC236}">
                <a16:creationId xmlns:a16="http://schemas.microsoft.com/office/drawing/2014/main" id="{6B1FC319-C587-4893-A563-526CAEB32250}"/>
              </a:ext>
            </a:extLst>
          </p:cNvPr>
          <p:cNvSpPr txBox="1">
            <a:spLocks noChangeArrowheads="1"/>
          </p:cNvSpPr>
          <p:nvPr/>
        </p:nvSpPr>
        <p:spPr>
          <a:xfrm>
            <a:off x="0" y="1600200"/>
            <a:ext cx="12192000" cy="5105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defRPr/>
            </a:pPr>
            <a:r>
              <a:rPr lang="en-US" altLang="en-US" sz="3200"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Holy Spirit distributes the gifts to believers, thus benefitting the whole church. </a:t>
            </a:r>
            <a:endParaRPr lang="en-US" altLang="en-US" sz="3200" i="1" dirty="0">
              <a:solidFill>
                <a:sysClr val="window" lastClr="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fontAlgn="auto">
              <a:lnSpc>
                <a:spcPct val="100000"/>
              </a:lnSpc>
              <a:spcAft>
                <a:spcPts val="0"/>
              </a:spcAft>
              <a:defRPr/>
            </a:pPr>
            <a:r>
              <a:rPr lang="en-US" altLang="en-US" sz="36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Acts 2:38 </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(NIV), </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Peter replied, “Repent and be baptized, every one of you, in the name of Jesus Christ for the forgiveness of your sins. And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you will receive the gift of the Holy Spirit</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rPr>
              <a:t>. </a:t>
            </a:r>
            <a:endParaRPr lang="en-US" altLang="en-US" dirty="0">
              <a:solidFill>
                <a:sysClr val="window" lastClr="FFFFFF"/>
              </a:solidFill>
              <a:effectLst>
                <a:outerShdw blurRad="38100" dist="38100" dir="2700000" algn="tl">
                  <a:srgbClr val="000000">
                    <a:alpha val="43137"/>
                  </a:srgbClr>
                </a:outerShdw>
              </a:effectLst>
              <a:latin typeface="Avenir Next LT Pro" panose="020B0504020202020204" pitchFamily="34" charset="0"/>
            </a:endParaRPr>
          </a:p>
          <a:p>
            <a:pPr fontAlgn="auto">
              <a:lnSpc>
                <a:spcPct val="100000"/>
              </a:lnSpc>
              <a:spcAft>
                <a:spcPts val="0"/>
              </a:spcAft>
              <a:defRPr/>
            </a:pPr>
            <a:endParaRPr lang="en-US" altLang="en-US" sz="1000" dirty="0">
              <a:solidFill>
                <a:sysClr val="window" lastClr="FFFFFF"/>
              </a:solidFill>
              <a:effectLst>
                <a:outerShdw blurRad="38100" dist="38100" dir="2700000" algn="tl">
                  <a:srgbClr val="000000">
                    <a:alpha val="43137"/>
                  </a:srgbClr>
                </a:outerShdw>
              </a:effectLst>
              <a:latin typeface="Tahoma" panose="020B0604030504040204" pitchFamily="34" charset="0"/>
            </a:endParaRPr>
          </a:p>
        </p:txBody>
      </p:sp>
    </p:spTree>
    <p:extLst>
      <p:ext uri="{BB962C8B-B14F-4D97-AF65-F5344CB8AC3E}">
        <p14:creationId xmlns:p14="http://schemas.microsoft.com/office/powerpoint/2010/main" val="3123098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1249D4-1F77-4B5C-8E25-DF95F692A9E9}"/>
              </a:ext>
            </a:extLst>
          </p:cNvPr>
          <p:cNvPicPr>
            <a:picLocks noChangeAspect="1"/>
          </p:cNvPicPr>
          <p:nvPr/>
        </p:nvPicPr>
        <p:blipFill>
          <a:blip r:embed="rId3">
            <a:alphaModFix amt="20000"/>
          </a:blip>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8079FB76-5B36-4868-9F42-AC279BA2CE50}"/>
              </a:ext>
            </a:extLst>
          </p:cNvPr>
          <p:cNvSpPr txBox="1"/>
          <p:nvPr/>
        </p:nvSpPr>
        <p:spPr>
          <a:xfrm>
            <a:off x="226256" y="533400"/>
            <a:ext cx="6098344" cy="76944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en-US" sz="44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rPr>
              <a:t>Reason for the Gifts</a:t>
            </a:r>
            <a:endParaRPr kumimoji="0" lang="en-US" sz="1800" b="0" i="0" u="none" strike="noStrike" kern="0" cap="none" spc="0" normalizeH="0" baseline="0" noProof="0" dirty="0">
              <a:ln>
                <a:noFill/>
              </a:ln>
              <a:solidFill>
                <a:prstClr val="white"/>
              </a:solidFill>
              <a:effectLst/>
              <a:uLnTx/>
              <a:uFillTx/>
            </a:endParaRPr>
          </a:p>
        </p:txBody>
      </p:sp>
      <p:sp>
        <p:nvSpPr>
          <p:cNvPr id="4" name="Rectangle 3">
            <a:extLst>
              <a:ext uri="{FF2B5EF4-FFF2-40B4-BE49-F238E27FC236}">
                <a16:creationId xmlns:a16="http://schemas.microsoft.com/office/drawing/2014/main" id="{C4F22A8C-FBA9-46B9-BA29-C7439B1CA375}"/>
              </a:ext>
            </a:extLst>
          </p:cNvPr>
          <p:cNvSpPr txBox="1">
            <a:spLocks noChangeArrowheads="1"/>
          </p:cNvSpPr>
          <p:nvPr/>
        </p:nvSpPr>
        <p:spPr>
          <a:xfrm>
            <a:off x="0" y="1600200"/>
            <a:ext cx="12192000" cy="5105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Aft>
                <a:spcPts val="0"/>
              </a:spcAft>
              <a:defRPr/>
            </a:pPr>
            <a:r>
              <a:rPr lang="en-US" altLang="en-US" sz="36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1 Corinthians 12:7-11 </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(HCSB), A demonstration of the Spirit is given to each person to produce what is beneficial: to one is given</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 a message of wisdom </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through the Spirit, to another,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a message of knowledge </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by the same Spirit, to another,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faith by the same Spirit</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 to another,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gifts of healing </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by the one Spirit, to another,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the performing of miracles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 to another,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prophecy</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 to another,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distinguishing between spirits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 to another,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different kinds of languages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 to another, </a:t>
            </a:r>
            <a:r>
              <a:rPr lang="en-US" altLang="en-US" sz="3200" b="1"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interpretation of languages</a:t>
            </a:r>
            <a:r>
              <a:rPr lang="en-US" altLang="en-US" sz="3200" dirty="0">
                <a:solidFill>
                  <a:sysClr val="window" lastClr="FFFFFF"/>
                </a:solidFill>
                <a:effectLst>
                  <a:outerShdw blurRad="38100" dist="38100" dir="2700000" algn="tl">
                    <a:srgbClr val="000000">
                      <a:alpha val="43137"/>
                    </a:srgbClr>
                  </a:outerShdw>
                </a:effectLst>
                <a:latin typeface="Avenir Next LT Pro" panose="020B0504020202020204" pitchFamily="34" charset="0"/>
                <a:cs typeface="Arial" panose="020B0604020202020204" pitchFamily="34" charset="0"/>
              </a:rPr>
              <a:t>. But one and the same Spirit is active in all these, distributing to each person as He wills.</a:t>
            </a:r>
            <a:endParaRPr lang="en-US" altLang="en-US" sz="1000" dirty="0">
              <a:solidFill>
                <a:sysClr val="window" lastClr="FFFFFF"/>
              </a:solidFill>
              <a:effectLst>
                <a:outerShdw blurRad="38100" dist="38100" dir="2700000" algn="tl">
                  <a:srgbClr val="000000">
                    <a:alpha val="43137"/>
                  </a:srgbClr>
                </a:outerShdw>
              </a:effectLst>
              <a:latin typeface="Tahoma" panose="020B0604030504040204" pitchFamily="34" charset="0"/>
            </a:endParaRPr>
          </a:p>
        </p:txBody>
      </p:sp>
    </p:spTree>
    <p:extLst>
      <p:ext uri="{BB962C8B-B14F-4D97-AF65-F5344CB8AC3E}">
        <p14:creationId xmlns:p14="http://schemas.microsoft.com/office/powerpoint/2010/main" val="154615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9735</TotalTime>
  <Words>1346</Words>
  <Application>Microsoft Office PowerPoint</Application>
  <PresentationFormat>Widescreen</PresentationFormat>
  <Paragraphs>120</Paragraphs>
  <Slides>28</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Avenir Next LT Pro</vt:lpstr>
      <vt:lpstr>Calibri</vt:lpstr>
      <vt:lpstr>Calibri Light</vt:lpstr>
      <vt:lpstr>HalvettBlackCond</vt:lpstr>
      <vt:lpstr>Tahoma</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Gregory Hall, Sr.</dc:creator>
  <cp:lastModifiedBy>Gregory Hall, Sr.</cp:lastModifiedBy>
  <cp:revision>33</cp:revision>
  <dcterms:created xsi:type="dcterms:W3CDTF">2021-01-20T02:08:23Z</dcterms:created>
  <dcterms:modified xsi:type="dcterms:W3CDTF">2021-02-05T00:18:09Z</dcterms:modified>
</cp:coreProperties>
</file>