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12"/>
    <p:restoredTop sz="95897"/>
  </p:normalViewPr>
  <p:slideViewPr>
    <p:cSldViewPr snapToGrid="0" snapToObjects="1">
      <p:cViewPr varScale="1">
        <p:scale>
          <a:sx n="106" d="100"/>
          <a:sy n="106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29F9-945A-9044-B053-100E58CBB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57DCE-27A8-2F47-BA61-31B38F5D7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568A-36C0-6A48-A42D-A1C96F2C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BC45-2126-9844-9E6D-A41EEC3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53CEA-04B0-8C41-BE42-1F2E1159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1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4568-9F7F-B945-B5E9-EE8223AD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25F57-E743-5443-B650-2FCDA414A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8025D-CD7E-7246-98A8-4F8A6C63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53BF7-A987-CB42-80CD-8ADD7CA6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A861E-BF39-574C-B700-746322DF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5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15834-551B-5841-96B2-D86F5D1F4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6CE87-B407-DF4C-AA68-278294AB8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316A8-A865-EF4F-ADDA-E51B84B2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05D50-0C45-C44B-8938-0145C9AF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AE4F6-E2C6-684B-9FC7-EB1FE2A2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91C7-A267-1B49-B0D2-5C98DCBA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D4C09-6ACF-7444-9BA6-ECEA5FE91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54DCA-F0BE-A244-9345-72D2FA4B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1C210-3C09-6C49-8E99-9252F04D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B959-D84E-EA47-885F-EDB53311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6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9FD9-020C-8543-9D94-D9D8F8E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71ADB-332C-A84B-80EE-098FA6E2C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169C8-BB7F-D045-9F08-9D42BAEE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87BD1-8FAA-D746-BC3F-78FC2881A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14DE-C909-9C49-AE6F-07B479F9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8F9A4-53B5-0344-86F9-810DADDE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256E-FA82-B448-9CAA-F78CF0C37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CEA0B-A97C-E44A-9B2B-BED3BDF09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1AA5D-6835-3A48-B486-E67CAC1E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6CEBD-8922-C843-B32C-B4860D6C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BF4EC-55A4-9640-8D0F-2E31CAB52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06581-E4D0-6240-BAC6-9D06AEB7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CAEB0-A080-9D45-973C-623BA1FF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E0E91-68FF-6544-B62D-AE9628502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EDFAC-2BA6-6F48-946A-0EC5121D0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A09B9-0E28-8049-914D-EE340F58FE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FCD018-9C14-AA46-82AA-815F96912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76999-8933-064E-9970-713FB2634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7CF09-897D-3643-B7A8-FD205ADDF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D2BBC-91EA-4C4E-B2B6-160CE693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C7235-7FAE-4C44-AFA3-2A2E401D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5CAD3-10E2-3F41-9A90-9C1624C3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53CB4-F6BD-184C-9AC3-774E4C5D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7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86C841-016F-9E4E-86D7-2E91A368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2176F-7C51-7C4A-B57A-F4C5EF93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2B77B-A025-3D4C-AD29-8F8CDEBF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1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9ED0-EBB8-8944-AB30-83D6E272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FE8FF-7150-5A40-AC7B-221AE90FF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46E90-39F4-9846-BE90-CABF9AA64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9C80F-51E4-5E44-9327-DFEF85D4D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CE7BB-451D-2948-900B-03438E9B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C0594-105A-824D-BDEC-D609B955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6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BCA3F-43A5-6A48-A7A0-6DA112A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D2599-749E-214C-980E-D7F70752A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33AB8-597A-B94C-AEB6-6B3B71B64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A8593-4F63-1C4E-91F4-D6095913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C4E3F-439B-7B49-A79B-0A60B183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2265D-3E91-E342-85B0-DFFE5BC7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8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4C4FC-5E2B-7644-A8E6-70EDCD22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1F69C-C853-604E-B759-D23ED9B84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D5B63-8C6C-E14A-B5BC-7AA0C0EF0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38028-9469-C540-B60C-E139894F5214}" type="datetimeFigureOut">
              <a:rPr lang="en-US" smtClean="0"/>
              <a:t>4/12/21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AD772-D1F6-FF4F-AA68-4D9DCDD6F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0923B-0741-3446-8CA0-A78893DD2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AC6D-CD4B-DB40-A93B-8C8AC3E6E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2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3C98A-8B2B-334D-B356-A71771CEF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180535"/>
            <a:ext cx="6105194" cy="24969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Leading and Connecting with Generation Z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A54B1A5-4B4D-6F47-B811-5AB6EAF043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09588" y="5439827"/>
            <a:ext cx="2710706" cy="112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FAD8E-82C2-5A4C-BAA5-7234A077BBC6}"/>
              </a:ext>
            </a:extLst>
          </p:cNvPr>
          <p:cNvSpPr txBox="1"/>
          <p:nvPr/>
        </p:nvSpPr>
        <p:spPr>
          <a:xfrm>
            <a:off x="227769" y="5367130"/>
            <a:ext cx="483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Diego </a:t>
            </a:r>
            <a:r>
              <a:rPr lang="en-US" sz="2400" dirty="0" err="1"/>
              <a:t>Boquer</a:t>
            </a:r>
            <a:r>
              <a:rPr lang="en-US" sz="2400" dirty="0"/>
              <a:t>, </a:t>
            </a:r>
          </a:p>
          <a:p>
            <a:r>
              <a:rPr lang="en-US" sz="2400" dirty="0"/>
              <a:t>Baltimore Whitmarsh</a:t>
            </a:r>
          </a:p>
          <a:p>
            <a:r>
              <a:rPr lang="en-US" sz="2400" dirty="0"/>
              <a:t>Chesapeake Conference </a:t>
            </a:r>
          </a:p>
        </p:txBody>
      </p:sp>
    </p:spTree>
    <p:extLst>
      <p:ext uri="{BB962C8B-B14F-4D97-AF65-F5344CB8AC3E}">
        <p14:creationId xmlns:p14="http://schemas.microsoft.com/office/powerpoint/2010/main" val="2493821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FC6447-B6E4-7849-B972-BD7FEEE38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329" y="1978822"/>
            <a:ext cx="4211051" cy="15563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6. Overwhelmed 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076BA-824C-3241-AB96-9C237359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1" r="995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9328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90A274-E9E0-624A-AAB6-3633C4D06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175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96004-47E7-F34C-8BC0-4A74418C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7. Loneliness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56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D1941-08CF-5741-B667-F977660FC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6" y="5091762"/>
            <a:ext cx="10422556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en-US" sz="4800">
                <a:solidFill>
                  <a:srgbClr val="FFFFFF"/>
                </a:solidFill>
              </a:rPr>
              <a:t>8. Individualistic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A64AF3-7563-4F4A-B6C3-F18105834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2" r="-1" b="30454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75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69D55-6C26-604F-8494-BF2CC32B8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92" b="-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5BC3C-A035-3D4B-8FDB-A41BAD42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9. Superficial relationships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D42502-B227-D243-A4EC-34CA4090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C5C35-FA69-4346-8B19-FBE35A66E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05875"/>
            <a:ext cx="6780700" cy="42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3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A0387-C128-484E-88E4-6349062E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So what?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FF57-A3F7-4A4B-92AE-AA44F51C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Genuine relationships </a:t>
            </a:r>
          </a:p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Transparency </a:t>
            </a:r>
          </a:p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Be positive. Complement them!</a:t>
            </a:r>
          </a:p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If you don’t have something nice to say, remain quiet.</a:t>
            </a:r>
          </a:p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Don’t be afraid to talk about taboos.</a:t>
            </a:r>
          </a:p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Empower them. </a:t>
            </a:r>
          </a:p>
          <a:p>
            <a:pPr marL="325967" indent="-325967" defTabSz="272415">
              <a:spcBef>
                <a:spcPts val="250"/>
              </a:spcBef>
              <a:buSzPct val="75000"/>
              <a:buFont typeface="Zapf Dingbats"/>
              <a:buChar char="➤"/>
              <a:defRPr sz="4620"/>
            </a:pPr>
            <a:r>
              <a:rPr lang="en-US" sz="2200" dirty="0"/>
              <a:t>Challenge them in the right way!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09111-9807-4043-B560-F821B15F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3" r="17676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367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33C98A-8B2B-334D-B356-A71771CEF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180535"/>
            <a:ext cx="6105194" cy="24969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Leading and Connecting with Generation Z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0A54B1A5-4B4D-6F47-B811-5AB6EAF043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309588" y="5439827"/>
            <a:ext cx="2710706" cy="112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FFAD8E-82C2-5A4C-BAA5-7234A077BBC6}"/>
              </a:ext>
            </a:extLst>
          </p:cNvPr>
          <p:cNvSpPr txBox="1"/>
          <p:nvPr/>
        </p:nvSpPr>
        <p:spPr>
          <a:xfrm>
            <a:off x="227769" y="5367130"/>
            <a:ext cx="4832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Diego </a:t>
            </a:r>
            <a:r>
              <a:rPr lang="en-US" sz="2400" dirty="0" err="1"/>
              <a:t>Boquer</a:t>
            </a:r>
            <a:r>
              <a:rPr lang="en-US" sz="2400" dirty="0"/>
              <a:t>, </a:t>
            </a:r>
          </a:p>
          <a:p>
            <a:r>
              <a:rPr lang="en-US" sz="2400" dirty="0"/>
              <a:t>Baltimore Whitmarsh</a:t>
            </a:r>
          </a:p>
          <a:p>
            <a:r>
              <a:rPr lang="en-US" sz="2400" dirty="0"/>
              <a:t>Chesapeake Conference </a:t>
            </a:r>
          </a:p>
        </p:txBody>
      </p:sp>
    </p:spTree>
    <p:extLst>
      <p:ext uri="{BB962C8B-B14F-4D97-AF65-F5344CB8AC3E}">
        <p14:creationId xmlns:p14="http://schemas.microsoft.com/office/powerpoint/2010/main" val="135032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D2B90-53D4-E547-8DDC-E263733E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80240"/>
            <a:ext cx="4803636" cy="131166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0000"/>
                </a:solidFill>
              </a:rPr>
              <a:t>Who are they?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A957-5B69-0945-B092-32F83FB7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10" y="1924341"/>
            <a:ext cx="5680863" cy="3788830"/>
          </a:xfrm>
        </p:spPr>
        <p:txBody>
          <a:bodyPr anchor="ctr">
            <a:normAutofit/>
          </a:bodyPr>
          <a:lstStyle/>
          <a:p>
            <a:pPr marL="449439" indent="-449439" defTabSz="375603">
              <a:spcBef>
                <a:spcPts val="350"/>
              </a:spcBef>
              <a:buSzPct val="75000"/>
              <a:buFont typeface="Zapf Dingbats"/>
              <a:buChar char="➤"/>
              <a:defRPr sz="6370"/>
            </a:pPr>
            <a:r>
              <a:rPr lang="en-US" sz="4400" dirty="0">
                <a:solidFill>
                  <a:srgbClr val="000000"/>
                </a:solidFill>
              </a:rPr>
              <a:t>Born between 1996-2010</a:t>
            </a:r>
          </a:p>
          <a:p>
            <a:pPr marL="449439" indent="-449439" defTabSz="375603">
              <a:spcBef>
                <a:spcPts val="350"/>
              </a:spcBef>
              <a:buSzPct val="75000"/>
              <a:buFont typeface="Zapf Dingbats"/>
              <a:buChar char="➤"/>
              <a:defRPr sz="6370"/>
            </a:pPr>
            <a:r>
              <a:rPr lang="en-US" sz="4400" dirty="0">
                <a:solidFill>
                  <a:srgbClr val="000000"/>
                </a:solidFill>
              </a:rPr>
              <a:t>Between Millennials and Gen. Alpha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4DB6098-5641-8D48-B54B-81AF5A4D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9" r="789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397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D2B90-53D4-E547-8DDC-E263733E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480240"/>
            <a:ext cx="4803636" cy="1311664"/>
          </a:xfrm>
        </p:spPr>
        <p:txBody>
          <a:bodyPr>
            <a:normAutofit/>
          </a:bodyPr>
          <a:lstStyle/>
          <a:p>
            <a:r>
              <a:rPr lang="en-US" sz="4800" b="1" dirty="0"/>
              <a:t>Leadership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A957-5B69-0945-B092-32F83FB7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12" y="3213773"/>
            <a:ext cx="6077604" cy="2222357"/>
          </a:xfrm>
        </p:spPr>
        <p:txBody>
          <a:bodyPr anchor="ctr">
            <a:normAutofit fontScale="92500" lnSpcReduction="20000"/>
          </a:bodyPr>
          <a:lstStyle/>
          <a:p>
            <a:pPr marL="493889" indent="-493889">
              <a:lnSpc>
                <a:spcPct val="120000"/>
              </a:lnSpc>
              <a:buSzPct val="75000"/>
              <a:buFont typeface="Zapf Dingbats"/>
              <a:buChar char="➤"/>
            </a:pPr>
            <a:r>
              <a:rPr lang="en-US" sz="4400" dirty="0"/>
              <a:t>Leadership is influence </a:t>
            </a:r>
          </a:p>
          <a:p>
            <a:pPr marL="493889" indent="-493889">
              <a:lnSpc>
                <a:spcPct val="120000"/>
              </a:lnSpc>
              <a:buSzPct val="75000"/>
              <a:buFont typeface="Zapf Dingbats"/>
              <a:buChar char="➤"/>
            </a:pPr>
            <a:r>
              <a:rPr lang="en-US" sz="4400" dirty="0"/>
              <a:t>It is based on relationship 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94DB6098-5641-8D48-B54B-81AF5A4D2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9" r="789" b="-2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0103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8930C81-99F4-3B49-8DA1-2991C5FBB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99089-02D5-F945-8AA8-7FD6A718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03" y="577776"/>
            <a:ext cx="3822189" cy="1899912"/>
          </a:xfrm>
        </p:spPr>
        <p:txBody>
          <a:bodyPr>
            <a:normAutofit/>
          </a:bodyPr>
          <a:lstStyle/>
          <a:p>
            <a:pPr algn="ctr" defTabSz="255905">
              <a:defRPr sz="10602">
                <a:latin typeface="Impact"/>
                <a:ea typeface="Impact"/>
                <a:cs typeface="Impact"/>
                <a:sym typeface="Impact"/>
              </a:defRPr>
            </a:pPr>
            <a:r>
              <a:rPr lang="en-US" sz="3100" dirty="0">
                <a:latin typeface="Algerian" pitchFamily="82" charset="77"/>
              </a:rPr>
              <a:t>10 things we must know to </a:t>
            </a:r>
            <a:br>
              <a:rPr lang="en-US" sz="3100" dirty="0">
                <a:latin typeface="Algerian" pitchFamily="82" charset="77"/>
              </a:rPr>
            </a:br>
            <a:r>
              <a:rPr lang="en-US" sz="3100" dirty="0">
                <a:latin typeface="Algerian" pitchFamily="82" charset="77"/>
              </a:rPr>
              <a:t>connect AND </a:t>
            </a:r>
            <a:br>
              <a:rPr lang="en-US" sz="3100" dirty="0">
                <a:latin typeface="Algerian" pitchFamily="82" charset="77"/>
              </a:rPr>
            </a:br>
            <a:r>
              <a:rPr lang="en-US" sz="3100" dirty="0">
                <a:latin typeface="Algerian" pitchFamily="82" charset="77"/>
              </a:rPr>
              <a:t>LEAD GEN ZERS</a:t>
            </a:r>
          </a:p>
        </p:txBody>
      </p:sp>
    </p:spTree>
    <p:extLst>
      <p:ext uri="{BB962C8B-B14F-4D97-AF65-F5344CB8AC3E}">
        <p14:creationId xmlns:p14="http://schemas.microsoft.com/office/powerpoint/2010/main" val="689149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7039B8-849D-2741-AF22-AFE76AB75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8" r="7297" b="1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7510F-368E-4C4E-A3A1-C54483D9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5566756"/>
            <a:ext cx="10592174" cy="656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1. Digital Natives </a:t>
            </a:r>
          </a:p>
        </p:txBody>
      </p:sp>
    </p:spTree>
    <p:extLst>
      <p:ext uri="{BB962C8B-B14F-4D97-AF65-F5344CB8AC3E}">
        <p14:creationId xmlns:p14="http://schemas.microsoft.com/office/powerpoint/2010/main" val="151033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FC228-9267-7A4B-985C-D80090EF32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08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79B6C-C531-F44D-B985-42B53471E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 sz="35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rPr lang="en-US" sz="3500">
                <a:solidFill>
                  <a:srgbClr val="000000"/>
                </a:solidFill>
              </a:rPr>
              <a:t>2. Entrepreneurial </a:t>
            </a:r>
          </a:p>
        </p:txBody>
      </p:sp>
    </p:spTree>
    <p:extLst>
      <p:ext uri="{BB962C8B-B14F-4D97-AF65-F5344CB8AC3E}">
        <p14:creationId xmlns:p14="http://schemas.microsoft.com/office/powerpoint/2010/main" val="166986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8F5EE-01A6-7946-94C0-D752E9D62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E5C4C-A7BB-FD44-BDEB-83F97AFC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3. Diversity </a:t>
            </a:r>
            <a:br>
              <a:rPr lang="en-US" sz="6600" dirty="0"/>
            </a:br>
            <a:endParaRPr lang="en-US" sz="66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77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8D6F58-D17C-A045-ABEF-8F9A0BDE1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613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7160F-1677-864F-815F-DFA0E7DD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4 Religious pluralism 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57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262910-AFDE-B546-878C-68538D88EB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12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579B5-253F-9C40-8DBB-12A17B06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515416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5. Sexual relativism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565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138</Words>
  <Application>Microsoft Macintosh PowerPoint</Application>
  <PresentationFormat>Widescreen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Algerian</vt:lpstr>
      <vt:lpstr>Arial</vt:lpstr>
      <vt:lpstr>Calibri</vt:lpstr>
      <vt:lpstr>Calibri Light</vt:lpstr>
      <vt:lpstr>DIN Alternate Bold</vt:lpstr>
      <vt:lpstr>Zapf Dingbats</vt:lpstr>
      <vt:lpstr>Office Theme</vt:lpstr>
      <vt:lpstr>Leading and Connecting with Generation Z</vt:lpstr>
      <vt:lpstr>Who are they?</vt:lpstr>
      <vt:lpstr>Leadership</vt:lpstr>
      <vt:lpstr>10 things we must know to  connect AND  LEAD GEN ZERS</vt:lpstr>
      <vt:lpstr>1. Digital Natives </vt:lpstr>
      <vt:lpstr>2. Entrepreneurial </vt:lpstr>
      <vt:lpstr>3. Diversity  </vt:lpstr>
      <vt:lpstr>4 Religious pluralism  </vt:lpstr>
      <vt:lpstr>5. Sexual relativism </vt:lpstr>
      <vt:lpstr>6. Overwhelmed  </vt:lpstr>
      <vt:lpstr>7. Loneliness </vt:lpstr>
      <vt:lpstr>8. Individualistic </vt:lpstr>
      <vt:lpstr>9. Superficial relationships </vt:lpstr>
      <vt:lpstr>10. </vt:lpstr>
      <vt:lpstr>So what?</vt:lpstr>
      <vt:lpstr>Leading and Connecting with Generation 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and Connecting with Generation Z</dc:title>
  <dc:creator>Carl Rodriguez</dc:creator>
  <cp:lastModifiedBy>Carl Rodriguez</cp:lastModifiedBy>
  <cp:revision>6</cp:revision>
  <dcterms:created xsi:type="dcterms:W3CDTF">2021-04-12T16:09:09Z</dcterms:created>
  <dcterms:modified xsi:type="dcterms:W3CDTF">2021-04-12T16:52:19Z</dcterms:modified>
</cp:coreProperties>
</file>