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27"/>
  </p:notesMasterIdLst>
  <p:sldIdLst>
    <p:sldId id="256" r:id="rId2"/>
    <p:sldId id="277" r:id="rId3"/>
    <p:sldId id="287" r:id="rId4"/>
    <p:sldId id="278" r:id="rId5"/>
    <p:sldId id="288" r:id="rId6"/>
    <p:sldId id="289" r:id="rId7"/>
    <p:sldId id="283" r:id="rId8"/>
    <p:sldId id="284" r:id="rId9"/>
    <p:sldId id="279" r:id="rId10"/>
    <p:sldId id="270" r:id="rId11"/>
    <p:sldId id="273" r:id="rId12"/>
    <p:sldId id="281" r:id="rId13"/>
    <p:sldId id="262" r:id="rId14"/>
    <p:sldId id="268" r:id="rId15"/>
    <p:sldId id="269" r:id="rId16"/>
    <p:sldId id="282" r:id="rId17"/>
    <p:sldId id="272" r:id="rId18"/>
    <p:sldId id="271" r:id="rId19"/>
    <p:sldId id="259" r:id="rId20"/>
    <p:sldId id="265" r:id="rId21"/>
    <p:sldId id="264" r:id="rId22"/>
    <p:sldId id="285" r:id="rId23"/>
    <p:sldId id="286" r:id="rId24"/>
    <p:sldId id="290" r:id="rId25"/>
    <p:sldId id="27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50"/>
    <p:restoredTop sz="95865"/>
  </p:normalViewPr>
  <p:slideViewPr>
    <p:cSldViewPr snapToGrid="0" snapToObjects="1">
      <p:cViewPr varScale="1">
        <p:scale>
          <a:sx n="107" d="100"/>
          <a:sy n="107" d="100"/>
        </p:scale>
        <p:origin x="4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1A2D9-1E02-0744-8FB9-63403B8740AE}" type="datetimeFigureOut">
              <a:rPr lang="en-US" smtClean="0"/>
              <a:t>1/22/21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8E23C-99C3-F445-BDE8-91637D4FC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05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5672F-9BB6-4C50-9AD5-C85BDD7B000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855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5672F-9BB6-4C50-9AD5-C85BDD7B000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568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7183-71EA-4A92-8609-41ECB53F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5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3CBE-1EA9-4E8B-A281-C50B792E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EB1A0-A59D-4CB9-BABB-C6BF1D2E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6265B-940D-433C-AD76-2D6A424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B98E-314F-45C4-9A64-AD3FAE0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49F32-B214-4A0C-8669-7FE4BA44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67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E4A6D-DAA1-4551-A093-3C36C1C8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5FDA9-71CD-4B86-B291-BEBA43D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F5B1-B635-4479-A426-B1D4066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33098-8769-47C3-80B2-C2942F9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9297-65D4-45BE-BE6C-5531FC6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10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644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94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9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1/22/21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02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1/22/21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191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1/22/21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23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3CB-0541-46AD-B35E-0E0A137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EFDE-1D7D-46B8-AB55-A3C02ED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1D2F5-DB36-4943-8A14-96AFC488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07D4-6597-444C-9EFD-62021AE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D0D2C-70E8-4A24-9727-BEAF10B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E0F6-7216-48A1-8BCA-770C6DE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EBD-5F1A-4111-A7F2-1CE82C9A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517FB-4008-4F68-B193-482971BA7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06C5F-0885-458F-9B21-47E60171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86F2E-B752-4D78-8DC4-C96A1A0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7751-8BB8-4224-870A-A2953E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2CE94-BD7E-44B3-9B5E-67D4BD3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54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1/22/21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685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eGFIQn_37E?feature=oembed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45D478C-A9A5-4832-89D8-703607711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768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70DF15-E754-42BB-9A78-F070643B1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980" y="4519947"/>
            <a:ext cx="12208582" cy="233565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5EB26B-9D3B-6740-8E2D-A1F15F230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037" y="5079999"/>
            <a:ext cx="11042739" cy="736999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Pathfinder Club Organization &amp; Programming</a:t>
            </a: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600491-135B-8E43-8A2E-8306F740DC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0983" y="5945844"/>
            <a:ext cx="7324288" cy="509627"/>
          </a:xfrm>
        </p:spPr>
        <p:txBody>
          <a:bodyPr>
            <a:normAutofit/>
          </a:bodyPr>
          <a:lstStyle/>
          <a:p>
            <a:r>
              <a:rPr lang="en-US" sz="1200" b="1" dirty="0"/>
              <a:t>Mike  </a:t>
            </a:r>
            <a:r>
              <a:rPr lang="en-US" sz="1200" b="1" dirty="0" err="1"/>
              <a:t>Hockman</a:t>
            </a:r>
            <a:r>
              <a:rPr lang="en-US" sz="1200" b="1" dirty="0"/>
              <a:t> - Chesapeake Conference</a:t>
            </a:r>
          </a:p>
          <a:p>
            <a:endParaRPr lang="en-US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858648-CA52-477F-829F-EB192CE10B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546" b="16165"/>
          <a:stretch/>
        </p:blipFill>
        <p:spPr>
          <a:xfrm>
            <a:off x="-15059" y="1"/>
            <a:ext cx="12200741" cy="451031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7A83510-2790-4866-911D-2E1588DF5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432" y="4252353"/>
            <a:ext cx="12157773" cy="494218"/>
            <a:chOff x="18956" y="5952517"/>
            <a:chExt cx="12157773" cy="494218"/>
          </a:xfrm>
          <a:solidFill>
            <a:schemeClr val="bg1"/>
          </a:solidFill>
        </p:grpSpPr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DAB74ACE-7603-4829-88FE-C3C2B05EB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637219" y="6356157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DE3E37A0-8723-42F4-9435-F06BD01914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139192" y="6359421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0C5FE567-8965-4799-B1E6-8A6E1A8488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384660" y="6368396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Freeform 22">
              <a:extLst>
                <a:ext uri="{FF2B5EF4-FFF2-40B4-BE49-F238E27FC236}">
                  <a16:creationId xmlns:a16="http://schemas.microsoft.com/office/drawing/2014/main" id="{BA3FF2FD-6394-4F97-B186-BD4A98C619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653573" y="6308012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1A361C9F-AD97-4338-B557-8766AFD033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8956" y="595659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F4FAA936-A80F-43B5-8A7D-17CC7CF771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709370" y="6291575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21246F32-1BA7-40E4-9AF9-CA517D441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452381" y="6295774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" name="Freeform 23">
              <a:extLst>
                <a:ext uri="{FF2B5EF4-FFF2-40B4-BE49-F238E27FC236}">
                  <a16:creationId xmlns:a16="http://schemas.microsoft.com/office/drawing/2014/main" id="{C18EE8CE-BCF9-4C64-B335-C7830B03F3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883090" y="6322699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" name="Freeform 26">
              <a:extLst>
                <a:ext uri="{FF2B5EF4-FFF2-40B4-BE49-F238E27FC236}">
                  <a16:creationId xmlns:a16="http://schemas.microsoft.com/office/drawing/2014/main" id="{64AC2B2B-568F-4175-8D84-AD8F6B563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404559" y="6308010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D9C6CF5C-8CF6-4274-86E0-CAF4A31F43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937280" y="6282192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3BFC56A2-55B3-432A-BD3B-4B2423A6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194538" y="6290059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" name="Freeform 30">
              <a:extLst>
                <a:ext uri="{FF2B5EF4-FFF2-40B4-BE49-F238E27FC236}">
                  <a16:creationId xmlns:a16="http://schemas.microsoft.com/office/drawing/2014/main" id="{BB036CEA-B307-404A-89D6-9414F417D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742191" y="6338204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" name="Freeform 43">
              <a:extLst>
                <a:ext uri="{FF2B5EF4-FFF2-40B4-BE49-F238E27FC236}">
                  <a16:creationId xmlns:a16="http://schemas.microsoft.com/office/drawing/2014/main" id="{CB37E5F5-B903-4611-A739-0B7FBE851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902106" y="6043523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" name="Freeform 51">
              <a:extLst>
                <a:ext uri="{FF2B5EF4-FFF2-40B4-BE49-F238E27FC236}">
                  <a16:creationId xmlns:a16="http://schemas.microsoft.com/office/drawing/2014/main" id="{B1012F2B-A8F1-4FD5-8E6F-1CC97D0AA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710297" y="6035458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8" name="Freeform 52">
              <a:extLst>
                <a:ext uri="{FF2B5EF4-FFF2-40B4-BE49-F238E27FC236}">
                  <a16:creationId xmlns:a16="http://schemas.microsoft.com/office/drawing/2014/main" id="{C04C6E0B-838E-4B10-91CA-29C498382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277444" y="6038724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" name="Freeform 53">
              <a:extLst>
                <a:ext uri="{FF2B5EF4-FFF2-40B4-BE49-F238E27FC236}">
                  <a16:creationId xmlns:a16="http://schemas.microsoft.com/office/drawing/2014/main" id="{15D6CFEB-4FC5-45C3-8BDF-95EAD1EDF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471034" y="6035460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" name="Freeform 54">
              <a:extLst>
                <a:ext uri="{FF2B5EF4-FFF2-40B4-BE49-F238E27FC236}">
                  <a16:creationId xmlns:a16="http://schemas.microsoft.com/office/drawing/2014/main" id="{EA8E01BA-7055-4707-906A-F08E2E253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094009" y="6011795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" name="Freeform 55">
              <a:extLst>
                <a:ext uri="{FF2B5EF4-FFF2-40B4-BE49-F238E27FC236}">
                  <a16:creationId xmlns:a16="http://schemas.microsoft.com/office/drawing/2014/main" id="{CDA2DE76-0D5E-4F6F-95E7-508B725F8A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264556" y="6041988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" name="Freeform 56">
              <a:extLst>
                <a:ext uri="{FF2B5EF4-FFF2-40B4-BE49-F238E27FC236}">
                  <a16:creationId xmlns:a16="http://schemas.microsoft.com/office/drawing/2014/main" id="{669578C5-3D06-4B77-A897-A014B441B5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392340" y="5985586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" name="Freeform 57">
              <a:extLst>
                <a:ext uri="{FF2B5EF4-FFF2-40B4-BE49-F238E27FC236}">
                  <a16:creationId xmlns:a16="http://schemas.microsoft.com/office/drawing/2014/main" id="{85AA3005-AAD0-4587-B352-ECD937D61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037697" y="6020771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" name="Freeform 59">
              <a:extLst>
                <a:ext uri="{FF2B5EF4-FFF2-40B4-BE49-F238E27FC236}">
                  <a16:creationId xmlns:a16="http://schemas.microsoft.com/office/drawing/2014/main" id="{B4E9730F-E8B1-4F7C-BA99-3B3016F10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473186" y="605207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5" name="Freeform 60">
              <a:extLst>
                <a:ext uri="{FF2B5EF4-FFF2-40B4-BE49-F238E27FC236}">
                  <a16:creationId xmlns:a16="http://schemas.microsoft.com/office/drawing/2014/main" id="{A8922D05-C325-4918-84E6-1C62AD7BE0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825017" y="6002818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6" name="Freeform 61">
              <a:extLst>
                <a:ext uri="{FF2B5EF4-FFF2-40B4-BE49-F238E27FC236}">
                  <a16:creationId xmlns:a16="http://schemas.microsoft.com/office/drawing/2014/main" id="{38DD42E8-8604-45E3-99FE-72D479AF2C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572460" y="5957121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2E946C70-11C9-4C85-BE3B-1149117F3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908414" y="6286792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48F637C4-CFB7-4421-9DAB-6730244B2C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634353" y="6266141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6E137FD9-DCB4-4E5A-960B-350C3627E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177783" y="6246129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9DCD8437-9BFD-44B4-AAC8-75388190F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982245" y="624294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C9EEBF9B-D5F1-4EE3-A46A-A5A5E396A4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268040" y="6282192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3A77B17D-E4D2-444B-8D75-F0171A3E85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510851" y="6246285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5FDB9442-6054-49E2-948E-D30AD9E09F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028371" y="6264238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id="{3E1DF8B7-7CB2-4181-8525-4EE2D5D9EE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656011" y="6301648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4B3B2382-7947-4BAF-BF2F-830393F8EF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333279" y="6267101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6" name="Freeform 16">
              <a:extLst>
                <a:ext uri="{FF2B5EF4-FFF2-40B4-BE49-F238E27FC236}">
                  <a16:creationId xmlns:a16="http://schemas.microsoft.com/office/drawing/2014/main" id="{AC95E7F5-BA75-4053-AC8F-81ACC42626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773156" y="6239757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7" name="Freeform 17">
              <a:extLst>
                <a:ext uri="{FF2B5EF4-FFF2-40B4-BE49-F238E27FC236}">
                  <a16:creationId xmlns:a16="http://schemas.microsoft.com/office/drawing/2014/main" id="{8D431126-FDB6-42AF-BC9E-58E4C417B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398709" y="6264239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8" name="Freeform 21">
              <a:extLst>
                <a:ext uri="{FF2B5EF4-FFF2-40B4-BE49-F238E27FC236}">
                  <a16:creationId xmlns:a16="http://schemas.microsoft.com/office/drawing/2014/main" id="{4AA2BE9B-BD88-4958-B98E-7363A0FD5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47787" y="6218542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" name="Freeform 25">
              <a:extLst>
                <a:ext uri="{FF2B5EF4-FFF2-40B4-BE49-F238E27FC236}">
                  <a16:creationId xmlns:a16="http://schemas.microsoft.com/office/drawing/2014/main" id="{BA18EADE-8501-4251-ADCD-EB02B73DF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90115" y="6200589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0" name="Freeform 29">
              <a:extLst>
                <a:ext uri="{FF2B5EF4-FFF2-40B4-BE49-F238E27FC236}">
                  <a16:creationId xmlns:a16="http://schemas.microsoft.com/office/drawing/2014/main" id="{D1886B2F-FFB5-4032-A012-EAE8464DDA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11181" y="6179372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65048464-3972-4F85-858C-BD0D6CC8A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43201" y="6241343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9B136B45-B116-4EA4-802D-0D9EC238C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406775" y="5979446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F7DA7C34-DDA0-41AB-A47F-E981F63E23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327423" y="6028408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BB16C09B-E126-49FC-B0C4-2CB43FA038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334031" y="6019431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A12A7CBF-E4C8-4085-88C3-03102FE46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124491" y="6012903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55CA9A4D-ABE6-426B-B7F0-F5B933349C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57884" y="5982710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8A4F3A5B-B199-4716-ADF4-5E33A7C0D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649584" y="5970470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id="{5846F32E-5DDD-4AF4-BE1C-5F1A3FF10D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829398" y="601045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id="{AFE38B2F-69BC-4661-84A3-EA04CDC3FE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580384" y="5998215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id="{5CA6F12C-4208-48A6-B7B0-DD18CB399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121911" y="5994951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id="{0F08EA53-C6C6-49F1-B8DA-E20FFD6078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38116" y="599495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6B6EA655-7497-4604-92DF-43CE7322E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10716" y="5973734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3" name="Freeform 44">
              <a:extLst>
                <a:ext uri="{FF2B5EF4-FFF2-40B4-BE49-F238E27FC236}">
                  <a16:creationId xmlns:a16="http://schemas.microsoft.com/office/drawing/2014/main" id="{082FFE9A-67C2-471A-AF37-ED9C238DBE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639354" y="5976998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4" name="Freeform 45">
              <a:extLst>
                <a:ext uri="{FF2B5EF4-FFF2-40B4-BE49-F238E27FC236}">
                  <a16:creationId xmlns:a16="http://schemas.microsoft.com/office/drawing/2014/main" id="{B0FD6176-7431-446D-91DB-56644A93C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67906" y="5952517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5" name="Freeform 46">
              <a:extLst>
                <a:ext uri="{FF2B5EF4-FFF2-40B4-BE49-F238E27FC236}">
                  <a16:creationId xmlns:a16="http://schemas.microsoft.com/office/drawing/2014/main" id="{A46603FA-6405-410B-AD8A-3D75BE7A85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895937" y="6000664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6" name="Freeform 47">
              <a:extLst>
                <a:ext uri="{FF2B5EF4-FFF2-40B4-BE49-F238E27FC236}">
                  <a16:creationId xmlns:a16="http://schemas.microsoft.com/office/drawing/2014/main" id="{6BE439BF-AE87-4F53-9DC9-72414AD1F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865326" y="5973733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7" name="Freeform 48">
              <a:extLst>
                <a:ext uri="{FF2B5EF4-FFF2-40B4-BE49-F238E27FC236}">
                  <a16:creationId xmlns:a16="http://schemas.microsoft.com/office/drawing/2014/main" id="{55C88911-7FE8-4196-8D02-DAB1B62D97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115444" y="5992749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8" name="Freeform 49">
              <a:extLst>
                <a:ext uri="{FF2B5EF4-FFF2-40B4-BE49-F238E27FC236}">
                  <a16:creationId xmlns:a16="http://schemas.microsoft.com/office/drawing/2014/main" id="{BAD26C77-660F-4C9C-9A98-234048198B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15687" y="5955781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9" name="Freeform 8">
              <a:extLst>
                <a:ext uri="{FF2B5EF4-FFF2-40B4-BE49-F238E27FC236}">
                  <a16:creationId xmlns:a16="http://schemas.microsoft.com/office/drawing/2014/main" id="{507A2021-3F23-43FC-AB0D-130B5759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683670" y="601943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0" name="Freeform 106">
              <a:extLst>
                <a:ext uri="{FF2B5EF4-FFF2-40B4-BE49-F238E27FC236}">
                  <a16:creationId xmlns:a16="http://schemas.microsoft.com/office/drawing/2014/main" id="{CB855C11-52EB-43D9-8831-1A26FCE12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9451" y="6204541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" name="Freeform 19">
              <a:extLst>
                <a:ext uri="{FF2B5EF4-FFF2-40B4-BE49-F238E27FC236}">
                  <a16:creationId xmlns:a16="http://schemas.microsoft.com/office/drawing/2014/main" id="{1A6AD416-1A17-49A9-8301-8C0A5A78CA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397390" y="6351960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2" name="Freeform 20">
              <a:extLst>
                <a:ext uri="{FF2B5EF4-FFF2-40B4-BE49-F238E27FC236}">
                  <a16:creationId xmlns:a16="http://schemas.microsoft.com/office/drawing/2014/main" id="{F03687D9-14CC-461B-B4B5-907E10B6A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140401" y="6356159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3" name="Freeform 26">
              <a:extLst>
                <a:ext uri="{FF2B5EF4-FFF2-40B4-BE49-F238E27FC236}">
                  <a16:creationId xmlns:a16="http://schemas.microsoft.com/office/drawing/2014/main" id="{FCC639BE-A7F9-46A2-955A-3ACA45455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2049121" y="6351959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4" name="Freeform 27">
              <a:extLst>
                <a:ext uri="{FF2B5EF4-FFF2-40B4-BE49-F238E27FC236}">
                  <a16:creationId xmlns:a16="http://schemas.microsoft.com/office/drawing/2014/main" id="{B3FED40E-A961-4D78-947A-5AC1BD510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625300" y="6342577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5" name="Freeform 28">
              <a:extLst>
                <a:ext uri="{FF2B5EF4-FFF2-40B4-BE49-F238E27FC236}">
                  <a16:creationId xmlns:a16="http://schemas.microsoft.com/office/drawing/2014/main" id="{1445BCDF-9E07-46AD-A6B5-5BEFA223C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851300" y="6351959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6" name="Freeform 55">
              <a:extLst>
                <a:ext uri="{FF2B5EF4-FFF2-40B4-BE49-F238E27FC236}">
                  <a16:creationId xmlns:a16="http://schemas.microsoft.com/office/drawing/2014/main" id="{23324DC7-93D9-451A-9ABF-1B4D92BF22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988188" y="6083917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7" name="Freeform 56">
              <a:extLst>
                <a:ext uri="{FF2B5EF4-FFF2-40B4-BE49-F238E27FC236}">
                  <a16:creationId xmlns:a16="http://schemas.microsoft.com/office/drawing/2014/main" id="{003474BA-A947-4598-96BB-BAACE2411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080360" y="6045971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8" name="Freeform 57">
              <a:extLst>
                <a:ext uri="{FF2B5EF4-FFF2-40B4-BE49-F238E27FC236}">
                  <a16:creationId xmlns:a16="http://schemas.microsoft.com/office/drawing/2014/main" id="{04426A72-0FD0-478F-AAC5-B49E142535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725717" y="6081156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9" name="Freeform 60">
              <a:extLst>
                <a:ext uri="{FF2B5EF4-FFF2-40B4-BE49-F238E27FC236}">
                  <a16:creationId xmlns:a16="http://schemas.microsoft.com/office/drawing/2014/main" id="{17260BB0-9DCA-4927-89A5-1314AD40EB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513037" y="606320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0" name="Freeform 61">
              <a:extLst>
                <a:ext uri="{FF2B5EF4-FFF2-40B4-BE49-F238E27FC236}">
                  <a16:creationId xmlns:a16="http://schemas.microsoft.com/office/drawing/2014/main" id="{F459656F-63AC-4FC7-8D12-282B9B0C4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260480" y="6017506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1" name="Freeform 5">
              <a:extLst>
                <a:ext uri="{FF2B5EF4-FFF2-40B4-BE49-F238E27FC236}">
                  <a16:creationId xmlns:a16="http://schemas.microsoft.com/office/drawing/2014/main" id="{5C345A48-BE33-4B10-AF97-207DC7E2C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596434" y="6347177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" name="Freeform 6">
              <a:extLst>
                <a:ext uri="{FF2B5EF4-FFF2-40B4-BE49-F238E27FC236}">
                  <a16:creationId xmlns:a16="http://schemas.microsoft.com/office/drawing/2014/main" id="{65503F74-3A89-46DD-AD4D-9BB164E25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310592" y="6345841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3" name="Freeform 7">
              <a:extLst>
                <a:ext uri="{FF2B5EF4-FFF2-40B4-BE49-F238E27FC236}">
                  <a16:creationId xmlns:a16="http://schemas.microsoft.com/office/drawing/2014/main" id="{5D8D4A6C-9C30-46E6-953F-8FFE24534F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865803" y="6306514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4" name="Freeform 8">
              <a:extLst>
                <a:ext uri="{FF2B5EF4-FFF2-40B4-BE49-F238E27FC236}">
                  <a16:creationId xmlns:a16="http://schemas.microsoft.com/office/drawing/2014/main" id="{844B12AB-BDBA-412B-8127-0671AB6BF8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670714" y="633931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5" name="Freeform 9">
              <a:extLst>
                <a:ext uri="{FF2B5EF4-FFF2-40B4-BE49-F238E27FC236}">
                  <a16:creationId xmlns:a16="http://schemas.microsoft.com/office/drawing/2014/main" id="{84AE8FA4-8AC5-4D0E-9FF8-B6F6D961F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956060" y="6342577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6" name="Freeform 11">
              <a:extLst>
                <a:ext uri="{FF2B5EF4-FFF2-40B4-BE49-F238E27FC236}">
                  <a16:creationId xmlns:a16="http://schemas.microsoft.com/office/drawing/2014/main" id="{462515DF-512D-49E0-B5FE-637D9E352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198871" y="6306670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7" name="Freeform 12">
              <a:extLst>
                <a:ext uri="{FF2B5EF4-FFF2-40B4-BE49-F238E27FC236}">
                  <a16:creationId xmlns:a16="http://schemas.microsoft.com/office/drawing/2014/main" id="{342CB8A0-096D-4A9F-B962-294DB670B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716391" y="6324623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8" name="Freeform 13">
              <a:extLst>
                <a:ext uri="{FF2B5EF4-FFF2-40B4-BE49-F238E27FC236}">
                  <a16:creationId xmlns:a16="http://schemas.microsoft.com/office/drawing/2014/main" id="{6870353D-6B96-4946-8BB5-015BF6E6E2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344031" y="6362033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9" name="Freeform 14">
              <a:extLst>
                <a:ext uri="{FF2B5EF4-FFF2-40B4-BE49-F238E27FC236}">
                  <a16:creationId xmlns:a16="http://schemas.microsoft.com/office/drawing/2014/main" id="{20249E38-6114-4065-8836-941D6C55D5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070859" y="6318096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0" name="Freeform 16">
              <a:extLst>
                <a:ext uri="{FF2B5EF4-FFF2-40B4-BE49-F238E27FC236}">
                  <a16:creationId xmlns:a16="http://schemas.microsoft.com/office/drawing/2014/main" id="{BDA5073D-3C1B-4779-8DEF-FD9CD5308D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461176" y="6300142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1" name="Freeform 17">
              <a:extLst>
                <a:ext uri="{FF2B5EF4-FFF2-40B4-BE49-F238E27FC236}">
                  <a16:creationId xmlns:a16="http://schemas.microsoft.com/office/drawing/2014/main" id="{79505220-ED85-46B5-A218-0991FA5794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039205" y="6341355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" name="Freeform 21">
              <a:extLst>
                <a:ext uri="{FF2B5EF4-FFF2-40B4-BE49-F238E27FC236}">
                  <a16:creationId xmlns:a16="http://schemas.microsoft.com/office/drawing/2014/main" id="{A8513416-DF87-4A83-8026-AF40654BA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730057" y="6318096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3" name="Freeform 25">
              <a:extLst>
                <a:ext uri="{FF2B5EF4-FFF2-40B4-BE49-F238E27FC236}">
                  <a16:creationId xmlns:a16="http://schemas.microsoft.com/office/drawing/2014/main" id="{AF0489C4-7984-4A49-9D02-ACE2DD3EC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930591" y="6309120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4" name="Freeform 29">
              <a:extLst>
                <a:ext uri="{FF2B5EF4-FFF2-40B4-BE49-F238E27FC236}">
                  <a16:creationId xmlns:a16="http://schemas.microsoft.com/office/drawing/2014/main" id="{3DB0DE7C-BF6D-4059-94C4-FD4D6E7BA9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497041" y="6299934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5" name="Freeform 31">
              <a:extLst>
                <a:ext uri="{FF2B5EF4-FFF2-40B4-BE49-F238E27FC236}">
                  <a16:creationId xmlns:a16="http://schemas.microsoft.com/office/drawing/2014/main" id="{5B58E23E-6D06-4F24-B6F8-98AE632C2A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207517" y="6336989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6" name="Freeform 32">
              <a:extLst>
                <a:ext uri="{FF2B5EF4-FFF2-40B4-BE49-F238E27FC236}">
                  <a16:creationId xmlns:a16="http://schemas.microsoft.com/office/drawing/2014/main" id="{7D87D95A-4B48-4140-BB5C-9A33AACBF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094795" y="6039831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7" name="Freeform 33">
              <a:extLst>
                <a:ext uri="{FF2B5EF4-FFF2-40B4-BE49-F238E27FC236}">
                  <a16:creationId xmlns:a16="http://schemas.microsoft.com/office/drawing/2014/main" id="{6D78BEA4-B995-4BEC-A3B4-C580D646AD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015443" y="6088793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8" name="Freeform 34">
              <a:extLst>
                <a:ext uri="{FF2B5EF4-FFF2-40B4-BE49-F238E27FC236}">
                  <a16:creationId xmlns:a16="http://schemas.microsoft.com/office/drawing/2014/main" id="{C075F1AC-7155-4487-8B7A-0C74E2C65D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022051" y="6079816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9" name="Freeform 35">
              <a:extLst>
                <a:ext uri="{FF2B5EF4-FFF2-40B4-BE49-F238E27FC236}">
                  <a16:creationId xmlns:a16="http://schemas.microsoft.com/office/drawing/2014/main" id="{2923812A-0930-464A-B863-8232CDF9B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806684" y="6076799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0" name="Freeform 36">
              <a:extLst>
                <a:ext uri="{FF2B5EF4-FFF2-40B4-BE49-F238E27FC236}">
                  <a16:creationId xmlns:a16="http://schemas.microsoft.com/office/drawing/2014/main" id="{5B22D5AF-1F95-4943-ADBD-50BF0DDC9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345904" y="6043095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1" name="Freeform 37">
              <a:extLst>
                <a:ext uri="{FF2B5EF4-FFF2-40B4-BE49-F238E27FC236}">
                  <a16:creationId xmlns:a16="http://schemas.microsoft.com/office/drawing/2014/main" id="{09709304-5160-4325-BE4E-F970450FA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337604" y="6030855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" name="Freeform 38">
              <a:extLst>
                <a:ext uri="{FF2B5EF4-FFF2-40B4-BE49-F238E27FC236}">
                  <a16:creationId xmlns:a16="http://schemas.microsoft.com/office/drawing/2014/main" id="{6086BD94-D139-4DEE-9FB6-849360DABF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517418" y="6070840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" name="Freeform 39">
              <a:extLst>
                <a:ext uri="{FF2B5EF4-FFF2-40B4-BE49-F238E27FC236}">
                  <a16:creationId xmlns:a16="http://schemas.microsoft.com/office/drawing/2014/main" id="{84B8A4B1-C709-4864-851E-6A76DE4E52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268404" y="6058600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" name="Freeform 40">
              <a:extLst>
                <a:ext uri="{FF2B5EF4-FFF2-40B4-BE49-F238E27FC236}">
                  <a16:creationId xmlns:a16="http://schemas.microsoft.com/office/drawing/2014/main" id="{51183B3E-65BA-45BB-9238-E5553DA7E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809931" y="6055336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5" name="Freeform 41">
              <a:extLst>
                <a:ext uri="{FF2B5EF4-FFF2-40B4-BE49-F238E27FC236}">
                  <a16:creationId xmlns:a16="http://schemas.microsoft.com/office/drawing/2014/main" id="{B456CBC6-D8DB-4226-8743-8355D0C1E2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126136" y="6055335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6" name="Freeform 42">
              <a:extLst>
                <a:ext uri="{FF2B5EF4-FFF2-40B4-BE49-F238E27FC236}">
                  <a16:creationId xmlns:a16="http://schemas.microsoft.com/office/drawing/2014/main" id="{2A43AE63-9201-415C-A88E-C52685BF9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798736" y="6034119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7" name="Freeform 44">
              <a:extLst>
                <a:ext uri="{FF2B5EF4-FFF2-40B4-BE49-F238E27FC236}">
                  <a16:creationId xmlns:a16="http://schemas.microsoft.com/office/drawing/2014/main" id="{0BB8C75E-6B9A-4E95-85CF-ACD2D2AD2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327374" y="6037383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8" name="Freeform 45">
              <a:extLst>
                <a:ext uri="{FF2B5EF4-FFF2-40B4-BE49-F238E27FC236}">
                  <a16:creationId xmlns:a16="http://schemas.microsoft.com/office/drawing/2014/main" id="{F593E6EC-FB46-40CB-825C-C1305B1FB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555926" y="6012902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9" name="Freeform 46">
              <a:extLst>
                <a:ext uri="{FF2B5EF4-FFF2-40B4-BE49-F238E27FC236}">
                  <a16:creationId xmlns:a16="http://schemas.microsoft.com/office/drawing/2014/main" id="{517F36F0-8630-4831-9057-6CA9B217BE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583957" y="6061049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0" name="Freeform 47">
              <a:extLst>
                <a:ext uri="{FF2B5EF4-FFF2-40B4-BE49-F238E27FC236}">
                  <a16:creationId xmlns:a16="http://schemas.microsoft.com/office/drawing/2014/main" id="{9614B5E6-3CE1-465E-8381-646179E1B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553346" y="6034118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1" name="Freeform 48">
              <a:extLst>
                <a:ext uri="{FF2B5EF4-FFF2-40B4-BE49-F238E27FC236}">
                  <a16:creationId xmlns:a16="http://schemas.microsoft.com/office/drawing/2014/main" id="{5A40C31A-16AE-42C0-AC3B-52DCA2F5A2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804575" y="6052072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2" name="Freeform 49">
              <a:extLst>
                <a:ext uri="{FF2B5EF4-FFF2-40B4-BE49-F238E27FC236}">
                  <a16:creationId xmlns:a16="http://schemas.microsoft.com/office/drawing/2014/main" id="{CE95CDB5-B8FA-431B-B9BE-7791AD92C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903707" y="6016166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6093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521" y="1"/>
            <a:ext cx="5712992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090C22F7-154D-994B-AF66-E70BB1BD4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5701" y="-1"/>
            <a:ext cx="57129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8797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726" y="149578"/>
            <a:ext cx="5410201" cy="670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D3ED13E-EA05-8945-AAEC-6E5E76EB0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7646" y="506384"/>
            <a:ext cx="3276600" cy="1325563"/>
          </a:xfrm>
        </p:spPr>
        <p:txBody>
          <a:bodyPr/>
          <a:lstStyle/>
          <a:p>
            <a:pPr algn="ctr"/>
            <a:r>
              <a:rPr lang="en-US" dirty="0"/>
              <a:t>Operating Policies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0A920BF-CC14-7047-8F6A-B115EA73ABAE}"/>
              </a:ext>
            </a:extLst>
          </p:cNvPr>
          <p:cNvSpPr txBox="1">
            <a:spLocks/>
          </p:cNvSpPr>
          <p:nvPr/>
        </p:nvSpPr>
        <p:spPr>
          <a:xfrm>
            <a:off x="6843346" y="2892454"/>
            <a:ext cx="35052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864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3439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Uniforms</a:t>
            </a:r>
          </a:p>
          <a:p>
            <a:r>
              <a:rPr lang="en-US"/>
              <a:t>Finances</a:t>
            </a:r>
          </a:p>
          <a:p>
            <a:r>
              <a:rPr lang="en-US"/>
              <a:t>Reporting</a:t>
            </a:r>
          </a:p>
          <a:p>
            <a:r>
              <a:rPr lang="en-US"/>
              <a:t>Membership</a:t>
            </a:r>
          </a:p>
          <a:p>
            <a:r>
              <a:rPr lang="en-US"/>
              <a:t>Insurance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96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2CD369A-5284-45B1-B107-702483A8B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7F0EF8-2191-4DA0-AC5E-D3EF1AC28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811" y="498507"/>
            <a:ext cx="5975133" cy="1372823"/>
          </a:xfrm>
        </p:spPr>
        <p:txBody>
          <a:bodyPr>
            <a:normAutofit/>
          </a:bodyPr>
          <a:lstStyle/>
          <a:p>
            <a:r>
              <a:rPr lang="en-US" dirty="0"/>
              <a:t>Uniforms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4B4DE-6A5F-4378-A6D2-80412A37A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812" y="1871330"/>
            <a:ext cx="6080396" cy="4415170"/>
          </a:xfrm>
        </p:spPr>
        <p:txBody>
          <a:bodyPr>
            <a:normAutofit/>
          </a:bodyPr>
          <a:lstStyle/>
          <a:p>
            <a:r>
              <a:rPr lang="en-US" sz="2400" dirty="0"/>
              <a:t>Purpose of the Uniform</a:t>
            </a:r>
          </a:p>
          <a:p>
            <a:r>
              <a:rPr lang="en-US" sz="2400" dirty="0"/>
              <a:t>When it should be worn</a:t>
            </a:r>
          </a:p>
          <a:p>
            <a:r>
              <a:rPr lang="en-US" sz="2400" dirty="0"/>
              <a:t>When it should not be worn</a:t>
            </a:r>
          </a:p>
          <a:p>
            <a:r>
              <a:rPr lang="en-US" sz="2400" dirty="0"/>
              <a:t>Uniform for directors and counselors; also parade uniforms, and field uniforms.</a:t>
            </a:r>
          </a:p>
          <a:p>
            <a:r>
              <a:rPr lang="en-US" sz="2400" dirty="0"/>
              <a:t>Insignia and placement on uniform.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D435E13-4F33-4353-A24E-D37F37852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008178" y="0"/>
            <a:ext cx="1224388" cy="6837797"/>
            <a:chOff x="9008178" y="0"/>
            <a:chExt cx="1224388" cy="6837797"/>
          </a:xfrm>
        </p:grpSpPr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57652216-AF47-4D6B-A81B-2DC28B6255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10158" y="468628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8">
              <a:extLst>
                <a:ext uri="{FF2B5EF4-FFF2-40B4-BE49-F238E27FC236}">
                  <a16:creationId xmlns:a16="http://schemas.microsoft.com/office/drawing/2014/main" id="{4850C240-229E-44CC-9B0C-7C70B8524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55276" y="4028238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9">
              <a:extLst>
                <a:ext uri="{FF2B5EF4-FFF2-40B4-BE49-F238E27FC236}">
                  <a16:creationId xmlns:a16="http://schemas.microsoft.com/office/drawing/2014/main" id="{0C20C1F3-97C9-485A-BBF1-F712C6FDD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49037" y="4199618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0">
              <a:extLst>
                <a:ext uri="{FF2B5EF4-FFF2-40B4-BE49-F238E27FC236}">
                  <a16:creationId xmlns:a16="http://schemas.microsoft.com/office/drawing/2014/main" id="{5FB7F486-D669-4315-848B-079715C0A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016499" y="4358128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4">
              <a:extLst>
                <a:ext uri="{FF2B5EF4-FFF2-40B4-BE49-F238E27FC236}">
                  <a16:creationId xmlns:a16="http://schemas.microsoft.com/office/drawing/2014/main" id="{41C1AA59-6A1E-4A61-8483-8056A09E0C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79206" y="2492807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6">
              <a:extLst>
                <a:ext uri="{FF2B5EF4-FFF2-40B4-BE49-F238E27FC236}">
                  <a16:creationId xmlns:a16="http://schemas.microsoft.com/office/drawing/2014/main" id="{851A3E4E-2857-4A69-AEC0-79CF8C413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53994" y="4287329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6">
              <a:extLst>
                <a:ext uri="{FF2B5EF4-FFF2-40B4-BE49-F238E27FC236}">
                  <a16:creationId xmlns:a16="http://schemas.microsoft.com/office/drawing/2014/main" id="{449C2B94-6D2C-466B-9091-18CA59956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15556" y="591518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8">
              <a:extLst>
                <a:ext uri="{FF2B5EF4-FFF2-40B4-BE49-F238E27FC236}">
                  <a16:creationId xmlns:a16="http://schemas.microsoft.com/office/drawing/2014/main" id="{D09D148A-E95C-4A5F-AFBD-D05C90839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98383" y="1092238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0">
              <a:extLst>
                <a:ext uri="{FF2B5EF4-FFF2-40B4-BE49-F238E27FC236}">
                  <a16:creationId xmlns:a16="http://schemas.microsoft.com/office/drawing/2014/main" id="{5B90C58B-B2C5-4C93-8397-016D62EE6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93280" y="343683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2">
              <a:extLst>
                <a:ext uri="{FF2B5EF4-FFF2-40B4-BE49-F238E27FC236}">
                  <a16:creationId xmlns:a16="http://schemas.microsoft.com/office/drawing/2014/main" id="{97EE4FEF-54FA-45E2-A177-BA946262D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03982" y="91252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36">
              <a:extLst>
                <a:ext uri="{FF2B5EF4-FFF2-40B4-BE49-F238E27FC236}">
                  <a16:creationId xmlns:a16="http://schemas.microsoft.com/office/drawing/2014/main" id="{21D3B3BA-A1D7-450E-B002-44DFDC68F9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57429" y="4556751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41">
              <a:extLst>
                <a:ext uri="{FF2B5EF4-FFF2-40B4-BE49-F238E27FC236}">
                  <a16:creationId xmlns:a16="http://schemas.microsoft.com/office/drawing/2014/main" id="{71516E84-743F-4EE4-B466-909E55FCC9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97930" y="4553921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42">
              <a:extLst>
                <a:ext uri="{FF2B5EF4-FFF2-40B4-BE49-F238E27FC236}">
                  <a16:creationId xmlns:a16="http://schemas.microsoft.com/office/drawing/2014/main" id="{285EE84A-B305-47FC-9896-3EAAE94F6D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984509" y="4630313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5">
              <a:extLst>
                <a:ext uri="{FF2B5EF4-FFF2-40B4-BE49-F238E27FC236}">
                  <a16:creationId xmlns:a16="http://schemas.microsoft.com/office/drawing/2014/main" id="{ACD91DA3-CF45-4374-AEDA-5DA2E53EE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46204" y="2560977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69">
              <a:extLst>
                <a:ext uri="{FF2B5EF4-FFF2-40B4-BE49-F238E27FC236}">
                  <a16:creationId xmlns:a16="http://schemas.microsoft.com/office/drawing/2014/main" id="{BB356FF6-7153-4AE8-904C-8535363AA8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991853" y="4026140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0">
              <a:extLst>
                <a:ext uri="{FF2B5EF4-FFF2-40B4-BE49-F238E27FC236}">
                  <a16:creationId xmlns:a16="http://schemas.microsoft.com/office/drawing/2014/main" id="{D9CD9700-C2DA-4CCD-8700-D763281E4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43111" y="2734695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EF5898F8-F274-4A71-ABC2-972788452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69397" y="3991431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85">
              <a:extLst>
                <a:ext uri="{FF2B5EF4-FFF2-40B4-BE49-F238E27FC236}">
                  <a16:creationId xmlns:a16="http://schemas.microsoft.com/office/drawing/2014/main" id="{AEBBE398-C737-4798-92D3-68B6928A9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48867" y="2929604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87">
              <a:extLst>
                <a:ext uri="{FF2B5EF4-FFF2-40B4-BE49-F238E27FC236}">
                  <a16:creationId xmlns:a16="http://schemas.microsoft.com/office/drawing/2014/main" id="{F3116C15-246C-412A-B5A8-DC7E056EC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55630" y="3622851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88">
              <a:extLst>
                <a:ext uri="{FF2B5EF4-FFF2-40B4-BE49-F238E27FC236}">
                  <a16:creationId xmlns:a16="http://schemas.microsoft.com/office/drawing/2014/main" id="{F9FA8A4C-F799-47E7-85C8-4DA109A00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226201" y="5658689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02">
              <a:extLst>
                <a:ext uri="{FF2B5EF4-FFF2-40B4-BE49-F238E27FC236}">
                  <a16:creationId xmlns:a16="http://schemas.microsoft.com/office/drawing/2014/main" id="{06EB852C-D558-4FA2-B6BD-72478CDCE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78780" y="5608502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03">
              <a:extLst>
                <a:ext uri="{FF2B5EF4-FFF2-40B4-BE49-F238E27FC236}">
                  <a16:creationId xmlns:a16="http://schemas.microsoft.com/office/drawing/2014/main" id="{0B128693-39C5-4999-9EB7-FAF6D33AF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72527" y="6008427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17">
              <a:extLst>
                <a:ext uri="{FF2B5EF4-FFF2-40B4-BE49-F238E27FC236}">
                  <a16:creationId xmlns:a16="http://schemas.microsoft.com/office/drawing/2014/main" id="{A7E94734-299A-4A1A-8745-522701D7F0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61305" y="6020348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18">
              <a:extLst>
                <a:ext uri="{FF2B5EF4-FFF2-40B4-BE49-F238E27FC236}">
                  <a16:creationId xmlns:a16="http://schemas.microsoft.com/office/drawing/2014/main" id="{88D7A4B9-ADFA-49C6-A86B-1801ECE375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77400" y="671012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19">
              <a:extLst>
                <a:ext uri="{FF2B5EF4-FFF2-40B4-BE49-F238E27FC236}">
                  <a16:creationId xmlns:a16="http://schemas.microsoft.com/office/drawing/2014/main" id="{1D2B967C-42F5-4C41-B5A8-333B15CF27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57813" y="6244300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7E3E1C46-3049-4EC7-A692-A95CEE2A8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98056" y="164944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">
              <a:extLst>
                <a:ext uri="{FF2B5EF4-FFF2-40B4-BE49-F238E27FC236}">
                  <a16:creationId xmlns:a16="http://schemas.microsoft.com/office/drawing/2014/main" id="{59EC4BA9-BAFD-46B9-B282-A708F32DA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47494" y="25343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43">
              <a:extLst>
                <a:ext uri="{FF2B5EF4-FFF2-40B4-BE49-F238E27FC236}">
                  <a16:creationId xmlns:a16="http://schemas.microsoft.com/office/drawing/2014/main" id="{0BB44AF0-8C8E-4407-8BE6-C5A64ACB7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41061" y="5959475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51">
              <a:extLst>
                <a:ext uri="{FF2B5EF4-FFF2-40B4-BE49-F238E27FC236}">
                  <a16:creationId xmlns:a16="http://schemas.microsoft.com/office/drawing/2014/main" id="{85398933-36C3-494E-B746-673993C87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69636" y="6734906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53">
              <a:extLst>
                <a:ext uri="{FF2B5EF4-FFF2-40B4-BE49-F238E27FC236}">
                  <a16:creationId xmlns:a16="http://schemas.microsoft.com/office/drawing/2014/main" id="{84BFEAB6-0117-44A8-8459-8592C14D9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15171" y="5423320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54">
              <a:extLst>
                <a:ext uri="{FF2B5EF4-FFF2-40B4-BE49-F238E27FC236}">
                  <a16:creationId xmlns:a16="http://schemas.microsoft.com/office/drawing/2014/main" id="{A171CE1C-2DD7-4682-BE34-E3D5986A06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112023" y="6190092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59">
              <a:extLst>
                <a:ext uri="{FF2B5EF4-FFF2-40B4-BE49-F238E27FC236}">
                  <a16:creationId xmlns:a16="http://schemas.microsoft.com/office/drawing/2014/main" id="{993E51E0-704B-47D0-9E80-52F81035F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49177" y="6439520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61">
              <a:extLst>
                <a:ext uri="{FF2B5EF4-FFF2-40B4-BE49-F238E27FC236}">
                  <a16:creationId xmlns:a16="http://schemas.microsoft.com/office/drawing/2014/main" id="{B877D7D4-56A7-4747-AB50-4D2CB582A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54656" y="6656884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78">
              <a:extLst>
                <a:ext uri="{FF2B5EF4-FFF2-40B4-BE49-F238E27FC236}">
                  <a16:creationId xmlns:a16="http://schemas.microsoft.com/office/drawing/2014/main" id="{7AD863AE-05C2-42B0-8B8C-2262A95B8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06387" y="6035932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79">
              <a:extLst>
                <a:ext uri="{FF2B5EF4-FFF2-40B4-BE49-F238E27FC236}">
                  <a16:creationId xmlns:a16="http://schemas.microsoft.com/office/drawing/2014/main" id="{96FE0420-A304-40C5-A11A-0D43C374D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17942" y="5810600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80">
              <a:extLst>
                <a:ext uri="{FF2B5EF4-FFF2-40B4-BE49-F238E27FC236}">
                  <a16:creationId xmlns:a16="http://schemas.microsoft.com/office/drawing/2014/main" id="{5712C99F-0668-4696-B7F5-5BE3B4078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22395" y="5576069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84">
              <a:extLst>
                <a:ext uri="{FF2B5EF4-FFF2-40B4-BE49-F238E27FC236}">
                  <a16:creationId xmlns:a16="http://schemas.microsoft.com/office/drawing/2014/main" id="{45B51241-B4A7-44BA-B3B1-6D0785936E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28994" y="6311083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86">
              <a:extLst>
                <a:ext uri="{FF2B5EF4-FFF2-40B4-BE49-F238E27FC236}">
                  <a16:creationId xmlns:a16="http://schemas.microsoft.com/office/drawing/2014/main" id="{D6E3E1E9-9E2B-4B15-979A-D9ADF02FEB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42551" y="6561530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06">
              <a:extLst>
                <a:ext uri="{FF2B5EF4-FFF2-40B4-BE49-F238E27FC236}">
                  <a16:creationId xmlns:a16="http://schemas.microsoft.com/office/drawing/2014/main" id="{A37D17A3-9203-43E1-955F-779C2CFD3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21197" y="6049694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08">
              <a:extLst>
                <a:ext uri="{FF2B5EF4-FFF2-40B4-BE49-F238E27FC236}">
                  <a16:creationId xmlns:a16="http://schemas.microsoft.com/office/drawing/2014/main" id="{42EEB773-123A-4E50-93FF-FE62CB937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08142" y="5542560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10">
              <a:extLst>
                <a:ext uri="{FF2B5EF4-FFF2-40B4-BE49-F238E27FC236}">
                  <a16:creationId xmlns:a16="http://schemas.microsoft.com/office/drawing/2014/main" id="{41D4F2D5-C07C-4F05-A11F-6024B7F13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21887" y="6376576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12">
              <a:extLst>
                <a:ext uri="{FF2B5EF4-FFF2-40B4-BE49-F238E27FC236}">
                  <a16:creationId xmlns:a16="http://schemas.microsoft.com/office/drawing/2014/main" id="{9AD3968C-7A54-4876-A3B1-0A199BD9D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20933" y="5840370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84A9F12A-9E3E-4B1C-AECE-2204350DC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13918" y="1363185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36">
              <a:extLst>
                <a:ext uri="{FF2B5EF4-FFF2-40B4-BE49-F238E27FC236}">
                  <a16:creationId xmlns:a16="http://schemas.microsoft.com/office/drawing/2014/main" id="{AE1C5FD2-F9CD-4637-814D-A3A526F07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36381" y="682528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1">
              <a:extLst>
                <a:ext uri="{FF2B5EF4-FFF2-40B4-BE49-F238E27FC236}">
                  <a16:creationId xmlns:a16="http://schemas.microsoft.com/office/drawing/2014/main" id="{83C66AA3-5242-4EC3-A629-2C827DED2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36381" y="47500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2">
              <a:extLst>
                <a:ext uri="{FF2B5EF4-FFF2-40B4-BE49-F238E27FC236}">
                  <a16:creationId xmlns:a16="http://schemas.microsoft.com/office/drawing/2014/main" id="{132B76A0-CFCB-46B9-A647-A0CDEE2F7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15571" y="1179932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423AA744-F810-4397-917F-77D42FE3D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66574" y="89255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66">
              <a:extLst>
                <a:ext uri="{FF2B5EF4-FFF2-40B4-BE49-F238E27FC236}">
                  <a16:creationId xmlns:a16="http://schemas.microsoft.com/office/drawing/2014/main" id="{5C72F779-C984-4431-94E3-38E6050EAD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19251" y="1347539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9">
              <a:extLst>
                <a:ext uri="{FF2B5EF4-FFF2-40B4-BE49-F238E27FC236}">
                  <a16:creationId xmlns:a16="http://schemas.microsoft.com/office/drawing/2014/main" id="{8BF25437-23A6-4F68-A6CC-2021B4DB5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19134" y="1065294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70">
              <a:extLst>
                <a:ext uri="{FF2B5EF4-FFF2-40B4-BE49-F238E27FC236}">
                  <a16:creationId xmlns:a16="http://schemas.microsoft.com/office/drawing/2014/main" id="{B68970AA-D5FD-4ED4-8AE4-C981BD290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68213" y="509456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74">
              <a:extLst>
                <a:ext uri="{FF2B5EF4-FFF2-40B4-BE49-F238E27FC236}">
                  <a16:creationId xmlns:a16="http://schemas.microsoft.com/office/drawing/2014/main" id="{56CDF8D4-4455-458D-A168-36FD9BCF2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45118" y="723179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85">
              <a:extLst>
                <a:ext uri="{FF2B5EF4-FFF2-40B4-BE49-F238E27FC236}">
                  <a16:creationId xmlns:a16="http://schemas.microsoft.com/office/drawing/2014/main" id="{17A0BB86-D681-41CF-9C63-B55FAA2708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33158" y="216124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87">
              <a:extLst>
                <a:ext uri="{FF2B5EF4-FFF2-40B4-BE49-F238E27FC236}">
                  <a16:creationId xmlns:a16="http://schemas.microsoft.com/office/drawing/2014/main" id="{51933FCD-E07F-4E47-853E-B791F1BBD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36772" y="52638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88">
              <a:extLst>
                <a:ext uri="{FF2B5EF4-FFF2-40B4-BE49-F238E27FC236}">
                  <a16:creationId xmlns:a16="http://schemas.microsoft.com/office/drawing/2014/main" id="{2EB1546B-A39B-432A-8E6A-1F7421881D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401716" y="1121475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94">
              <a:extLst>
                <a:ext uri="{FF2B5EF4-FFF2-40B4-BE49-F238E27FC236}">
                  <a16:creationId xmlns:a16="http://schemas.microsoft.com/office/drawing/2014/main" id="{A5AF0119-0028-4D14-B6CF-0ED0AF8629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29564" y="1320833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02">
              <a:extLst>
                <a:ext uri="{FF2B5EF4-FFF2-40B4-BE49-F238E27FC236}">
                  <a16:creationId xmlns:a16="http://schemas.microsoft.com/office/drawing/2014/main" id="{39B7BAEF-46A4-4EE7-A3F1-2B0C3139ED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38877" y="1113604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03">
              <a:extLst>
                <a:ext uri="{FF2B5EF4-FFF2-40B4-BE49-F238E27FC236}">
                  <a16:creationId xmlns:a16="http://schemas.microsoft.com/office/drawing/2014/main" id="{4AFF19DE-7520-450D-BBC4-514637C677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55163" y="755014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17">
              <a:extLst>
                <a:ext uri="{FF2B5EF4-FFF2-40B4-BE49-F238E27FC236}">
                  <a16:creationId xmlns:a16="http://schemas.microsoft.com/office/drawing/2014/main" id="{55F5F049-082E-4F28-A6F9-B22CED3476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737166" y="808442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18">
              <a:extLst>
                <a:ext uri="{FF2B5EF4-FFF2-40B4-BE49-F238E27FC236}">
                  <a16:creationId xmlns:a16="http://schemas.microsoft.com/office/drawing/2014/main" id="{F1FA5EE8-8FDF-4249-8FBE-5EE4A41B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27996" y="70124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19">
              <a:extLst>
                <a:ext uri="{FF2B5EF4-FFF2-40B4-BE49-F238E27FC236}">
                  <a16:creationId xmlns:a16="http://schemas.microsoft.com/office/drawing/2014/main" id="{0516D437-66A6-4F8A-AB89-41D39D3598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48876" y="486555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8">
              <a:extLst>
                <a:ext uri="{FF2B5EF4-FFF2-40B4-BE49-F238E27FC236}">
                  <a16:creationId xmlns:a16="http://schemas.microsoft.com/office/drawing/2014/main" id="{3F9DD8A5-3889-448A-BB79-A5E1086DC5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582585" y="664681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41">
              <a:extLst>
                <a:ext uri="{FF2B5EF4-FFF2-40B4-BE49-F238E27FC236}">
                  <a16:creationId xmlns:a16="http://schemas.microsoft.com/office/drawing/2014/main" id="{A5411003-0583-4E13-BD73-09447FE07B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92103" y="542898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41">
              <a:extLst>
                <a:ext uri="{FF2B5EF4-FFF2-40B4-BE49-F238E27FC236}">
                  <a16:creationId xmlns:a16="http://schemas.microsoft.com/office/drawing/2014/main" id="{0857F65C-18A4-4138-888F-60B6250E5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90868" y="647494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1">
              <a:extLst>
                <a:ext uri="{FF2B5EF4-FFF2-40B4-BE49-F238E27FC236}">
                  <a16:creationId xmlns:a16="http://schemas.microsoft.com/office/drawing/2014/main" id="{ABED9D28-F90F-4E28-A5EE-F59041B05E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986323" y="3789134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9">
              <a:extLst>
                <a:ext uri="{FF2B5EF4-FFF2-40B4-BE49-F238E27FC236}">
                  <a16:creationId xmlns:a16="http://schemas.microsoft.com/office/drawing/2014/main" id="{A2B5689A-49D3-4436-8E8B-8B6C049D21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01748" y="4818694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9">
              <a:extLst>
                <a:ext uri="{FF2B5EF4-FFF2-40B4-BE49-F238E27FC236}">
                  <a16:creationId xmlns:a16="http://schemas.microsoft.com/office/drawing/2014/main" id="{9AEF7DFC-F323-44D3-93BC-8991F4501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67343" y="2873840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9">
              <a:extLst>
                <a:ext uri="{FF2B5EF4-FFF2-40B4-BE49-F238E27FC236}">
                  <a16:creationId xmlns:a16="http://schemas.microsoft.com/office/drawing/2014/main" id="{7D9C0AE3-7512-40BE-9DB0-92E5C9FAA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05212" y="1362789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9">
              <a:extLst>
                <a:ext uri="{FF2B5EF4-FFF2-40B4-BE49-F238E27FC236}">
                  <a16:creationId xmlns:a16="http://schemas.microsoft.com/office/drawing/2014/main" id="{4EDB005F-47FF-4F3E-A8EC-AA3B45D3B6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32577" y="259413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43">
              <a:extLst>
                <a:ext uri="{FF2B5EF4-FFF2-40B4-BE49-F238E27FC236}">
                  <a16:creationId xmlns:a16="http://schemas.microsoft.com/office/drawing/2014/main" id="{66DA380F-77D7-4F06-B633-F9D8566585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82239" y="484492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51">
              <a:extLst>
                <a:ext uri="{FF2B5EF4-FFF2-40B4-BE49-F238E27FC236}">
                  <a16:creationId xmlns:a16="http://schemas.microsoft.com/office/drawing/2014/main" id="{066B6C10-E3AE-4C93-8E97-EBE1FF1F2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715164" y="2866487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53">
              <a:extLst>
                <a:ext uri="{FF2B5EF4-FFF2-40B4-BE49-F238E27FC236}">
                  <a16:creationId xmlns:a16="http://schemas.microsoft.com/office/drawing/2014/main" id="{E277C220-5466-4FD0-B77C-7E295E8C31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86842" y="4423779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8">
              <a:extLst>
                <a:ext uri="{FF2B5EF4-FFF2-40B4-BE49-F238E27FC236}">
                  <a16:creationId xmlns:a16="http://schemas.microsoft.com/office/drawing/2014/main" id="{3DEA17E6-646F-4827-A08D-E4725219F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45923" y="2688038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9">
              <a:extLst>
                <a:ext uri="{FF2B5EF4-FFF2-40B4-BE49-F238E27FC236}">
                  <a16:creationId xmlns:a16="http://schemas.microsoft.com/office/drawing/2014/main" id="{3B5C6B2B-92D7-442F-8445-E554C082A5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64193" y="5853929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0">
              <a:extLst>
                <a:ext uri="{FF2B5EF4-FFF2-40B4-BE49-F238E27FC236}">
                  <a16:creationId xmlns:a16="http://schemas.microsoft.com/office/drawing/2014/main" id="{78B1671C-BA12-4A0C-BF73-4C133110AE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78440" y="5118526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4">
              <a:extLst>
                <a:ext uri="{FF2B5EF4-FFF2-40B4-BE49-F238E27FC236}">
                  <a16:creationId xmlns:a16="http://schemas.microsoft.com/office/drawing/2014/main" id="{3E147694-6DC6-4EE8-AC97-7AE26398DC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08610" y="5224928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E0283834-E22A-4F12-8B1D-9D97BDDC8B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09191" y="4963353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06">
              <a:extLst>
                <a:ext uri="{FF2B5EF4-FFF2-40B4-BE49-F238E27FC236}">
                  <a16:creationId xmlns:a16="http://schemas.microsoft.com/office/drawing/2014/main" id="{27CBE636-5461-44EB-AE97-6E8154E9C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51948" y="216328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08">
              <a:extLst>
                <a:ext uri="{FF2B5EF4-FFF2-40B4-BE49-F238E27FC236}">
                  <a16:creationId xmlns:a16="http://schemas.microsoft.com/office/drawing/2014/main" id="{A06117E5-5F5D-46C1-ACE2-979C1BA461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51489" y="4289932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10">
              <a:extLst>
                <a:ext uri="{FF2B5EF4-FFF2-40B4-BE49-F238E27FC236}">
                  <a16:creationId xmlns:a16="http://schemas.microsoft.com/office/drawing/2014/main" id="{9DEA3051-9D19-4DC6-8C98-00C425876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29672" y="1915452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12">
              <a:extLst>
                <a:ext uri="{FF2B5EF4-FFF2-40B4-BE49-F238E27FC236}">
                  <a16:creationId xmlns:a16="http://schemas.microsoft.com/office/drawing/2014/main" id="{DF50010C-C69E-4770-B0E3-E4DC2ACE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56864" y="3877242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">
              <a:extLst>
                <a:ext uri="{FF2B5EF4-FFF2-40B4-BE49-F238E27FC236}">
                  <a16:creationId xmlns:a16="http://schemas.microsoft.com/office/drawing/2014/main" id="{EF4373F0-D39C-43FD-9D4E-20E2371D6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23446" y="161572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">
              <a:extLst>
                <a:ext uri="{FF2B5EF4-FFF2-40B4-BE49-F238E27FC236}">
                  <a16:creationId xmlns:a16="http://schemas.microsoft.com/office/drawing/2014/main" id="{1DF9A3CD-079A-4625-84F2-DF7EC61A0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83886" y="159711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34">
              <a:extLst>
                <a:ext uri="{FF2B5EF4-FFF2-40B4-BE49-F238E27FC236}">
                  <a16:creationId xmlns:a16="http://schemas.microsoft.com/office/drawing/2014/main" id="{D7908608-A36E-4015-8FFF-EE727465F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34584" y="5202118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36">
              <a:extLst>
                <a:ext uri="{FF2B5EF4-FFF2-40B4-BE49-F238E27FC236}">
                  <a16:creationId xmlns:a16="http://schemas.microsoft.com/office/drawing/2014/main" id="{8E4FC21A-4E37-45B9-8ED9-8E9A200F6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36381" y="2387100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41">
              <a:extLst>
                <a:ext uri="{FF2B5EF4-FFF2-40B4-BE49-F238E27FC236}">
                  <a16:creationId xmlns:a16="http://schemas.microsoft.com/office/drawing/2014/main" id="{7EC6CA60-3309-4909-A242-6EDC1620A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36381" y="213148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42">
              <a:extLst>
                <a:ext uri="{FF2B5EF4-FFF2-40B4-BE49-F238E27FC236}">
                  <a16:creationId xmlns:a16="http://schemas.microsoft.com/office/drawing/2014/main" id="{E36F8D28-C5C9-4366-9BDE-D82FC2ED9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16200" y="4946730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45">
              <a:extLst>
                <a:ext uri="{FF2B5EF4-FFF2-40B4-BE49-F238E27FC236}">
                  <a16:creationId xmlns:a16="http://schemas.microsoft.com/office/drawing/2014/main" id="{347BC4EC-879E-4A58-BB8E-9965F42E5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54033" y="2727219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66">
              <a:extLst>
                <a:ext uri="{FF2B5EF4-FFF2-40B4-BE49-F238E27FC236}">
                  <a16:creationId xmlns:a16="http://schemas.microsoft.com/office/drawing/2014/main" id="{2FE79B60-958E-49FB-BAE5-09E087A8B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14286" y="5169064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69">
              <a:extLst>
                <a:ext uri="{FF2B5EF4-FFF2-40B4-BE49-F238E27FC236}">
                  <a16:creationId xmlns:a16="http://schemas.microsoft.com/office/drawing/2014/main" id="{F219BB5D-9580-4264-9E63-C861E665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29703" y="16325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70">
              <a:extLst>
                <a:ext uri="{FF2B5EF4-FFF2-40B4-BE49-F238E27FC236}">
                  <a16:creationId xmlns:a16="http://schemas.microsoft.com/office/drawing/2014/main" id="{CEF6BF91-FC3D-46D7-8208-81727E55D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43734" y="2153904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74">
              <a:extLst>
                <a:ext uri="{FF2B5EF4-FFF2-40B4-BE49-F238E27FC236}">
                  <a16:creationId xmlns:a16="http://schemas.microsoft.com/office/drawing/2014/main" id="{87C340A0-6594-44EF-A2FF-368EE4365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35519" y="2345568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85">
              <a:extLst>
                <a:ext uri="{FF2B5EF4-FFF2-40B4-BE49-F238E27FC236}">
                  <a16:creationId xmlns:a16="http://schemas.microsoft.com/office/drawing/2014/main" id="{C1864E85-CB41-4E68-88E0-97EC875AC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56115" y="1931174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87">
              <a:extLst>
                <a:ext uri="{FF2B5EF4-FFF2-40B4-BE49-F238E27FC236}">
                  <a16:creationId xmlns:a16="http://schemas.microsoft.com/office/drawing/2014/main" id="{BE8F5959-39FD-404F-9DCA-045A6FF03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73164" y="1624407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88">
              <a:extLst>
                <a:ext uri="{FF2B5EF4-FFF2-40B4-BE49-F238E27FC236}">
                  <a16:creationId xmlns:a16="http://schemas.microsoft.com/office/drawing/2014/main" id="{AF2FFA2C-AA3B-4407-8D1E-EC9EBA5E1A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438108" y="2693244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94">
              <a:extLst>
                <a:ext uri="{FF2B5EF4-FFF2-40B4-BE49-F238E27FC236}">
                  <a16:creationId xmlns:a16="http://schemas.microsoft.com/office/drawing/2014/main" id="{9AD27997-4281-4B54-9055-A0F002812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37042" y="5049293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2">
              <a:extLst>
                <a:ext uri="{FF2B5EF4-FFF2-40B4-BE49-F238E27FC236}">
                  <a16:creationId xmlns:a16="http://schemas.microsoft.com/office/drawing/2014/main" id="{3E41767B-D672-4A2B-A6A4-963C085A8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39676" y="5302898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3">
              <a:extLst>
                <a:ext uri="{FF2B5EF4-FFF2-40B4-BE49-F238E27FC236}">
                  <a16:creationId xmlns:a16="http://schemas.microsoft.com/office/drawing/2014/main" id="{AB4F7F6A-E2B2-4495-9B73-CD2BF7F35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91555" y="2326783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17">
              <a:extLst>
                <a:ext uri="{FF2B5EF4-FFF2-40B4-BE49-F238E27FC236}">
                  <a16:creationId xmlns:a16="http://schemas.microsoft.com/office/drawing/2014/main" id="{47982EE6-D4AC-49D9-9045-46EB0DDEA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773558" y="2380211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18">
              <a:extLst>
                <a:ext uri="{FF2B5EF4-FFF2-40B4-BE49-F238E27FC236}">
                  <a16:creationId xmlns:a16="http://schemas.microsoft.com/office/drawing/2014/main" id="{B37DA8E7-A892-4110-A590-4407256B2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64388" y="164189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19">
              <a:extLst>
                <a:ext uri="{FF2B5EF4-FFF2-40B4-BE49-F238E27FC236}">
                  <a16:creationId xmlns:a16="http://schemas.microsoft.com/office/drawing/2014/main" id="{92F7A78A-541E-4652-82A6-5EFF9AFA58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46792" y="1980827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41">
              <a:extLst>
                <a:ext uri="{FF2B5EF4-FFF2-40B4-BE49-F238E27FC236}">
                  <a16:creationId xmlns:a16="http://schemas.microsoft.com/office/drawing/2014/main" id="{66CD4983-0D67-47D1-B718-95E23F619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74146" y="5296283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79">
              <a:extLst>
                <a:ext uri="{FF2B5EF4-FFF2-40B4-BE49-F238E27FC236}">
                  <a16:creationId xmlns:a16="http://schemas.microsoft.com/office/drawing/2014/main" id="{B2994A0B-6B7D-42B0-81A8-EA482E2696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89090" y="2938560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79">
              <a:extLst>
                <a:ext uri="{FF2B5EF4-FFF2-40B4-BE49-F238E27FC236}">
                  <a16:creationId xmlns:a16="http://schemas.microsoft.com/office/drawing/2014/main" id="{71D6B524-6981-4540-85FC-1C7E3A9103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68969" y="183118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79">
              <a:extLst>
                <a:ext uri="{FF2B5EF4-FFF2-40B4-BE49-F238E27FC236}">
                  <a16:creationId xmlns:a16="http://schemas.microsoft.com/office/drawing/2014/main" id="{119CDAF4-086B-4DF4-91C4-0E55E2E04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34612" y="26774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74">
              <a:extLst>
                <a:ext uri="{FF2B5EF4-FFF2-40B4-BE49-F238E27FC236}">
                  <a16:creationId xmlns:a16="http://schemas.microsoft.com/office/drawing/2014/main" id="{4A3083A2-69D2-4C08-9514-FF14E494D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64508" y="938073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53">
              <a:extLst>
                <a:ext uri="{FF2B5EF4-FFF2-40B4-BE49-F238E27FC236}">
                  <a16:creationId xmlns:a16="http://schemas.microsoft.com/office/drawing/2014/main" id="{3153AA8F-BF95-4135-98A9-71FD20DD5F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040577" y="565264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85">
              <a:extLst>
                <a:ext uri="{FF2B5EF4-FFF2-40B4-BE49-F238E27FC236}">
                  <a16:creationId xmlns:a16="http://schemas.microsoft.com/office/drawing/2014/main" id="{D279C500-6A73-497D-9B5A-E2F33AD13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46792" y="1839756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Picture 3" descr="NADPFLO1">
            <a:extLst>
              <a:ext uri="{FF2B5EF4-FFF2-40B4-BE49-F238E27FC236}">
                <a16:creationId xmlns:a16="http://schemas.microsoft.com/office/drawing/2014/main" id="{821A7369-BBCE-405D-AD6D-A1824413E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alphaModFix/>
          </a:blip>
          <a:stretch>
            <a:fillRect/>
          </a:stretch>
        </p:blipFill>
        <p:spPr bwMode="auto">
          <a:xfrm>
            <a:off x="7981896" y="1323722"/>
            <a:ext cx="3549871" cy="37435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138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848600" cy="334962"/>
          </a:xfrm>
        </p:spPr>
        <p:txBody>
          <a:bodyPr>
            <a:normAutofit fontScale="90000"/>
          </a:bodyPr>
          <a:lstStyle/>
          <a:p>
            <a:r>
              <a:rPr lang="en-US" dirty="0"/>
              <a:t>y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0"/>
            <a:ext cx="9067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4110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1981201" y="227332"/>
            <a:ext cx="3008313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9050" y="273050"/>
            <a:ext cx="5340350" cy="6356350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en-US" dirty="0"/>
              <a:t>Girls</a:t>
            </a:r>
          </a:p>
          <a:p>
            <a:pPr>
              <a:buNone/>
            </a:pPr>
            <a:r>
              <a:rPr lang="en-US" dirty="0"/>
              <a:t>Black Skirt or Pants (by Club)</a:t>
            </a:r>
          </a:p>
          <a:p>
            <a:pPr>
              <a:buNone/>
            </a:pPr>
            <a:r>
              <a:rPr lang="en-US" dirty="0"/>
              <a:t>Tan Blouse</a:t>
            </a:r>
          </a:p>
          <a:p>
            <a:pPr>
              <a:buNone/>
            </a:pPr>
            <a:r>
              <a:rPr lang="en-US" dirty="0"/>
              <a:t>Black Sash</a:t>
            </a:r>
          </a:p>
          <a:p>
            <a:pPr>
              <a:buNone/>
            </a:pPr>
            <a:r>
              <a:rPr lang="en-US" dirty="0"/>
              <a:t>Neckerchief &amp; Slide</a:t>
            </a:r>
          </a:p>
          <a:p>
            <a:pPr>
              <a:buNone/>
            </a:pPr>
            <a:r>
              <a:rPr lang="en-US" dirty="0"/>
              <a:t>Dress Shoes</a:t>
            </a:r>
          </a:p>
          <a:p>
            <a:pPr>
              <a:buNone/>
            </a:pPr>
            <a:r>
              <a:rPr lang="en-US" dirty="0"/>
              <a:t>Black Pathfinder Belt </a:t>
            </a:r>
          </a:p>
          <a:p>
            <a:pPr>
              <a:buNone/>
            </a:pPr>
            <a:r>
              <a:rPr lang="en-US" dirty="0"/>
              <a:t>Black Socks or Tan Hose (by Club)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Black Tuxedo Tie (Staff Only)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Berets are optional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2050" name="Picture 2" descr="C:\Users\Mike\Downloads\uniform_peo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1" y="304801"/>
            <a:ext cx="3381187" cy="64222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1045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1981201" y="227332"/>
            <a:ext cx="3008313" cy="45719"/>
          </a:xfrm>
        </p:spPr>
        <p:txBody>
          <a:bodyPr>
            <a:normAutofit fontScale="90000"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9050" y="273050"/>
            <a:ext cx="5340350" cy="643255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/>
              <a:t>	                  Boys		</a:t>
            </a:r>
          </a:p>
          <a:p>
            <a:pPr>
              <a:buNone/>
            </a:pPr>
            <a:r>
              <a:rPr lang="en-US" dirty="0"/>
              <a:t>Black  Pants               </a:t>
            </a:r>
          </a:p>
          <a:p>
            <a:pPr>
              <a:buNone/>
            </a:pPr>
            <a:r>
              <a:rPr lang="en-US" dirty="0"/>
              <a:t>Tan Shirt              </a:t>
            </a:r>
          </a:p>
          <a:p>
            <a:pPr>
              <a:buNone/>
            </a:pPr>
            <a:r>
              <a:rPr lang="en-US" dirty="0"/>
              <a:t>Black Sash</a:t>
            </a:r>
          </a:p>
          <a:p>
            <a:pPr>
              <a:buNone/>
            </a:pPr>
            <a:r>
              <a:rPr lang="en-US" dirty="0"/>
              <a:t>Black Socks</a:t>
            </a:r>
          </a:p>
          <a:p>
            <a:pPr>
              <a:buNone/>
            </a:pPr>
            <a:r>
              <a:rPr lang="en-US" dirty="0"/>
              <a:t>Neckerchief &amp; Slide</a:t>
            </a:r>
          </a:p>
          <a:p>
            <a:pPr>
              <a:buNone/>
            </a:pPr>
            <a:r>
              <a:rPr lang="en-US" dirty="0"/>
              <a:t>Black Dress Shoes</a:t>
            </a:r>
          </a:p>
          <a:p>
            <a:pPr>
              <a:buNone/>
            </a:pPr>
            <a:r>
              <a:rPr lang="en-US" dirty="0"/>
              <a:t>Pathfinder Belt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Black Tie (Staff Only)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Berets are optional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2050" name="Picture 2" descr="C:\Users\Mike\Downloads\uniform_peo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1" y="304801"/>
            <a:ext cx="3381187" cy="64222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9651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2CD369A-5284-45B1-B107-702483A8B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7FB913-3F30-4023-AE9B-3E5380586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422" y="498507"/>
            <a:ext cx="6188277" cy="1372823"/>
          </a:xfrm>
        </p:spPr>
        <p:txBody>
          <a:bodyPr>
            <a:normAutofit/>
          </a:bodyPr>
          <a:lstStyle/>
          <a:p>
            <a:r>
              <a:rPr lang="en-US" dirty="0"/>
              <a:t>Finances</a:t>
            </a:r>
            <a:br>
              <a:rPr lang="en-US" dirty="0"/>
            </a:br>
            <a:r>
              <a:rPr lang="en-US" dirty="0"/>
              <a:t>Club Source of Income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C3EC256-5633-414E-89A7-4DF178057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975" y="42050"/>
            <a:ext cx="1319321" cy="6804850"/>
            <a:chOff x="1744975" y="42050"/>
            <a:chExt cx="1319321" cy="6804850"/>
          </a:xfrm>
        </p:grpSpPr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57652216-AF47-4D6B-A81B-2DC28B6255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93792" y="472833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8">
              <a:extLst>
                <a:ext uri="{FF2B5EF4-FFF2-40B4-BE49-F238E27FC236}">
                  <a16:creationId xmlns:a16="http://schemas.microsoft.com/office/drawing/2014/main" id="{4850C240-229E-44CC-9B0C-7C70B8524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14562" y="668947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9">
              <a:extLst>
                <a:ext uri="{FF2B5EF4-FFF2-40B4-BE49-F238E27FC236}">
                  <a16:creationId xmlns:a16="http://schemas.microsoft.com/office/drawing/2014/main" id="{0C20C1F3-97C9-485A-BBF1-F712C6FDD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26934" y="89999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0">
              <a:extLst>
                <a:ext uri="{FF2B5EF4-FFF2-40B4-BE49-F238E27FC236}">
                  <a16:creationId xmlns:a16="http://schemas.microsoft.com/office/drawing/2014/main" id="{5FB7F486-D669-4315-848B-079715C0A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21593" y="1137787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4">
              <a:extLst>
                <a:ext uri="{FF2B5EF4-FFF2-40B4-BE49-F238E27FC236}">
                  <a16:creationId xmlns:a16="http://schemas.microsoft.com/office/drawing/2014/main" id="{41C1AA59-6A1E-4A61-8483-8056A09E0C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96052" y="464361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6">
              <a:extLst>
                <a:ext uri="{FF2B5EF4-FFF2-40B4-BE49-F238E27FC236}">
                  <a16:creationId xmlns:a16="http://schemas.microsoft.com/office/drawing/2014/main" id="{851A3E4E-2857-4A69-AEC0-79CF8C413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06021" y="118352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6">
              <a:extLst>
                <a:ext uri="{FF2B5EF4-FFF2-40B4-BE49-F238E27FC236}">
                  <a16:creationId xmlns:a16="http://schemas.microsoft.com/office/drawing/2014/main" id="{449C2B94-6D2C-466B-9091-18CA59956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41720" y="633568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8">
              <a:extLst>
                <a:ext uri="{FF2B5EF4-FFF2-40B4-BE49-F238E27FC236}">
                  <a16:creationId xmlns:a16="http://schemas.microsoft.com/office/drawing/2014/main" id="{D09D148A-E95C-4A5F-AFBD-D05C90839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24547" y="1134288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0">
              <a:extLst>
                <a:ext uri="{FF2B5EF4-FFF2-40B4-BE49-F238E27FC236}">
                  <a16:creationId xmlns:a16="http://schemas.microsoft.com/office/drawing/2014/main" id="{5B90C58B-B2C5-4C93-8397-016D62EE6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19444" y="385733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2">
              <a:extLst>
                <a:ext uri="{FF2B5EF4-FFF2-40B4-BE49-F238E27FC236}">
                  <a16:creationId xmlns:a16="http://schemas.microsoft.com/office/drawing/2014/main" id="{97EE4FEF-54FA-45E2-A177-BA946262D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30146" y="95457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36">
              <a:extLst>
                <a:ext uri="{FF2B5EF4-FFF2-40B4-BE49-F238E27FC236}">
                  <a16:creationId xmlns:a16="http://schemas.microsoft.com/office/drawing/2014/main" id="{21D3B3BA-A1D7-450E-B002-44DFDC68F9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294226" y="4598801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41">
              <a:extLst>
                <a:ext uri="{FF2B5EF4-FFF2-40B4-BE49-F238E27FC236}">
                  <a16:creationId xmlns:a16="http://schemas.microsoft.com/office/drawing/2014/main" id="{71516E84-743F-4EE4-B466-909E55FCC9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991372" y="4671231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42">
              <a:extLst>
                <a:ext uri="{FF2B5EF4-FFF2-40B4-BE49-F238E27FC236}">
                  <a16:creationId xmlns:a16="http://schemas.microsoft.com/office/drawing/2014/main" id="{285EE84A-B305-47FC-9896-3EAAE94F6D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721306" y="4672363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5">
              <a:extLst>
                <a:ext uri="{FF2B5EF4-FFF2-40B4-BE49-F238E27FC236}">
                  <a16:creationId xmlns:a16="http://schemas.microsoft.com/office/drawing/2014/main" id="{ACD91DA3-CF45-4374-AEDA-5DA2E53EE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57458" y="4410076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69">
              <a:extLst>
                <a:ext uri="{FF2B5EF4-FFF2-40B4-BE49-F238E27FC236}">
                  <a16:creationId xmlns:a16="http://schemas.microsoft.com/office/drawing/2014/main" id="{BB356FF6-7153-4AE8-904C-8535363AA8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54176" y="5651651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0">
              <a:extLst>
                <a:ext uri="{FF2B5EF4-FFF2-40B4-BE49-F238E27FC236}">
                  <a16:creationId xmlns:a16="http://schemas.microsoft.com/office/drawing/2014/main" id="{D9CD9700-C2DA-4CCD-8700-D763281E4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18389" y="6243395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EF5898F8-F274-4A71-ABC2-972788452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35281" y="5984792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85">
              <a:extLst>
                <a:ext uri="{FF2B5EF4-FFF2-40B4-BE49-F238E27FC236}">
                  <a16:creationId xmlns:a16="http://schemas.microsoft.com/office/drawing/2014/main" id="{AEBBE398-C737-4798-92D3-68B6928A9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45443" y="6468970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87">
              <a:extLst>
                <a:ext uri="{FF2B5EF4-FFF2-40B4-BE49-F238E27FC236}">
                  <a16:creationId xmlns:a16="http://schemas.microsoft.com/office/drawing/2014/main" id="{F3116C15-246C-412A-B5A8-DC7E056EC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22723" y="6734262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88">
              <a:extLst>
                <a:ext uri="{FF2B5EF4-FFF2-40B4-BE49-F238E27FC236}">
                  <a16:creationId xmlns:a16="http://schemas.microsoft.com/office/drawing/2014/main" id="{F9FA8A4C-F799-47E7-85C8-4DA109A00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09835" y="5700739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02">
              <a:extLst>
                <a:ext uri="{FF2B5EF4-FFF2-40B4-BE49-F238E27FC236}">
                  <a16:creationId xmlns:a16="http://schemas.microsoft.com/office/drawing/2014/main" id="{06EB852C-D558-4FA2-B6BD-72478CDCE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63385" y="5748297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03">
              <a:extLst>
                <a:ext uri="{FF2B5EF4-FFF2-40B4-BE49-F238E27FC236}">
                  <a16:creationId xmlns:a16="http://schemas.microsoft.com/office/drawing/2014/main" id="{0B128693-39C5-4999-9EB7-FAF6D33AF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46293" y="6018719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17">
              <a:extLst>
                <a:ext uri="{FF2B5EF4-FFF2-40B4-BE49-F238E27FC236}">
                  <a16:creationId xmlns:a16="http://schemas.microsoft.com/office/drawing/2014/main" id="{A7E94734-299A-4A1A-8745-522701D7F0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98102" y="6062398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18">
              <a:extLst>
                <a:ext uri="{FF2B5EF4-FFF2-40B4-BE49-F238E27FC236}">
                  <a16:creationId xmlns:a16="http://schemas.microsoft.com/office/drawing/2014/main" id="{88D7A4B9-ADFA-49C6-A86B-1801ECE375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83208" y="6710138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19">
              <a:extLst>
                <a:ext uri="{FF2B5EF4-FFF2-40B4-BE49-F238E27FC236}">
                  <a16:creationId xmlns:a16="http://schemas.microsoft.com/office/drawing/2014/main" id="{1D2B967C-42F5-4C41-B5A8-333B15CF27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54120" y="6262680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7E3E1C46-3049-4EC7-A692-A95CEE2A8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24220" y="206994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">
              <a:extLst>
                <a:ext uri="{FF2B5EF4-FFF2-40B4-BE49-F238E27FC236}">
                  <a16:creationId xmlns:a16="http://schemas.microsoft.com/office/drawing/2014/main" id="{59EC4BA9-BAFD-46B9-B282-A708F32DA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53403" y="67393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43">
              <a:extLst>
                <a:ext uri="{FF2B5EF4-FFF2-40B4-BE49-F238E27FC236}">
                  <a16:creationId xmlns:a16="http://schemas.microsoft.com/office/drawing/2014/main" id="{0BB44AF0-8C8E-4407-8BE6-C5A64ACB7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19884" y="5967585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51">
              <a:extLst>
                <a:ext uri="{FF2B5EF4-FFF2-40B4-BE49-F238E27FC236}">
                  <a16:creationId xmlns:a16="http://schemas.microsoft.com/office/drawing/2014/main" id="{85398933-36C3-494E-B746-673993C87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10283" y="573437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53">
              <a:extLst>
                <a:ext uri="{FF2B5EF4-FFF2-40B4-BE49-F238E27FC236}">
                  <a16:creationId xmlns:a16="http://schemas.microsoft.com/office/drawing/2014/main" id="{84BFEAB6-0117-44A8-8459-8592C14D9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751968" y="5465370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54">
              <a:extLst>
                <a:ext uri="{FF2B5EF4-FFF2-40B4-BE49-F238E27FC236}">
                  <a16:creationId xmlns:a16="http://schemas.microsoft.com/office/drawing/2014/main" id="{A171CE1C-2DD7-4682-BE34-E3D5986A06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48820" y="6232142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59">
              <a:extLst>
                <a:ext uri="{FF2B5EF4-FFF2-40B4-BE49-F238E27FC236}">
                  <a16:creationId xmlns:a16="http://schemas.microsoft.com/office/drawing/2014/main" id="{993E51E0-704B-47D0-9E80-52F81035F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785974" y="6481570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61">
              <a:extLst>
                <a:ext uri="{FF2B5EF4-FFF2-40B4-BE49-F238E27FC236}">
                  <a16:creationId xmlns:a16="http://schemas.microsoft.com/office/drawing/2014/main" id="{B877D7D4-56A7-4747-AB50-4D2CB582A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791453" y="6698934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78">
              <a:extLst>
                <a:ext uri="{FF2B5EF4-FFF2-40B4-BE49-F238E27FC236}">
                  <a16:creationId xmlns:a16="http://schemas.microsoft.com/office/drawing/2014/main" id="{7AD863AE-05C2-42B0-8B8C-2262A95B8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043184" y="6077982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79">
              <a:extLst>
                <a:ext uri="{FF2B5EF4-FFF2-40B4-BE49-F238E27FC236}">
                  <a16:creationId xmlns:a16="http://schemas.microsoft.com/office/drawing/2014/main" id="{96FE0420-A304-40C5-A11A-0D43C374D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054739" y="5852650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80">
              <a:extLst>
                <a:ext uri="{FF2B5EF4-FFF2-40B4-BE49-F238E27FC236}">
                  <a16:creationId xmlns:a16="http://schemas.microsoft.com/office/drawing/2014/main" id="{5712C99F-0668-4696-B7F5-5BE3B4078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059192" y="5618119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84">
              <a:extLst>
                <a:ext uri="{FF2B5EF4-FFF2-40B4-BE49-F238E27FC236}">
                  <a16:creationId xmlns:a16="http://schemas.microsoft.com/office/drawing/2014/main" id="{45B51241-B4A7-44BA-B3B1-6D0785936E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065791" y="6353133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86">
              <a:extLst>
                <a:ext uri="{FF2B5EF4-FFF2-40B4-BE49-F238E27FC236}">
                  <a16:creationId xmlns:a16="http://schemas.microsoft.com/office/drawing/2014/main" id="{D6E3E1E9-9E2B-4B15-979A-D9ADF02FEB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078761" y="6639984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06">
              <a:extLst>
                <a:ext uri="{FF2B5EF4-FFF2-40B4-BE49-F238E27FC236}">
                  <a16:creationId xmlns:a16="http://schemas.microsoft.com/office/drawing/2014/main" id="{A37D17A3-9203-43E1-955F-779C2CFD3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57994" y="6091744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08">
              <a:extLst>
                <a:ext uri="{FF2B5EF4-FFF2-40B4-BE49-F238E27FC236}">
                  <a16:creationId xmlns:a16="http://schemas.microsoft.com/office/drawing/2014/main" id="{42EEB773-123A-4E50-93FF-FE62CB937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44939" y="5584610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10">
              <a:extLst>
                <a:ext uri="{FF2B5EF4-FFF2-40B4-BE49-F238E27FC236}">
                  <a16:creationId xmlns:a16="http://schemas.microsoft.com/office/drawing/2014/main" id="{41D4F2D5-C07C-4F05-A11F-6024B7F13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58684" y="6418626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12">
              <a:extLst>
                <a:ext uri="{FF2B5EF4-FFF2-40B4-BE49-F238E27FC236}">
                  <a16:creationId xmlns:a16="http://schemas.microsoft.com/office/drawing/2014/main" id="{9AD3968C-7A54-4876-A3B1-0A199BD9D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57730" y="5882420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84A9F12A-9E3E-4B1C-AECE-2204350DC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19827" y="1405235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36">
              <a:extLst>
                <a:ext uri="{FF2B5EF4-FFF2-40B4-BE49-F238E27FC236}">
                  <a16:creationId xmlns:a16="http://schemas.microsoft.com/office/drawing/2014/main" id="{AE1C5FD2-F9CD-4637-814D-A3A526F07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42290" y="724578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1">
              <a:extLst>
                <a:ext uri="{FF2B5EF4-FFF2-40B4-BE49-F238E27FC236}">
                  <a16:creationId xmlns:a16="http://schemas.microsoft.com/office/drawing/2014/main" id="{83C66AA3-5242-4EC3-A629-2C827DED2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42290" y="51705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2">
              <a:extLst>
                <a:ext uri="{FF2B5EF4-FFF2-40B4-BE49-F238E27FC236}">
                  <a16:creationId xmlns:a16="http://schemas.microsoft.com/office/drawing/2014/main" id="{132B76A0-CFCB-46B9-A647-A0CDEE2F7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21480" y="1221982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423AA744-F810-4397-917F-77D42FE3D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72483" y="93460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66">
              <a:extLst>
                <a:ext uri="{FF2B5EF4-FFF2-40B4-BE49-F238E27FC236}">
                  <a16:creationId xmlns:a16="http://schemas.microsoft.com/office/drawing/2014/main" id="{5C72F779-C984-4431-94E3-38E6050EAD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25160" y="1389589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9">
              <a:extLst>
                <a:ext uri="{FF2B5EF4-FFF2-40B4-BE49-F238E27FC236}">
                  <a16:creationId xmlns:a16="http://schemas.microsoft.com/office/drawing/2014/main" id="{8BF25437-23A6-4F68-A6CC-2021B4DB5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25043" y="1107344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70">
              <a:extLst>
                <a:ext uri="{FF2B5EF4-FFF2-40B4-BE49-F238E27FC236}">
                  <a16:creationId xmlns:a16="http://schemas.microsoft.com/office/drawing/2014/main" id="{B68970AA-D5FD-4ED4-8AE4-C981BD290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74122" y="551506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74">
              <a:extLst>
                <a:ext uri="{FF2B5EF4-FFF2-40B4-BE49-F238E27FC236}">
                  <a16:creationId xmlns:a16="http://schemas.microsoft.com/office/drawing/2014/main" id="{56CDF8D4-4455-458D-A168-36FD9BCF2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51027" y="765229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85">
              <a:extLst>
                <a:ext uri="{FF2B5EF4-FFF2-40B4-BE49-F238E27FC236}">
                  <a16:creationId xmlns:a16="http://schemas.microsoft.com/office/drawing/2014/main" id="{17A0BB86-D681-41CF-9C63-B55FAA2708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39067" y="258174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87">
              <a:extLst>
                <a:ext uri="{FF2B5EF4-FFF2-40B4-BE49-F238E27FC236}">
                  <a16:creationId xmlns:a16="http://schemas.microsoft.com/office/drawing/2014/main" id="{51933FCD-E07F-4E47-853E-B791F1BBD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42681" y="94688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88">
              <a:extLst>
                <a:ext uri="{FF2B5EF4-FFF2-40B4-BE49-F238E27FC236}">
                  <a16:creationId xmlns:a16="http://schemas.microsoft.com/office/drawing/2014/main" id="{2EB1546B-A39B-432A-8E6A-1F7421881D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207625" y="1163525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94">
              <a:extLst>
                <a:ext uri="{FF2B5EF4-FFF2-40B4-BE49-F238E27FC236}">
                  <a16:creationId xmlns:a16="http://schemas.microsoft.com/office/drawing/2014/main" id="{A5AF0119-0028-4D14-B6CF-0ED0AF8629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92943" y="1362883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02">
              <a:extLst>
                <a:ext uri="{FF2B5EF4-FFF2-40B4-BE49-F238E27FC236}">
                  <a16:creationId xmlns:a16="http://schemas.microsoft.com/office/drawing/2014/main" id="{39B7BAEF-46A4-4EE7-A3F1-2B0C3139ED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02256" y="1155654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03">
              <a:extLst>
                <a:ext uri="{FF2B5EF4-FFF2-40B4-BE49-F238E27FC236}">
                  <a16:creationId xmlns:a16="http://schemas.microsoft.com/office/drawing/2014/main" id="{4AFF19DE-7520-450D-BBC4-514637C677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18542" y="797064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17">
              <a:extLst>
                <a:ext uri="{FF2B5EF4-FFF2-40B4-BE49-F238E27FC236}">
                  <a16:creationId xmlns:a16="http://schemas.microsoft.com/office/drawing/2014/main" id="{55F5F049-082E-4F28-A6F9-B22CED3476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500545" y="850492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18">
              <a:extLst>
                <a:ext uri="{FF2B5EF4-FFF2-40B4-BE49-F238E27FC236}">
                  <a16:creationId xmlns:a16="http://schemas.microsoft.com/office/drawing/2014/main" id="{F1FA5EE8-8FDF-4249-8FBE-5EE4A41B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91375" y="112174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19">
              <a:extLst>
                <a:ext uri="{FF2B5EF4-FFF2-40B4-BE49-F238E27FC236}">
                  <a16:creationId xmlns:a16="http://schemas.microsoft.com/office/drawing/2014/main" id="{0516D437-66A6-4F8A-AB89-41D39D3598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12255" y="528605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8">
              <a:extLst>
                <a:ext uri="{FF2B5EF4-FFF2-40B4-BE49-F238E27FC236}">
                  <a16:creationId xmlns:a16="http://schemas.microsoft.com/office/drawing/2014/main" id="{3F9DD8A5-3889-448A-BB79-A5E1086DC5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19382" y="668886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41">
              <a:extLst>
                <a:ext uri="{FF2B5EF4-FFF2-40B4-BE49-F238E27FC236}">
                  <a16:creationId xmlns:a16="http://schemas.microsoft.com/office/drawing/2014/main" id="{A5411003-0583-4E13-BD73-09447FE07B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76051" y="5492043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41">
              <a:extLst>
                <a:ext uri="{FF2B5EF4-FFF2-40B4-BE49-F238E27FC236}">
                  <a16:creationId xmlns:a16="http://schemas.microsoft.com/office/drawing/2014/main" id="{0857F65C-18A4-4138-888F-60B6250E5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63626" y="651588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1">
              <a:extLst>
                <a:ext uri="{FF2B5EF4-FFF2-40B4-BE49-F238E27FC236}">
                  <a16:creationId xmlns:a16="http://schemas.microsoft.com/office/drawing/2014/main" id="{ABED9D28-F90F-4E28-A5EE-F59041B05E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16458" y="1405539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9">
              <a:extLst>
                <a:ext uri="{FF2B5EF4-FFF2-40B4-BE49-F238E27FC236}">
                  <a16:creationId xmlns:a16="http://schemas.microsoft.com/office/drawing/2014/main" id="{A2B5689A-49D3-4436-8E8B-8B6C049D21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38545" y="4860744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9">
              <a:extLst>
                <a:ext uri="{FF2B5EF4-FFF2-40B4-BE49-F238E27FC236}">
                  <a16:creationId xmlns:a16="http://schemas.microsoft.com/office/drawing/2014/main" id="{9AEF7DFC-F323-44D3-93BC-8991F4501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867650" y="543739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9">
              <a:extLst>
                <a:ext uri="{FF2B5EF4-FFF2-40B4-BE49-F238E27FC236}">
                  <a16:creationId xmlns:a16="http://schemas.microsoft.com/office/drawing/2014/main" id="{7D9C0AE3-7512-40BE-9DB0-92E5C9FAA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631376" y="1404839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9">
              <a:extLst>
                <a:ext uri="{FF2B5EF4-FFF2-40B4-BE49-F238E27FC236}">
                  <a16:creationId xmlns:a16="http://schemas.microsoft.com/office/drawing/2014/main" id="{4EDB005F-47FF-4F3E-A8EC-AA3B45D3B6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38486" y="301463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43">
              <a:extLst>
                <a:ext uri="{FF2B5EF4-FFF2-40B4-BE49-F238E27FC236}">
                  <a16:creationId xmlns:a16="http://schemas.microsoft.com/office/drawing/2014/main" id="{66DA380F-77D7-4F06-B633-F9D8566585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019036" y="488697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51">
              <a:extLst>
                <a:ext uri="{FF2B5EF4-FFF2-40B4-BE49-F238E27FC236}">
                  <a16:creationId xmlns:a16="http://schemas.microsoft.com/office/drawing/2014/main" id="{066B6C10-E3AE-4C93-8E97-EBE1FF1F2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91123" y="2512744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53">
              <a:extLst>
                <a:ext uri="{FF2B5EF4-FFF2-40B4-BE49-F238E27FC236}">
                  <a16:creationId xmlns:a16="http://schemas.microsoft.com/office/drawing/2014/main" id="{E277C220-5466-4FD0-B77C-7E295E8C31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79867" y="4136512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8">
              <a:extLst>
                <a:ext uri="{FF2B5EF4-FFF2-40B4-BE49-F238E27FC236}">
                  <a16:creationId xmlns:a16="http://schemas.microsoft.com/office/drawing/2014/main" id="{3DEA17E6-646F-4827-A08D-E4725219F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50954" y="2303194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9">
              <a:extLst>
                <a:ext uri="{FF2B5EF4-FFF2-40B4-BE49-F238E27FC236}">
                  <a16:creationId xmlns:a16="http://schemas.microsoft.com/office/drawing/2014/main" id="{3B5C6B2B-92D7-442F-8445-E554C082A5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50350" y="276316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0">
              <a:extLst>
                <a:ext uri="{FF2B5EF4-FFF2-40B4-BE49-F238E27FC236}">
                  <a16:creationId xmlns:a16="http://schemas.microsoft.com/office/drawing/2014/main" id="{78B1671C-BA12-4A0C-BF73-4C133110AE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015237" y="5160576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4">
              <a:extLst>
                <a:ext uri="{FF2B5EF4-FFF2-40B4-BE49-F238E27FC236}">
                  <a16:creationId xmlns:a16="http://schemas.microsoft.com/office/drawing/2014/main" id="{3E147694-6DC6-4EE8-AC97-7AE26398DC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32444" y="2098608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E0283834-E22A-4F12-8B1D-9D97BDDC8B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42413" y="1752599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06">
              <a:extLst>
                <a:ext uri="{FF2B5EF4-FFF2-40B4-BE49-F238E27FC236}">
                  <a16:creationId xmlns:a16="http://schemas.microsoft.com/office/drawing/2014/main" id="{27CBE636-5461-44EB-AE97-6E8154E9C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78112" y="220533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08">
              <a:extLst>
                <a:ext uri="{FF2B5EF4-FFF2-40B4-BE49-F238E27FC236}">
                  <a16:creationId xmlns:a16="http://schemas.microsoft.com/office/drawing/2014/main" id="{A06117E5-5F5D-46C1-ACE2-979C1BA461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288286" y="4331982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10">
              <a:extLst>
                <a:ext uri="{FF2B5EF4-FFF2-40B4-BE49-F238E27FC236}">
                  <a16:creationId xmlns:a16="http://schemas.microsoft.com/office/drawing/2014/main" id="{9DEA3051-9D19-4DC6-8C98-00C425876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55836" y="1957502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12">
              <a:extLst>
                <a:ext uri="{FF2B5EF4-FFF2-40B4-BE49-F238E27FC236}">
                  <a16:creationId xmlns:a16="http://schemas.microsoft.com/office/drawing/2014/main" id="{DF50010C-C69E-4770-B0E3-E4DC2ACE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02264" y="4778912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">
              <a:extLst>
                <a:ext uri="{FF2B5EF4-FFF2-40B4-BE49-F238E27FC236}">
                  <a16:creationId xmlns:a16="http://schemas.microsoft.com/office/drawing/2014/main" id="{EF4373F0-D39C-43FD-9D4E-20E2371D6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91593" y="171338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">
              <a:extLst>
                <a:ext uri="{FF2B5EF4-FFF2-40B4-BE49-F238E27FC236}">
                  <a16:creationId xmlns:a16="http://schemas.microsoft.com/office/drawing/2014/main" id="{1DF9A3CD-079A-4625-84F2-DF7EC61A0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89795" y="163916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34">
              <a:extLst>
                <a:ext uri="{FF2B5EF4-FFF2-40B4-BE49-F238E27FC236}">
                  <a16:creationId xmlns:a16="http://schemas.microsoft.com/office/drawing/2014/main" id="{D7908608-A36E-4015-8FFF-EE727465F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771381" y="5244168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36">
              <a:extLst>
                <a:ext uri="{FF2B5EF4-FFF2-40B4-BE49-F238E27FC236}">
                  <a16:creationId xmlns:a16="http://schemas.microsoft.com/office/drawing/2014/main" id="{8E4FC21A-4E37-45B9-8ED9-8E9A200F6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42290" y="2429150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41">
              <a:extLst>
                <a:ext uri="{FF2B5EF4-FFF2-40B4-BE49-F238E27FC236}">
                  <a16:creationId xmlns:a16="http://schemas.microsoft.com/office/drawing/2014/main" id="{7EC6CA60-3309-4909-A242-6EDC1620A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42290" y="217353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42">
              <a:extLst>
                <a:ext uri="{FF2B5EF4-FFF2-40B4-BE49-F238E27FC236}">
                  <a16:creationId xmlns:a16="http://schemas.microsoft.com/office/drawing/2014/main" id="{E36F8D28-C5C9-4366-9BDE-D82FC2ED9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752997" y="4988780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45">
              <a:extLst>
                <a:ext uri="{FF2B5EF4-FFF2-40B4-BE49-F238E27FC236}">
                  <a16:creationId xmlns:a16="http://schemas.microsoft.com/office/drawing/2014/main" id="{347BC4EC-879E-4A58-BB8E-9965F42E5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59942" y="2769269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66">
              <a:extLst>
                <a:ext uri="{FF2B5EF4-FFF2-40B4-BE49-F238E27FC236}">
                  <a16:creationId xmlns:a16="http://schemas.microsoft.com/office/drawing/2014/main" id="{2FE79B60-958E-49FB-BAE5-09E087A8B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51083" y="5211114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69">
              <a:extLst>
                <a:ext uri="{FF2B5EF4-FFF2-40B4-BE49-F238E27FC236}">
                  <a16:creationId xmlns:a16="http://schemas.microsoft.com/office/drawing/2014/main" id="{F219BB5D-9580-4264-9E63-C861E665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655867" y="58375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70">
              <a:extLst>
                <a:ext uri="{FF2B5EF4-FFF2-40B4-BE49-F238E27FC236}">
                  <a16:creationId xmlns:a16="http://schemas.microsoft.com/office/drawing/2014/main" id="{CEF6BF91-FC3D-46D7-8208-81727E55D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49643" y="2195954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74">
              <a:extLst>
                <a:ext uri="{FF2B5EF4-FFF2-40B4-BE49-F238E27FC236}">
                  <a16:creationId xmlns:a16="http://schemas.microsoft.com/office/drawing/2014/main" id="{87C340A0-6594-44EF-A2FF-368EE4365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62398" y="2504649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85">
              <a:extLst>
                <a:ext uri="{FF2B5EF4-FFF2-40B4-BE49-F238E27FC236}">
                  <a16:creationId xmlns:a16="http://schemas.microsoft.com/office/drawing/2014/main" id="{C1864E85-CB41-4E68-88E0-97EC875AC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62024" y="1973224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87">
              <a:extLst>
                <a:ext uri="{FF2B5EF4-FFF2-40B4-BE49-F238E27FC236}">
                  <a16:creationId xmlns:a16="http://schemas.microsoft.com/office/drawing/2014/main" id="{BE8F5959-39FD-404F-9DCA-045A6FF03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79073" y="1666457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88">
              <a:extLst>
                <a:ext uri="{FF2B5EF4-FFF2-40B4-BE49-F238E27FC236}">
                  <a16:creationId xmlns:a16="http://schemas.microsoft.com/office/drawing/2014/main" id="{AF2FFA2C-AA3B-4407-8D1E-EC9EBA5E1A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244017" y="2735294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94">
              <a:extLst>
                <a:ext uri="{FF2B5EF4-FFF2-40B4-BE49-F238E27FC236}">
                  <a16:creationId xmlns:a16="http://schemas.microsoft.com/office/drawing/2014/main" id="{9AD27997-4281-4B54-9055-A0F002812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620676" y="5091343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2">
              <a:extLst>
                <a:ext uri="{FF2B5EF4-FFF2-40B4-BE49-F238E27FC236}">
                  <a16:creationId xmlns:a16="http://schemas.microsoft.com/office/drawing/2014/main" id="{3E41767B-D672-4A2B-A6A4-963C085A8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76473" y="5344948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3">
              <a:extLst>
                <a:ext uri="{FF2B5EF4-FFF2-40B4-BE49-F238E27FC236}">
                  <a16:creationId xmlns:a16="http://schemas.microsoft.com/office/drawing/2014/main" id="{AB4F7F6A-E2B2-4495-9B73-CD2BF7F35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54934" y="2368833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17">
              <a:extLst>
                <a:ext uri="{FF2B5EF4-FFF2-40B4-BE49-F238E27FC236}">
                  <a16:creationId xmlns:a16="http://schemas.microsoft.com/office/drawing/2014/main" id="{47982EE6-D4AC-49D9-9045-46EB0DDEA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536937" y="2422261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18">
              <a:extLst>
                <a:ext uri="{FF2B5EF4-FFF2-40B4-BE49-F238E27FC236}">
                  <a16:creationId xmlns:a16="http://schemas.microsoft.com/office/drawing/2014/main" id="{B37DA8E7-A892-4110-A590-4407256B2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27767" y="168394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19">
              <a:extLst>
                <a:ext uri="{FF2B5EF4-FFF2-40B4-BE49-F238E27FC236}">
                  <a16:creationId xmlns:a16="http://schemas.microsoft.com/office/drawing/2014/main" id="{92F7A78A-541E-4652-82A6-5EFF9AFA58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73414" y="1980990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41">
              <a:extLst>
                <a:ext uri="{FF2B5EF4-FFF2-40B4-BE49-F238E27FC236}">
                  <a16:creationId xmlns:a16="http://schemas.microsoft.com/office/drawing/2014/main" id="{66CD4983-0D67-47D1-B718-95E23F619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010943" y="5338333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79">
              <a:extLst>
                <a:ext uri="{FF2B5EF4-FFF2-40B4-BE49-F238E27FC236}">
                  <a16:creationId xmlns:a16="http://schemas.microsoft.com/office/drawing/2014/main" id="{B2994A0B-6B7D-42B0-81A8-EA482E2696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876608" y="5174209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79">
              <a:extLst>
                <a:ext uri="{FF2B5EF4-FFF2-40B4-BE49-F238E27FC236}">
                  <a16:creationId xmlns:a16="http://schemas.microsoft.com/office/drawing/2014/main" id="{71D6B524-6981-4540-85FC-1C7E3A9103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74878" y="187323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79">
              <a:extLst>
                <a:ext uri="{FF2B5EF4-FFF2-40B4-BE49-F238E27FC236}">
                  <a16:creationId xmlns:a16="http://schemas.microsoft.com/office/drawing/2014/main" id="{119CDAF4-086B-4DF4-91C4-0E55E2E04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397991" y="30979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74">
              <a:extLst>
                <a:ext uri="{FF2B5EF4-FFF2-40B4-BE49-F238E27FC236}">
                  <a16:creationId xmlns:a16="http://schemas.microsoft.com/office/drawing/2014/main" id="{4A3083A2-69D2-4C08-9514-FF14E494D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327887" y="980123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Picture 3" descr="NADPFLO1">
            <a:extLst>
              <a:ext uri="{FF2B5EF4-FFF2-40B4-BE49-F238E27FC236}">
                <a16:creationId xmlns:a16="http://schemas.microsoft.com/office/drawing/2014/main" id="{4D0E209B-E1C5-4CBD-8B3E-0D2BC8567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alphaModFix/>
          </a:blip>
          <a:stretch>
            <a:fillRect/>
          </a:stretch>
        </p:blipFill>
        <p:spPr bwMode="auto">
          <a:xfrm>
            <a:off x="584590" y="1533523"/>
            <a:ext cx="3857768" cy="4068192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1DFEF-957E-424B-A1D1-A58803F81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7422" y="2055766"/>
            <a:ext cx="6188277" cy="3943912"/>
          </a:xfrm>
        </p:spPr>
        <p:txBody>
          <a:bodyPr>
            <a:normAutofit/>
          </a:bodyPr>
          <a:lstStyle/>
          <a:p>
            <a:r>
              <a:rPr lang="en-US" sz="2400" dirty="0"/>
              <a:t>Annual Membership Fees.</a:t>
            </a:r>
          </a:p>
          <a:p>
            <a:r>
              <a:rPr lang="en-US" sz="2400" dirty="0"/>
              <a:t>Offerings.</a:t>
            </a:r>
          </a:p>
          <a:p>
            <a:r>
              <a:rPr lang="en-US" sz="2400" dirty="0"/>
              <a:t>Sponsorship by Church Members.</a:t>
            </a:r>
          </a:p>
          <a:p>
            <a:r>
              <a:rPr lang="en-US" sz="2400" dirty="0"/>
              <a:t>Special Projects.</a:t>
            </a:r>
          </a:p>
          <a:p>
            <a:r>
              <a:rPr lang="en-US" sz="2400" dirty="0"/>
              <a:t>Fund-raising Campaigns</a:t>
            </a:r>
          </a:p>
        </p:txBody>
      </p:sp>
    </p:spTree>
    <p:extLst>
      <p:ext uri="{BB962C8B-B14F-4D97-AF65-F5344CB8AC3E}">
        <p14:creationId xmlns:p14="http://schemas.microsoft.com/office/powerpoint/2010/main" val="60733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76200"/>
            <a:ext cx="7955573" cy="6781800"/>
          </a:xfrm>
        </p:spPr>
      </p:pic>
      <p:pic>
        <p:nvPicPr>
          <p:cNvPr id="3" name="Picture 2" descr="NADPFLO1">
            <a:extLst>
              <a:ext uri="{FF2B5EF4-FFF2-40B4-BE49-F238E27FC236}">
                <a16:creationId xmlns:a16="http://schemas.microsoft.com/office/drawing/2014/main" id="{C2AD14BD-B2D7-6A4D-B9AF-75199F712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alphaModFix/>
          </a:blip>
          <a:stretch>
            <a:fillRect/>
          </a:stretch>
        </p:blipFill>
        <p:spPr bwMode="auto">
          <a:xfrm>
            <a:off x="8349089" y="1920239"/>
            <a:ext cx="2306012" cy="24317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9443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8229600" cy="304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5289" y="152400"/>
            <a:ext cx="9818511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0657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7" y="339721"/>
            <a:ext cx="9634011" cy="1325563"/>
          </a:xfrm>
        </p:spPr>
        <p:txBody>
          <a:bodyPr/>
          <a:lstStyle/>
          <a:p>
            <a:r>
              <a:rPr lang="en-US" b="1" dirty="0"/>
              <a:t>Sample Pathfinder Club Budget 1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036" y="1752600"/>
            <a:ext cx="6014895" cy="47656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b="1" dirty="0">
                <a:highlight>
                  <a:srgbClr val="FFFF00"/>
                </a:highlight>
              </a:rPr>
              <a:t>Club Income </a:t>
            </a:r>
          </a:p>
          <a:p>
            <a:pPr>
              <a:buNone/>
            </a:pPr>
            <a:r>
              <a:rPr lang="en-US" sz="1800" b="1" dirty="0"/>
              <a:t> Dues ($10.00 per member) 	$    600</a:t>
            </a:r>
          </a:p>
          <a:p>
            <a:pPr>
              <a:buNone/>
            </a:pPr>
            <a:r>
              <a:rPr lang="en-US" sz="1800" b="1" dirty="0"/>
              <a:t> Fees (60.00/member for Trips	$ 3,600</a:t>
            </a:r>
          </a:p>
          <a:p>
            <a:pPr>
              <a:buNone/>
            </a:pPr>
            <a:r>
              <a:rPr lang="en-US" sz="1800" b="1" dirty="0"/>
              <a:t> Sponsors 			$    500</a:t>
            </a:r>
          </a:p>
          <a:p>
            <a:pPr>
              <a:buNone/>
            </a:pPr>
            <a:r>
              <a:rPr lang="en-US" sz="1800" b="1" dirty="0"/>
              <a:t> Pathfinder Offerings 		$   750</a:t>
            </a:r>
          </a:p>
          <a:p>
            <a:pPr>
              <a:buNone/>
            </a:pPr>
            <a:r>
              <a:rPr lang="en-US" sz="1800" b="1" dirty="0"/>
              <a:t> Club Projects 		`	$ 1,000</a:t>
            </a:r>
          </a:p>
          <a:p>
            <a:pPr>
              <a:buNone/>
            </a:pPr>
            <a:r>
              <a:rPr lang="en-US" sz="1800" b="1" dirty="0"/>
              <a:t> Church Subsidy 		$ 1,000</a:t>
            </a:r>
          </a:p>
          <a:p>
            <a:pPr>
              <a:buNone/>
            </a:pPr>
            <a:r>
              <a:rPr lang="en-US" sz="1800" b="1" dirty="0"/>
              <a:t>Total 				</a:t>
            </a:r>
            <a:r>
              <a:rPr lang="en-US" sz="1800" b="1" dirty="0">
                <a:highlight>
                  <a:srgbClr val="FFFF00"/>
                </a:highlight>
              </a:rPr>
              <a:t>$ 7,450</a:t>
            </a:r>
          </a:p>
        </p:txBody>
      </p:sp>
      <p:pic>
        <p:nvPicPr>
          <p:cNvPr id="4" name="Picture 3" descr="NADPFLO1">
            <a:extLst>
              <a:ext uri="{FF2B5EF4-FFF2-40B4-BE49-F238E27FC236}">
                <a16:creationId xmlns:a16="http://schemas.microsoft.com/office/drawing/2014/main" id="{E7776298-4420-5C42-A01E-43A7F23CF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alphaModFix/>
          </a:blip>
          <a:stretch>
            <a:fillRect/>
          </a:stretch>
        </p:blipFill>
        <p:spPr bwMode="auto">
          <a:xfrm flipH="1">
            <a:off x="10404599" y="422390"/>
            <a:ext cx="1100214" cy="1160226"/>
          </a:xfrm>
          <a:prstGeom prst="rect">
            <a:avLst/>
          </a:prstGeom>
          <a:noFill/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A9BE9C2-E49A-3E47-89B4-22399E8249B2}"/>
              </a:ext>
            </a:extLst>
          </p:cNvPr>
          <p:cNvSpPr txBox="1">
            <a:spLocks/>
          </p:cNvSpPr>
          <p:nvPr/>
        </p:nvSpPr>
        <p:spPr>
          <a:xfrm>
            <a:off x="6402079" y="1348154"/>
            <a:ext cx="5356167" cy="5334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864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3439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b="1" dirty="0">
                <a:highlight>
                  <a:srgbClr val="00FFFF"/>
                </a:highlight>
              </a:rPr>
              <a:t>Club Expenses </a:t>
            </a:r>
          </a:p>
          <a:p>
            <a:pPr>
              <a:buNone/>
            </a:pPr>
            <a:r>
              <a:rPr lang="en-US" b="1" dirty="0"/>
              <a:t>Crafts &amp; Clerical (Stamps, etc.) 		$ 665.00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b="1" dirty="0"/>
              <a:t>Public Relations (Camera, Bulletin Board) 	$ 250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b="1" dirty="0"/>
              <a:t>Induction (Candles, Refreshments) 	$ 50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b="1" dirty="0"/>
              <a:t>Camp outs &amp; Travel 			$ 4,200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b="1" dirty="0"/>
              <a:t>- (Field trips, Expenses to and from Camp outs, etc.)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b="1" dirty="0"/>
              <a:t>Bus Maintenance &amp; Repairs		$ 1,000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b="1" dirty="0"/>
              <a:t>Pathfinder Insurance &amp; Ad Min 		$ 310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b="1" dirty="0"/>
              <a:t>Staff Orientation Training &amp; Books	$ 450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b="1" dirty="0"/>
              <a:t>Camping Equipment 			$ 350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b="1" dirty="0"/>
              <a:t> - (Tents, Stoves, Ice Chest)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b="1" dirty="0"/>
              <a:t>Awards .........................................................175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b="1" dirty="0"/>
              <a:t>Total .........................................................$</a:t>
            </a:r>
            <a:r>
              <a:rPr lang="en-US" b="1" dirty="0">
                <a:highlight>
                  <a:srgbClr val="00FFFF"/>
                </a:highlight>
              </a:rPr>
              <a:t>7450</a:t>
            </a:r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617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1AC88F6-55CB-496B-8AD8-9ABD2E6E3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9239DF-EAA4-47C3-B4E3-79C6BCB24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3" y="5267"/>
            <a:ext cx="6635041" cy="6847466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22217A-9D15-45E0-991F-0049FFDC8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932" y="473526"/>
            <a:ext cx="5110909" cy="1691969"/>
          </a:xfrm>
        </p:spPr>
        <p:txBody>
          <a:bodyPr>
            <a:normAutofit/>
          </a:bodyPr>
          <a:lstStyle/>
          <a:p>
            <a:pPr algn="ctr"/>
            <a:r>
              <a:rPr lang="en-US" sz="3700" dirty="0"/>
              <a:t>Steps In Organizing a </a:t>
            </a:r>
            <a:br>
              <a:rPr lang="en-US" sz="3700" dirty="0"/>
            </a:br>
            <a:r>
              <a:rPr lang="en-US" sz="3700" dirty="0"/>
              <a:t>Pathfinder Club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09DE6-8B5C-4CA7-895E-0E59BD36E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387" y="2415379"/>
            <a:ext cx="5510322" cy="3699747"/>
          </a:xfrm>
        </p:spPr>
        <p:txBody>
          <a:bodyPr>
            <a:normAutofit/>
          </a:bodyPr>
          <a:lstStyle/>
          <a:p>
            <a:r>
              <a:rPr lang="en-US" sz="2800" dirty="0"/>
              <a:t>Counsel with the Conference Youth Ministries Personnel.</a:t>
            </a:r>
          </a:p>
          <a:p>
            <a:r>
              <a:rPr lang="en-US" sz="2800" dirty="0"/>
              <a:t>Meet with the Pastor.</a:t>
            </a:r>
          </a:p>
          <a:p>
            <a:r>
              <a:rPr lang="en-US" sz="2800" dirty="0"/>
              <a:t>Present the plan to the church board.</a:t>
            </a:r>
          </a:p>
          <a:p>
            <a:endParaRPr lang="en-US" dirty="0"/>
          </a:p>
        </p:txBody>
      </p:sp>
      <p:pic>
        <p:nvPicPr>
          <p:cNvPr id="4" name="Picture 3" descr="NADPFLO1">
            <a:extLst>
              <a:ext uri="{FF2B5EF4-FFF2-40B4-BE49-F238E27FC236}">
                <a16:creationId xmlns:a16="http://schemas.microsoft.com/office/drawing/2014/main" id="{60FF3E2F-B188-44E8-98F9-F9D20643B3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6107" r="8710" b="-2"/>
          <a:stretch/>
        </p:blipFill>
        <p:spPr bwMode="auto">
          <a:xfrm>
            <a:off x="6645834" y="1"/>
            <a:ext cx="5546166" cy="6866192"/>
          </a:xfrm>
          <a:prstGeom prst="rect">
            <a:avLst/>
          </a:prstGeom>
          <a:noFill/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389B237-4CAB-4403-A95C-C04D71F4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45458" y="-31769"/>
            <a:ext cx="510538" cy="6804779"/>
            <a:chOff x="11445458" y="-31769"/>
            <a:chExt cx="510538" cy="6804779"/>
          </a:xfrm>
        </p:grpSpPr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57652216-AF47-4D6B-A81B-2DC28B6255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7521" y="666336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3">
              <a:extLst>
                <a:ext uri="{FF2B5EF4-FFF2-40B4-BE49-F238E27FC236}">
                  <a16:creationId xmlns:a16="http://schemas.microsoft.com/office/drawing/2014/main" id="{0E53B701-E5D9-4269-97AD-69F3087D28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8634" y="742112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1">
              <a:extLst>
                <a:ext uri="{FF2B5EF4-FFF2-40B4-BE49-F238E27FC236}">
                  <a16:creationId xmlns:a16="http://schemas.microsoft.com/office/drawing/2014/main" id="{53F3EB0D-ADA8-4F65-9811-0A990FE6BE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06592" y="959823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3">
              <a:extLst>
                <a:ext uri="{FF2B5EF4-FFF2-40B4-BE49-F238E27FC236}">
                  <a16:creationId xmlns:a16="http://schemas.microsoft.com/office/drawing/2014/main" id="{7FC10137-17E1-4C6D-B7A2-CD86B7C148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94678" y="1198596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54">
              <a:extLst>
                <a:ext uri="{FF2B5EF4-FFF2-40B4-BE49-F238E27FC236}">
                  <a16:creationId xmlns:a16="http://schemas.microsoft.com/office/drawing/2014/main" id="{983715DD-6794-4B57-8585-E0EFF671E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8560" y="447364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55">
              <a:extLst>
                <a:ext uri="{FF2B5EF4-FFF2-40B4-BE49-F238E27FC236}">
                  <a16:creationId xmlns:a16="http://schemas.microsoft.com/office/drawing/2014/main" id="{6B8B9805-E14F-4943-B15E-48460BFD60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94538" y="1408197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56">
              <a:extLst>
                <a:ext uri="{FF2B5EF4-FFF2-40B4-BE49-F238E27FC236}">
                  <a16:creationId xmlns:a16="http://schemas.microsoft.com/office/drawing/2014/main" id="{112C42C6-34DE-404D-B18A-8E94E76A3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94234" y="2238233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57">
              <a:extLst>
                <a:ext uri="{FF2B5EF4-FFF2-40B4-BE49-F238E27FC236}">
                  <a16:creationId xmlns:a16="http://schemas.microsoft.com/office/drawing/2014/main" id="{105114E3-B528-44FB-AD64-31F7940A69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80687" y="1617942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9">
              <a:extLst>
                <a:ext uri="{FF2B5EF4-FFF2-40B4-BE49-F238E27FC236}">
                  <a16:creationId xmlns:a16="http://schemas.microsoft.com/office/drawing/2014/main" id="{66162961-2E66-4F1D-AD08-A09C28C5E0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0137" y="200295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0">
              <a:extLst>
                <a:ext uri="{FF2B5EF4-FFF2-40B4-BE49-F238E27FC236}">
                  <a16:creationId xmlns:a16="http://schemas.microsoft.com/office/drawing/2014/main" id="{7DF10D80-7F03-41B7-BF83-7086CFB70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5368" y="1847736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1">
              <a:extLst>
                <a:ext uri="{FF2B5EF4-FFF2-40B4-BE49-F238E27FC236}">
                  <a16:creationId xmlns:a16="http://schemas.microsoft.com/office/drawing/2014/main" id="{60E5BEF8-88A7-4088-8382-FC596B16B9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34067" y="-12868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78">
              <a:extLst>
                <a:ext uri="{FF2B5EF4-FFF2-40B4-BE49-F238E27FC236}">
                  <a16:creationId xmlns:a16="http://schemas.microsoft.com/office/drawing/2014/main" id="{4850C240-229E-44CC-9B0C-7C70B8524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40903" y="665835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9">
              <a:extLst>
                <a:ext uri="{FF2B5EF4-FFF2-40B4-BE49-F238E27FC236}">
                  <a16:creationId xmlns:a16="http://schemas.microsoft.com/office/drawing/2014/main" id="{0C20C1F3-97C9-485A-BBF1-F712C6FDD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53275" y="896880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0">
              <a:extLst>
                <a:ext uri="{FF2B5EF4-FFF2-40B4-BE49-F238E27FC236}">
                  <a16:creationId xmlns:a16="http://schemas.microsoft.com/office/drawing/2014/main" id="{5FB7F486-D669-4315-848B-079715C0A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47934" y="1134675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81">
              <a:extLst>
                <a:ext uri="{FF2B5EF4-FFF2-40B4-BE49-F238E27FC236}">
                  <a16:creationId xmlns:a16="http://schemas.microsoft.com/office/drawing/2014/main" id="{884943FC-F8F5-47A2-8C6C-AD8385B0F3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30984" y="2147729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82">
              <a:extLst>
                <a:ext uri="{FF2B5EF4-FFF2-40B4-BE49-F238E27FC236}">
                  <a16:creationId xmlns:a16="http://schemas.microsoft.com/office/drawing/2014/main" id="{FBD1CFD7-B550-428B-99C5-E70AE1117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38820" y="1925276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83">
              <a:extLst>
                <a:ext uri="{FF2B5EF4-FFF2-40B4-BE49-F238E27FC236}">
                  <a16:creationId xmlns:a16="http://schemas.microsoft.com/office/drawing/2014/main" id="{86464553-DBB1-4FDD-A906-723DE0BFAF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1377" y="1610488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84">
              <a:extLst>
                <a:ext uri="{FF2B5EF4-FFF2-40B4-BE49-F238E27FC236}">
                  <a16:creationId xmlns:a16="http://schemas.microsoft.com/office/drawing/2014/main" id="{41C1AA59-6A1E-4A61-8483-8056A09E0C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22393" y="461249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86">
              <a:extLst>
                <a:ext uri="{FF2B5EF4-FFF2-40B4-BE49-F238E27FC236}">
                  <a16:creationId xmlns:a16="http://schemas.microsoft.com/office/drawing/2014/main" id="{851A3E4E-2857-4A69-AEC0-79CF8C413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6789" y="39307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9">
              <a:extLst>
                <a:ext uri="{FF2B5EF4-FFF2-40B4-BE49-F238E27FC236}">
                  <a16:creationId xmlns:a16="http://schemas.microsoft.com/office/drawing/2014/main" id="{363F6E9F-7E05-4464-BE66-BB27B4589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7165" y="1398137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90">
              <a:extLst>
                <a:ext uri="{FF2B5EF4-FFF2-40B4-BE49-F238E27FC236}">
                  <a16:creationId xmlns:a16="http://schemas.microsoft.com/office/drawing/2014/main" id="{CE4367E1-2C4E-4A0B-A9E2-2DC3B3BCD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65017" y="2021046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05">
              <a:extLst>
                <a:ext uri="{FF2B5EF4-FFF2-40B4-BE49-F238E27FC236}">
                  <a16:creationId xmlns:a16="http://schemas.microsoft.com/office/drawing/2014/main" id="{EE215DA3-ED82-4F29-9835-DD3B5ADD4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39032" y="2023516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06">
              <a:extLst>
                <a:ext uri="{FF2B5EF4-FFF2-40B4-BE49-F238E27FC236}">
                  <a16:creationId xmlns:a16="http://schemas.microsoft.com/office/drawing/2014/main" id="{449C2B94-6D2C-466B-9091-18CA59956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53729" y="26124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9873A13E-F493-4022-9CDB-496767477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3710" y="3240972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631ED96D-0634-4E7F-BE08-A8ACAA0A6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73623" y="4332283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D43F1416-268F-487F-ABB4-1C62E6C68B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77553" y="5329606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E5E99890-1E26-4DDC-8F50-128C4875B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73205" y="4540510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21D3B3BA-A1D7-450E-B002-44DFDC68F9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5342" y="5991495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666093C3-5DCC-4A45-897C-F2C5CA94A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7108" y="3005032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E5879CC9-6134-4E28-8170-9DD4240CC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4777" y="4845128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52B9234F-7351-4670-9340-3ABC48A30B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6885" y="5086249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3F67C8B5-D925-449D-BCA7-7517305514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1849" y="2542950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71516E84-743F-4EE4-B466-909E55FCC9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5342" y="6223503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285EE84A-B305-47FC-9896-3EAAE94F6D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33510" y="5541519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4">
              <a:extLst>
                <a:ext uri="{FF2B5EF4-FFF2-40B4-BE49-F238E27FC236}">
                  <a16:creationId xmlns:a16="http://schemas.microsoft.com/office/drawing/2014/main" id="{52175DC6-FE35-414D-B1FC-53870E0F6B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37300" y="402564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5">
              <a:extLst>
                <a:ext uri="{FF2B5EF4-FFF2-40B4-BE49-F238E27FC236}">
                  <a16:creationId xmlns:a16="http://schemas.microsoft.com/office/drawing/2014/main" id="{ACD91DA3-CF45-4374-AEDA-5DA2E53EE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15149" y="5781473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6">
              <a:extLst>
                <a:ext uri="{FF2B5EF4-FFF2-40B4-BE49-F238E27FC236}">
                  <a16:creationId xmlns:a16="http://schemas.microsoft.com/office/drawing/2014/main" id="{8AAA7A16-3076-4557-9DC3-297D83248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4208" y="2775569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7">
              <a:extLst>
                <a:ext uri="{FF2B5EF4-FFF2-40B4-BE49-F238E27FC236}">
                  <a16:creationId xmlns:a16="http://schemas.microsoft.com/office/drawing/2014/main" id="{62AFF181-4F3A-40CE-BC79-BD8D97E0C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22353" y="3794520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8">
              <a:extLst>
                <a:ext uri="{FF2B5EF4-FFF2-40B4-BE49-F238E27FC236}">
                  <a16:creationId xmlns:a16="http://schemas.microsoft.com/office/drawing/2014/main" id="{E9EE8F9C-63EF-41F7-90AC-95F093366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17610" y="3561050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62">
              <a:extLst>
                <a:ext uri="{FF2B5EF4-FFF2-40B4-BE49-F238E27FC236}">
                  <a16:creationId xmlns:a16="http://schemas.microsoft.com/office/drawing/2014/main" id="{F99D5EE6-2CC4-4A54-9A07-4734713E7A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08042" y="2895364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63">
              <a:extLst>
                <a:ext uri="{FF2B5EF4-FFF2-40B4-BE49-F238E27FC236}">
                  <a16:creationId xmlns:a16="http://schemas.microsoft.com/office/drawing/2014/main" id="{DC83D62C-4898-4734-893F-7FE7A2D70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9400" y="4033977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64">
              <a:extLst>
                <a:ext uri="{FF2B5EF4-FFF2-40B4-BE49-F238E27FC236}">
                  <a16:creationId xmlns:a16="http://schemas.microsoft.com/office/drawing/2014/main" id="{EFA4198B-E065-405F-84E4-B0220DCEF9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7351" y="2627056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65">
              <a:extLst>
                <a:ext uri="{FF2B5EF4-FFF2-40B4-BE49-F238E27FC236}">
                  <a16:creationId xmlns:a16="http://schemas.microsoft.com/office/drawing/2014/main" id="{F6D1AC12-FB95-4593-BF80-DABEDD4E3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7982" y="3771071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66">
              <a:extLst>
                <a:ext uri="{FF2B5EF4-FFF2-40B4-BE49-F238E27FC236}">
                  <a16:creationId xmlns:a16="http://schemas.microsoft.com/office/drawing/2014/main" id="{9F41615F-3978-4890-992E-1D44D0D914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764" y="5317507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67">
              <a:extLst>
                <a:ext uri="{FF2B5EF4-FFF2-40B4-BE49-F238E27FC236}">
                  <a16:creationId xmlns:a16="http://schemas.microsoft.com/office/drawing/2014/main" id="{293C0AD6-F904-4337-8CAB-2FF649834B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5944" y="4533529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68">
              <a:extLst>
                <a:ext uri="{FF2B5EF4-FFF2-40B4-BE49-F238E27FC236}">
                  <a16:creationId xmlns:a16="http://schemas.microsoft.com/office/drawing/2014/main" id="{E68410D4-6ED4-4651-8543-78B0AB57A2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3332" y="3190789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9">
              <a:extLst>
                <a:ext uri="{FF2B5EF4-FFF2-40B4-BE49-F238E27FC236}">
                  <a16:creationId xmlns:a16="http://schemas.microsoft.com/office/drawing/2014/main" id="{BB356FF6-7153-4AE8-904C-8535363AA8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62589" y="5599752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70">
              <a:extLst>
                <a:ext uri="{FF2B5EF4-FFF2-40B4-BE49-F238E27FC236}">
                  <a16:creationId xmlns:a16="http://schemas.microsoft.com/office/drawing/2014/main" id="{D9CD9700-C2DA-4CCD-8700-D763281E4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802" y="6191496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71">
              <a:extLst>
                <a:ext uri="{FF2B5EF4-FFF2-40B4-BE49-F238E27FC236}">
                  <a16:creationId xmlns:a16="http://schemas.microsoft.com/office/drawing/2014/main" id="{6CC97770-31D6-46F7-9608-9D96AEF4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4132" y="5079102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72">
              <a:extLst>
                <a:ext uri="{FF2B5EF4-FFF2-40B4-BE49-F238E27FC236}">
                  <a16:creationId xmlns:a16="http://schemas.microsoft.com/office/drawing/2014/main" id="{1F6A0344-12D8-457F-B2C4-BF6ABC3F97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0869" y="4852243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73">
              <a:extLst>
                <a:ext uri="{FF2B5EF4-FFF2-40B4-BE49-F238E27FC236}">
                  <a16:creationId xmlns:a16="http://schemas.microsoft.com/office/drawing/2014/main" id="{A659A3FC-205E-41C5-90D8-2909635C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742" y="4352608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4">
              <a:extLst>
                <a:ext uri="{FF2B5EF4-FFF2-40B4-BE49-F238E27FC236}">
                  <a16:creationId xmlns:a16="http://schemas.microsoft.com/office/drawing/2014/main" id="{EF5898F8-F274-4A71-ABC2-972788452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3694" y="5932892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75">
              <a:extLst>
                <a:ext uri="{FF2B5EF4-FFF2-40B4-BE49-F238E27FC236}">
                  <a16:creationId xmlns:a16="http://schemas.microsoft.com/office/drawing/2014/main" id="{A337719B-635F-4455-A8E8-6983D9B3DE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38703" y="2387288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77">
              <a:extLst>
                <a:ext uri="{FF2B5EF4-FFF2-40B4-BE49-F238E27FC236}">
                  <a16:creationId xmlns:a16="http://schemas.microsoft.com/office/drawing/2014/main" id="{665D8F7B-6125-4923-82FD-4541506B6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3949" y="3551571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85">
              <a:extLst>
                <a:ext uri="{FF2B5EF4-FFF2-40B4-BE49-F238E27FC236}">
                  <a16:creationId xmlns:a16="http://schemas.microsoft.com/office/drawing/2014/main" id="{AEBBE398-C737-4798-92D3-68B6928A9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30208" y="6379390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87">
              <a:extLst>
                <a:ext uri="{FF2B5EF4-FFF2-40B4-BE49-F238E27FC236}">
                  <a16:creationId xmlns:a16="http://schemas.microsoft.com/office/drawing/2014/main" id="{F3116C15-246C-412A-B5A8-DC7E056EC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4699" y="6633625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88">
              <a:extLst>
                <a:ext uri="{FF2B5EF4-FFF2-40B4-BE49-F238E27FC236}">
                  <a16:creationId xmlns:a16="http://schemas.microsoft.com/office/drawing/2014/main" id="{F9FA8A4C-F799-47E7-85C8-4DA109A00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8248" y="5648840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335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Sample Pathfinder Club Budget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4079631"/>
            <a:ext cx="4648200" cy="17994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 Pathfinders		5 </a:t>
            </a:r>
          </a:p>
          <a:p>
            <a:pPr>
              <a:buNone/>
            </a:pPr>
            <a:r>
              <a:rPr lang="en-US" dirty="0"/>
              <a:t>Staff Personnel		2 </a:t>
            </a:r>
          </a:p>
          <a:p>
            <a:pPr>
              <a:buNone/>
            </a:pPr>
            <a:r>
              <a:rPr lang="en-US" b="1" dirty="0">
                <a:solidFill>
                  <a:srgbClr val="00B050"/>
                </a:solidFill>
              </a:rPr>
              <a:t>Total 			7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5149" y="3723364"/>
            <a:ext cx="3733800" cy="24356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Teen Pathfinders 	10</a:t>
            </a:r>
          </a:p>
          <a:p>
            <a:pPr>
              <a:buNone/>
            </a:pPr>
            <a:r>
              <a:rPr lang="en-US" dirty="0"/>
              <a:t>Junior Pathfinders	15</a:t>
            </a:r>
          </a:p>
          <a:p>
            <a:pPr>
              <a:buNone/>
            </a:pPr>
            <a:r>
              <a:rPr lang="en-US" dirty="0"/>
              <a:t>Staff Personnel 		15</a:t>
            </a:r>
          </a:p>
          <a:p>
            <a:pPr>
              <a:buNone/>
            </a:pPr>
            <a:r>
              <a:rPr lang="en-US" b="1" dirty="0">
                <a:solidFill>
                  <a:srgbClr val="00B050"/>
                </a:solidFill>
              </a:rPr>
              <a:t>Total			40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FC3EEF-F74A-464B-964D-0E5CD99B550B}"/>
              </a:ext>
            </a:extLst>
          </p:cNvPr>
          <p:cNvSpPr txBox="1"/>
          <p:nvPr/>
        </p:nvSpPr>
        <p:spPr>
          <a:xfrm>
            <a:off x="804899" y="2136236"/>
            <a:ext cx="1016390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/>
              <a:t>Budget for 20___	Present Membership _______	Projected Membership______</a:t>
            </a:r>
          </a:p>
          <a:p>
            <a:endParaRPr lang="en-US" dirty="0"/>
          </a:p>
        </p:txBody>
      </p:sp>
      <p:pic>
        <p:nvPicPr>
          <p:cNvPr id="6" name="Picture 5" descr="NADPFLO1">
            <a:extLst>
              <a:ext uri="{FF2B5EF4-FFF2-40B4-BE49-F238E27FC236}">
                <a16:creationId xmlns:a16="http://schemas.microsoft.com/office/drawing/2014/main" id="{0A659623-9314-3A4B-9999-E833AEE90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alphaModFix/>
          </a:blip>
          <a:stretch>
            <a:fillRect/>
          </a:stretch>
        </p:blipFill>
        <p:spPr bwMode="auto">
          <a:xfrm flipH="1">
            <a:off x="10404599" y="422390"/>
            <a:ext cx="1100214" cy="11602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8447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Sample Pathfinder Club Budget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9" y="1874520"/>
            <a:ext cx="488547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highlight>
                  <a:srgbClr val="FFFF00"/>
                </a:highlight>
              </a:rPr>
              <a:t>Income Budget  </a:t>
            </a:r>
            <a:r>
              <a:rPr lang="en-US" b="1" dirty="0"/>
              <a:t>20___ </a:t>
            </a:r>
          </a:p>
          <a:p>
            <a:pPr>
              <a:buNone/>
            </a:pPr>
            <a:r>
              <a:rPr lang="en-US" dirty="0"/>
              <a:t>Dues ($6.00 per year)		$ 30 </a:t>
            </a:r>
          </a:p>
          <a:p>
            <a:pPr>
              <a:buNone/>
            </a:pPr>
            <a:r>
              <a:rPr lang="en-US" dirty="0"/>
              <a:t>Fees for Trips $ 60/Pathfinder	$ 300</a:t>
            </a:r>
          </a:p>
          <a:p>
            <a:pPr>
              <a:buNone/>
            </a:pPr>
            <a:r>
              <a:rPr lang="en-US" dirty="0"/>
              <a:t>Church Subsidy*		$ 480</a:t>
            </a:r>
          </a:p>
          <a:p>
            <a:pPr>
              <a:lnSpc>
                <a:spcPct val="110000"/>
              </a:lnSpc>
              <a:buNone/>
            </a:pPr>
            <a:r>
              <a:rPr lang="en-US" dirty="0"/>
              <a:t>Charter Membership Fee</a:t>
            </a:r>
          </a:p>
          <a:p>
            <a:pPr>
              <a:lnSpc>
                <a:spcPct val="110000"/>
              </a:lnSpc>
              <a:buNone/>
            </a:pPr>
            <a:r>
              <a:rPr lang="en-US" dirty="0"/>
              <a:t>(Sponsors) 			$ 200</a:t>
            </a:r>
          </a:p>
          <a:p>
            <a:pPr>
              <a:buNone/>
            </a:pPr>
            <a:r>
              <a:rPr lang="en-US" dirty="0"/>
              <a:t>Club Projects			$ 700</a:t>
            </a:r>
          </a:p>
          <a:p>
            <a:pPr>
              <a:buNone/>
            </a:pPr>
            <a:r>
              <a:rPr lang="en-US" b="1" dirty="0"/>
              <a:t>Total Income			</a:t>
            </a:r>
            <a:r>
              <a:rPr lang="en-US" b="1" dirty="0">
                <a:highlight>
                  <a:srgbClr val="FFFF00"/>
                </a:highlight>
              </a:rPr>
              <a:t>$ 1,710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380448-DC69-9F49-96BE-69D26B3B7E02}"/>
              </a:ext>
            </a:extLst>
          </p:cNvPr>
          <p:cNvSpPr/>
          <p:nvPr/>
        </p:nvSpPr>
        <p:spPr>
          <a:xfrm>
            <a:off x="6096000" y="1828483"/>
            <a:ext cx="499216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highlight>
                  <a:srgbClr val="00FFFF"/>
                </a:highlight>
              </a:rPr>
              <a:t>Expense Budget</a:t>
            </a:r>
            <a:r>
              <a:rPr lang="en-US" b="1" dirty="0"/>
              <a:t>   20___ </a:t>
            </a:r>
          </a:p>
          <a:p>
            <a:endParaRPr lang="en-US" dirty="0"/>
          </a:p>
          <a:p>
            <a:r>
              <a:rPr lang="en-US" dirty="0"/>
              <a:t>Honor Equipment 		$ 300 </a:t>
            </a:r>
          </a:p>
          <a:p>
            <a:r>
              <a:rPr lang="en-US" dirty="0"/>
              <a:t>Office Supplies 			$ 100 </a:t>
            </a:r>
          </a:p>
          <a:p>
            <a:r>
              <a:rPr lang="en-US" dirty="0"/>
              <a:t>Convention Costs 		$ 200</a:t>
            </a:r>
          </a:p>
          <a:p>
            <a:r>
              <a:rPr lang="en-US" dirty="0"/>
              <a:t>Public Relations 			$ 200</a:t>
            </a:r>
          </a:p>
          <a:p>
            <a:r>
              <a:rPr lang="en-US" dirty="0"/>
              <a:t>Outing and Camping Equipment	$ 500</a:t>
            </a:r>
          </a:p>
          <a:p>
            <a:r>
              <a:rPr lang="en-US" dirty="0"/>
              <a:t>Investiture Pins, Patches </a:t>
            </a:r>
          </a:p>
          <a:p>
            <a:r>
              <a:rPr lang="en-US" dirty="0"/>
              <a:t>Honor Awards and Badges 	$ 100</a:t>
            </a:r>
          </a:p>
          <a:p>
            <a:r>
              <a:rPr lang="en-US" dirty="0"/>
              <a:t>Special Equipment and Insurance	$ 60</a:t>
            </a:r>
          </a:p>
          <a:p>
            <a:r>
              <a:rPr lang="en-US" dirty="0"/>
              <a:t>Pathfinder and US Flags 		$ 50 </a:t>
            </a:r>
          </a:p>
          <a:p>
            <a:r>
              <a:rPr lang="en-US" dirty="0"/>
              <a:t>Special Events 			$ 200</a:t>
            </a:r>
          </a:p>
          <a:p>
            <a:endParaRPr lang="en-US" dirty="0"/>
          </a:p>
          <a:p>
            <a:r>
              <a:rPr lang="en-US" b="1" dirty="0"/>
              <a:t>Total Expenses			</a:t>
            </a:r>
            <a:r>
              <a:rPr lang="en-US" b="1" dirty="0">
                <a:highlight>
                  <a:srgbClr val="00FFFF"/>
                </a:highlight>
              </a:rPr>
              <a:t>$1710 </a:t>
            </a:r>
          </a:p>
        </p:txBody>
      </p:sp>
    </p:spTree>
    <p:extLst>
      <p:ext uri="{BB962C8B-B14F-4D97-AF65-F5344CB8AC3E}">
        <p14:creationId xmlns:p14="http://schemas.microsoft.com/office/powerpoint/2010/main" val="2441982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9C7CB-9FF2-4EEC-8C16-FC9256111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762001"/>
            <a:ext cx="7772400" cy="52577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8E1973-4E84-4A8E-9E07-A729002D0B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AEAB2582-6121-4943-B3DB-FB125AE14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35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34EE3-DD34-4334-BDC9-496095F4F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sitting, table, kitchen, room&#10;&#10;Description automatically generated">
            <a:extLst>
              <a:ext uri="{FF2B5EF4-FFF2-40B4-BE49-F238E27FC236}">
                <a16:creationId xmlns:a16="http://schemas.microsoft.com/office/drawing/2014/main" id="{C284EDFF-112D-4E0B-AA16-05E4F29FDB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214" y="152400"/>
            <a:ext cx="9051039" cy="6629400"/>
          </a:xfrm>
        </p:spPr>
      </p:pic>
    </p:spTree>
    <p:extLst>
      <p:ext uri="{BB962C8B-B14F-4D97-AF65-F5344CB8AC3E}">
        <p14:creationId xmlns:p14="http://schemas.microsoft.com/office/powerpoint/2010/main" val="3474345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Pathfinder's - Believe the Promise 2024 (Unofficial Video)">
            <a:hlinkClick r:id="" action="ppaction://media"/>
            <a:extLst>
              <a:ext uri="{FF2B5EF4-FFF2-40B4-BE49-F238E27FC236}">
                <a16:creationId xmlns:a16="http://schemas.microsoft.com/office/drawing/2014/main" id="{41BE30C2-161F-4218-BAEF-1E55319E353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98675" y="381000"/>
            <a:ext cx="80264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9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1B146-A1C3-4FCD-895F-9A318B43E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579120"/>
            <a:ext cx="3048000" cy="284988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FAE08-B1F5-4895-BE82-270D97070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239" y="273050"/>
            <a:ext cx="5273041" cy="65087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Advent Source</a:t>
            </a:r>
          </a:p>
          <a:p>
            <a:pPr marL="0" indent="0">
              <a:buNone/>
            </a:pPr>
            <a:r>
              <a:rPr lang="en-US" dirty="0"/>
              <a:t>(800) 328-0525</a:t>
            </a:r>
          </a:p>
          <a:p>
            <a:pPr marL="0" indent="0">
              <a:buNone/>
            </a:pPr>
            <a:r>
              <a:rPr lang="en-US" dirty="0"/>
              <a:t>(402) 486-8800</a:t>
            </a:r>
          </a:p>
          <a:p>
            <a:pPr marL="0" indent="0">
              <a:buNone/>
            </a:pPr>
            <a:r>
              <a:rPr lang="en-US" dirty="0"/>
              <a:t>(402)486-8819  Fax</a:t>
            </a:r>
          </a:p>
          <a:p>
            <a:pPr marL="0" indent="0">
              <a:buNone/>
            </a:pPr>
            <a:r>
              <a:rPr lang="en-US" dirty="0"/>
              <a:t>www.adventsource.org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Pathfinder Shirts</a:t>
            </a:r>
          </a:p>
          <a:p>
            <a:pPr marL="0" indent="0">
              <a:buNone/>
            </a:pPr>
            <a:r>
              <a:rPr lang="en-US" dirty="0"/>
              <a:t>(407) 865-6530</a:t>
            </a:r>
          </a:p>
          <a:p>
            <a:pPr marL="0" indent="0">
              <a:buNone/>
            </a:pPr>
            <a:r>
              <a:rPr lang="en-US" dirty="0"/>
              <a:t>www.pathfindershirts.org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4E3903-6FAE-4664-85A9-F367FC65B7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H="1">
            <a:off x="1724378" y="4191000"/>
            <a:ext cx="3048000" cy="1524000"/>
          </a:xfrm>
        </p:spPr>
        <p:txBody>
          <a:bodyPr>
            <a:normAutofit lnSpcReduction="10000"/>
          </a:bodyPr>
          <a:lstStyle/>
          <a:p>
            <a:pPr algn="ctr"/>
            <a:endParaRPr lang="en-US" dirty="0"/>
          </a:p>
          <a:p>
            <a:pPr algn="ctr"/>
            <a:r>
              <a:rPr lang="en-US" sz="4800" dirty="0"/>
              <a:t>The End</a:t>
            </a:r>
          </a:p>
        </p:txBody>
      </p:sp>
      <p:pic>
        <p:nvPicPr>
          <p:cNvPr id="6" name="Picture 5" descr="NADPFLO1">
            <a:extLst>
              <a:ext uri="{FF2B5EF4-FFF2-40B4-BE49-F238E27FC236}">
                <a16:creationId xmlns:a16="http://schemas.microsoft.com/office/drawing/2014/main" id="{FB1A4772-E6BB-4CB3-BE84-7E12532EB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579120"/>
            <a:ext cx="3276600" cy="3611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1602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5697D25-3D98-4690-9E3D-C65732E5D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C634FA-4936-4EA7-9BFB-F34843C0F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283"/>
            <a:ext cx="12192000" cy="18640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22217A-9D15-45E0-991F-0049FFDC8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811" y="648757"/>
            <a:ext cx="10492667" cy="10653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/>
              <a:t>Steps In Organizing a </a:t>
            </a:r>
            <a:br>
              <a:rPr lang="en-US" sz="3400"/>
            </a:br>
            <a:r>
              <a:rPr lang="en-US" sz="3400"/>
              <a:t>Pathfinder Club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09DE6-8B5C-4CA7-895E-0E59BD36E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811" y="2371813"/>
            <a:ext cx="6319111" cy="3280174"/>
          </a:xfrm>
        </p:spPr>
        <p:txBody>
          <a:bodyPr>
            <a:normAutofit/>
          </a:bodyPr>
          <a:lstStyle/>
          <a:p>
            <a:r>
              <a:rPr lang="en-US" sz="2400" dirty="0"/>
              <a:t>Second meeting of the Church Board to elect Pathfinder Director and Deputies.</a:t>
            </a:r>
          </a:p>
          <a:p>
            <a:r>
              <a:rPr lang="en-US" sz="2400" dirty="0"/>
              <a:t>Inform the congregation during the worship service.</a:t>
            </a:r>
          </a:p>
          <a:p>
            <a:r>
              <a:rPr lang="en-US" sz="2400" dirty="0"/>
              <a:t>Pathfinder officers elect remaining Staff. </a:t>
            </a:r>
          </a:p>
          <a:p>
            <a:endParaRPr lang="en-US" dirty="0"/>
          </a:p>
        </p:txBody>
      </p:sp>
      <p:pic>
        <p:nvPicPr>
          <p:cNvPr id="4" name="Picture 3" descr="NADPFLO1">
            <a:extLst>
              <a:ext uri="{FF2B5EF4-FFF2-40B4-BE49-F238E27FC236}">
                <a16:creationId xmlns:a16="http://schemas.microsoft.com/office/drawing/2014/main" id="{60FF3E2F-B188-44E8-98F9-F9D20643B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768258" y="2498437"/>
            <a:ext cx="3058879" cy="3225728"/>
          </a:xfrm>
          <a:prstGeom prst="rect">
            <a:avLst/>
          </a:prstGeom>
          <a:noFill/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9A3B735-54E2-4D95-A245-5BA856818C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0951" y="5916267"/>
            <a:ext cx="12062645" cy="539682"/>
            <a:chOff x="50951" y="5916267"/>
            <a:chExt cx="12062645" cy="539682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0AA7D8B6-D845-468C-AEEA-041E24C00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74587" y="6001132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11769E07-4D97-44F0-925C-A14602491D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9334" y="5964936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7">
              <a:extLst>
                <a:ext uri="{FF2B5EF4-FFF2-40B4-BE49-F238E27FC236}">
                  <a16:creationId xmlns:a16="http://schemas.microsoft.com/office/drawing/2014/main" id="{E4A2189D-5B4E-42D2-B6E0-2A2CFBDA11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59830" y="6286449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9">
              <a:extLst>
                <a:ext uri="{FF2B5EF4-FFF2-40B4-BE49-F238E27FC236}">
                  <a16:creationId xmlns:a16="http://schemas.microsoft.com/office/drawing/2014/main" id="{66FD54A5-B674-4D17-A65B-944971C78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9871" y="6206364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0">
              <a:extLst>
                <a:ext uri="{FF2B5EF4-FFF2-40B4-BE49-F238E27FC236}">
                  <a16:creationId xmlns:a16="http://schemas.microsoft.com/office/drawing/2014/main" id="{B54F4C78-F4CD-4D0F-B253-88D228F6A7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3557" y="5938924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1">
              <a:extLst>
                <a:ext uri="{FF2B5EF4-FFF2-40B4-BE49-F238E27FC236}">
                  <a16:creationId xmlns:a16="http://schemas.microsoft.com/office/drawing/2014/main" id="{FFFF9C25-70A8-42C2-A7DE-574D066DF5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564487" y="5925243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2">
              <a:extLst>
                <a:ext uri="{FF2B5EF4-FFF2-40B4-BE49-F238E27FC236}">
                  <a16:creationId xmlns:a16="http://schemas.microsoft.com/office/drawing/2014/main" id="{E98277E5-59FD-41F1-82B6-91AE3F11CC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7629" y="5934219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3">
              <a:extLst>
                <a:ext uri="{FF2B5EF4-FFF2-40B4-BE49-F238E27FC236}">
                  <a16:creationId xmlns:a16="http://schemas.microsoft.com/office/drawing/2014/main" id="{14EBCE55-C6D3-4D3C-9F20-C4BD18A1C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5577" y="5916267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89">
              <a:extLst>
                <a:ext uri="{FF2B5EF4-FFF2-40B4-BE49-F238E27FC236}">
                  <a16:creationId xmlns:a16="http://schemas.microsoft.com/office/drawing/2014/main" id="{5D5866ED-D858-4C92-BA1D-48FAF78338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839" y="5933571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0">
              <a:extLst>
                <a:ext uri="{FF2B5EF4-FFF2-40B4-BE49-F238E27FC236}">
                  <a16:creationId xmlns:a16="http://schemas.microsoft.com/office/drawing/2014/main" id="{E87100F3-948D-4243-84CB-29EF2A39BE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66124" y="6001132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05">
              <a:extLst>
                <a:ext uri="{FF2B5EF4-FFF2-40B4-BE49-F238E27FC236}">
                  <a16:creationId xmlns:a16="http://schemas.microsoft.com/office/drawing/2014/main" id="{D6649540-9040-4EEE-A0C4-572615E2A8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7089" y="6176579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07">
              <a:extLst>
                <a:ext uri="{FF2B5EF4-FFF2-40B4-BE49-F238E27FC236}">
                  <a16:creationId xmlns:a16="http://schemas.microsoft.com/office/drawing/2014/main" id="{3A896369-1B66-4309-8586-65CA1CD103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571801" y="6200243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08">
              <a:extLst>
                <a:ext uri="{FF2B5EF4-FFF2-40B4-BE49-F238E27FC236}">
                  <a16:creationId xmlns:a16="http://schemas.microsoft.com/office/drawing/2014/main" id="{496CEF3A-A9D0-4437-A1DB-411327542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527" y="6200243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09">
              <a:extLst>
                <a:ext uri="{FF2B5EF4-FFF2-40B4-BE49-F238E27FC236}">
                  <a16:creationId xmlns:a16="http://schemas.microsoft.com/office/drawing/2014/main" id="{34CCF3A1-3274-4DB2-B7EF-219D0A5C87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4654" y="6203509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11">
              <a:extLst>
                <a:ext uri="{FF2B5EF4-FFF2-40B4-BE49-F238E27FC236}">
                  <a16:creationId xmlns:a16="http://schemas.microsoft.com/office/drawing/2014/main" id="{9A605FE2-6A58-494D-927A-B82AEC8915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5893" y="6215749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12">
              <a:extLst>
                <a:ext uri="{FF2B5EF4-FFF2-40B4-BE49-F238E27FC236}">
                  <a16:creationId xmlns:a16="http://schemas.microsoft.com/office/drawing/2014/main" id="{E1B36634-086A-4A82-8CAF-8110ECE64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065" y="5966194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22">
              <a:extLst>
                <a:ext uri="{FF2B5EF4-FFF2-40B4-BE49-F238E27FC236}">
                  <a16:creationId xmlns:a16="http://schemas.microsoft.com/office/drawing/2014/main" id="{543B9DA6-0A96-4903-B621-240744036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05488" y="6316001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62">
              <a:extLst>
                <a:ext uri="{FF2B5EF4-FFF2-40B4-BE49-F238E27FC236}">
                  <a16:creationId xmlns:a16="http://schemas.microsoft.com/office/drawing/2014/main" id="{42763548-E8B0-4544-84B5-7B889ED77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99497" y="5951064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63">
              <a:extLst>
                <a:ext uri="{FF2B5EF4-FFF2-40B4-BE49-F238E27FC236}">
                  <a16:creationId xmlns:a16="http://schemas.microsoft.com/office/drawing/2014/main" id="{1A45674C-6A86-4F7E-AE7E-6E5B851EAA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510552" y="5972713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64">
              <a:extLst>
                <a:ext uri="{FF2B5EF4-FFF2-40B4-BE49-F238E27FC236}">
                  <a16:creationId xmlns:a16="http://schemas.microsoft.com/office/drawing/2014/main" id="{242E34B3-4E6E-4B6D-BBF4-4ECFB6D2E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50483" y="5965753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65">
              <a:extLst>
                <a:ext uri="{FF2B5EF4-FFF2-40B4-BE49-F238E27FC236}">
                  <a16:creationId xmlns:a16="http://schemas.microsoft.com/office/drawing/2014/main" id="{8F84DCA9-8C6F-4F39-8103-2B8FA8EE39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91864" y="5983705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66">
              <a:extLst>
                <a:ext uri="{FF2B5EF4-FFF2-40B4-BE49-F238E27FC236}">
                  <a16:creationId xmlns:a16="http://schemas.microsoft.com/office/drawing/2014/main" id="{54980C00-FBE5-4175-B3B9-6087A03AE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49748" y="5974729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67">
              <a:extLst>
                <a:ext uri="{FF2B5EF4-FFF2-40B4-BE49-F238E27FC236}">
                  <a16:creationId xmlns:a16="http://schemas.microsoft.com/office/drawing/2014/main" id="{056A1AA1-39CA-4F27-90E5-6C61700B80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955742" y="5977993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68">
              <a:extLst>
                <a:ext uri="{FF2B5EF4-FFF2-40B4-BE49-F238E27FC236}">
                  <a16:creationId xmlns:a16="http://schemas.microsoft.com/office/drawing/2014/main" id="{FBAB5483-5590-4051-98D4-6AE210CF25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37125" y="5969016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69">
              <a:extLst>
                <a:ext uri="{FF2B5EF4-FFF2-40B4-BE49-F238E27FC236}">
                  <a16:creationId xmlns:a16="http://schemas.microsoft.com/office/drawing/2014/main" id="{66DCC39E-7F5C-4041-BDE1-D661699B5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25347" y="5981258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70">
              <a:extLst>
                <a:ext uri="{FF2B5EF4-FFF2-40B4-BE49-F238E27FC236}">
                  <a16:creationId xmlns:a16="http://schemas.microsoft.com/office/drawing/2014/main" id="{FAD30A9E-4601-4025-9567-23015EF0F6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05784" y="6041644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71">
              <a:extLst>
                <a:ext uri="{FF2B5EF4-FFF2-40B4-BE49-F238E27FC236}">
                  <a16:creationId xmlns:a16="http://schemas.microsoft.com/office/drawing/2014/main" id="{BD8A0A08-4CB0-45A8-A312-F69FED6A4D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500734" y="5986969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72">
              <a:extLst>
                <a:ext uri="{FF2B5EF4-FFF2-40B4-BE49-F238E27FC236}">
                  <a16:creationId xmlns:a16="http://schemas.microsoft.com/office/drawing/2014/main" id="{D56B6120-B694-4D67-AE19-BFD713EAE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73875" y="5990232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73">
              <a:extLst>
                <a:ext uri="{FF2B5EF4-FFF2-40B4-BE49-F238E27FC236}">
                  <a16:creationId xmlns:a16="http://schemas.microsoft.com/office/drawing/2014/main" id="{5FC2F0B0-76D3-4103-A460-73572B5DC9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75850" y="5993497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74">
              <a:extLst>
                <a:ext uri="{FF2B5EF4-FFF2-40B4-BE49-F238E27FC236}">
                  <a16:creationId xmlns:a16="http://schemas.microsoft.com/office/drawing/2014/main" id="{9F31AF69-9EF8-4598-AC0D-40824CAEDE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66519" y="5999210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75">
              <a:extLst>
                <a:ext uri="{FF2B5EF4-FFF2-40B4-BE49-F238E27FC236}">
                  <a16:creationId xmlns:a16="http://schemas.microsoft.com/office/drawing/2014/main" id="{BABFA31C-08A2-4A84-BC24-57620041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04129" y="5929847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77">
              <a:extLst>
                <a:ext uri="{FF2B5EF4-FFF2-40B4-BE49-F238E27FC236}">
                  <a16:creationId xmlns:a16="http://schemas.microsoft.com/office/drawing/2014/main" id="{2E14A454-CFDC-469D-AAC8-0AECD34369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55260" y="6014713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85">
              <a:extLst>
                <a:ext uri="{FF2B5EF4-FFF2-40B4-BE49-F238E27FC236}">
                  <a16:creationId xmlns:a16="http://schemas.microsoft.com/office/drawing/2014/main" id="{4F28944F-2222-438F-B8BF-289400FA4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06059" y="6029402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87">
              <a:extLst>
                <a:ext uri="{FF2B5EF4-FFF2-40B4-BE49-F238E27FC236}">
                  <a16:creationId xmlns:a16="http://schemas.microsoft.com/office/drawing/2014/main" id="{10583A59-F6FC-4383-951E-4DEA803E3B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22284" y="6041642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88">
              <a:extLst>
                <a:ext uri="{FF2B5EF4-FFF2-40B4-BE49-F238E27FC236}">
                  <a16:creationId xmlns:a16="http://schemas.microsoft.com/office/drawing/2014/main" id="{01E36E36-80DB-4588-B48C-C10A2CC640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90921" y="6047354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1">
              <a:extLst>
                <a:ext uri="{FF2B5EF4-FFF2-40B4-BE49-F238E27FC236}">
                  <a16:creationId xmlns:a16="http://schemas.microsoft.com/office/drawing/2014/main" id="{82340FC1-013D-48B7-B3F7-917F649FA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84593" y="6214548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2">
              <a:extLst>
                <a:ext uri="{FF2B5EF4-FFF2-40B4-BE49-F238E27FC236}">
                  <a16:creationId xmlns:a16="http://schemas.microsoft.com/office/drawing/2014/main" id="{2A4816D6-34F0-433A-9ACB-C1D2A52C00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88834" y="6222800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3">
              <a:extLst>
                <a:ext uri="{FF2B5EF4-FFF2-40B4-BE49-F238E27FC236}">
                  <a16:creationId xmlns:a16="http://schemas.microsoft.com/office/drawing/2014/main" id="{67942CD3-43C9-4530-9C50-47E288DB5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00129" y="6222800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94">
              <a:extLst>
                <a:ext uri="{FF2B5EF4-FFF2-40B4-BE49-F238E27FC236}">
                  <a16:creationId xmlns:a16="http://schemas.microsoft.com/office/drawing/2014/main" id="{11861164-AD4A-41ED-AF99-4972D60EA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688824" y="6250545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95">
              <a:extLst>
                <a:ext uri="{FF2B5EF4-FFF2-40B4-BE49-F238E27FC236}">
                  <a16:creationId xmlns:a16="http://schemas.microsoft.com/office/drawing/2014/main" id="{E2B208F9-EDC1-4C32-9D59-30C273C08E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38524" y="6245648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96">
              <a:extLst>
                <a:ext uri="{FF2B5EF4-FFF2-40B4-BE49-F238E27FC236}">
                  <a16:creationId xmlns:a16="http://schemas.microsoft.com/office/drawing/2014/main" id="{7A7C7DA6-7A32-4CCE-AB8E-59036A6C50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95222" y="6259521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97">
              <a:extLst>
                <a:ext uri="{FF2B5EF4-FFF2-40B4-BE49-F238E27FC236}">
                  <a16:creationId xmlns:a16="http://schemas.microsoft.com/office/drawing/2014/main" id="{510879FA-373B-43C3-9332-BBE87A6FC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88890" y="6261969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98">
              <a:extLst>
                <a:ext uri="{FF2B5EF4-FFF2-40B4-BE49-F238E27FC236}">
                  <a16:creationId xmlns:a16="http://schemas.microsoft.com/office/drawing/2014/main" id="{66AFA0BE-4521-4076-A5AD-FC7031749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570482" y="6261969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99">
              <a:extLst>
                <a:ext uri="{FF2B5EF4-FFF2-40B4-BE49-F238E27FC236}">
                  <a16:creationId xmlns:a16="http://schemas.microsoft.com/office/drawing/2014/main" id="{0598DD74-9791-420B-B5ED-355B654B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839874" y="6260744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00">
              <a:extLst>
                <a:ext uri="{FF2B5EF4-FFF2-40B4-BE49-F238E27FC236}">
                  <a16:creationId xmlns:a16="http://schemas.microsoft.com/office/drawing/2014/main" id="{038F7AA7-B635-4496-AD3E-A234340BD6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6015" y="6261968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01">
              <a:extLst>
                <a:ext uri="{FF2B5EF4-FFF2-40B4-BE49-F238E27FC236}">
                  <a16:creationId xmlns:a16="http://schemas.microsoft.com/office/drawing/2014/main" id="{5E017948-9D66-4417-8B88-4BD1532ACF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413228" y="6268498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02">
              <a:extLst>
                <a:ext uri="{FF2B5EF4-FFF2-40B4-BE49-F238E27FC236}">
                  <a16:creationId xmlns:a16="http://schemas.microsoft.com/office/drawing/2014/main" id="{AB333295-A36E-46DB-82A5-E78E0498D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991006" y="6271761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03">
              <a:extLst>
                <a:ext uri="{FF2B5EF4-FFF2-40B4-BE49-F238E27FC236}">
                  <a16:creationId xmlns:a16="http://schemas.microsoft.com/office/drawing/2014/main" id="{D10C99A3-BB78-4269-87D4-8287B8363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53313" y="6277473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04">
              <a:extLst>
                <a:ext uri="{FF2B5EF4-FFF2-40B4-BE49-F238E27FC236}">
                  <a16:creationId xmlns:a16="http://schemas.microsoft.com/office/drawing/2014/main" id="{856A8AAC-D0EA-4685-9283-E8A01ED70B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02579" y="6277473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13">
              <a:extLst>
                <a:ext uri="{FF2B5EF4-FFF2-40B4-BE49-F238E27FC236}">
                  <a16:creationId xmlns:a16="http://schemas.microsoft.com/office/drawing/2014/main" id="{EE545004-D464-4D04-B11F-475909042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90800" y="6323170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14">
              <a:extLst>
                <a:ext uri="{FF2B5EF4-FFF2-40B4-BE49-F238E27FC236}">
                  <a16:creationId xmlns:a16="http://schemas.microsoft.com/office/drawing/2014/main" id="{50289B97-B071-455F-8540-982742C43E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57254" y="6323170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15">
              <a:extLst>
                <a:ext uri="{FF2B5EF4-FFF2-40B4-BE49-F238E27FC236}">
                  <a16:creationId xmlns:a16="http://schemas.microsoft.com/office/drawing/2014/main" id="{CEF2EFFE-7947-4C37-8ABD-398F392C07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620108" y="6328883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17">
              <a:extLst>
                <a:ext uri="{FF2B5EF4-FFF2-40B4-BE49-F238E27FC236}">
                  <a16:creationId xmlns:a16="http://schemas.microsoft.com/office/drawing/2014/main" id="{E8391CC5-D4B9-4E26-ABCD-D6C4BC235F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15345" y="6341124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18">
              <a:extLst>
                <a:ext uri="{FF2B5EF4-FFF2-40B4-BE49-F238E27FC236}">
                  <a16:creationId xmlns:a16="http://schemas.microsoft.com/office/drawing/2014/main" id="{71A5B932-E608-49E3-8ED1-4DBAAE919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05534" y="627747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19">
              <a:extLst>
                <a:ext uri="{FF2B5EF4-FFF2-40B4-BE49-F238E27FC236}">
                  <a16:creationId xmlns:a16="http://schemas.microsoft.com/office/drawing/2014/main" id="{EAA3BF46-C387-4232-844F-B2D45C1D2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0731" y="6246640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00">
              <a:extLst>
                <a:ext uri="{FF2B5EF4-FFF2-40B4-BE49-F238E27FC236}">
                  <a16:creationId xmlns:a16="http://schemas.microsoft.com/office/drawing/2014/main" id="{AB415331-61BA-49F4-9FFD-39B6284819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67614" y="6261967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79">
              <a:extLst>
                <a:ext uri="{FF2B5EF4-FFF2-40B4-BE49-F238E27FC236}">
                  <a16:creationId xmlns:a16="http://schemas.microsoft.com/office/drawing/2014/main" id="{8FF6D6DA-64DD-4D39-931B-9B97E01A33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76945" y="6278756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80">
              <a:extLst>
                <a:ext uri="{FF2B5EF4-FFF2-40B4-BE49-F238E27FC236}">
                  <a16:creationId xmlns:a16="http://schemas.microsoft.com/office/drawing/2014/main" id="{2CEBA427-3E6A-48B0-9040-931C62AAC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70631" y="6011316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81">
              <a:extLst>
                <a:ext uri="{FF2B5EF4-FFF2-40B4-BE49-F238E27FC236}">
                  <a16:creationId xmlns:a16="http://schemas.microsoft.com/office/drawing/2014/main" id="{65D81449-8208-4635-9339-4C8FE89BB6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361561" y="5997635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82">
              <a:extLst>
                <a:ext uri="{FF2B5EF4-FFF2-40B4-BE49-F238E27FC236}">
                  <a16:creationId xmlns:a16="http://schemas.microsoft.com/office/drawing/2014/main" id="{954A6F89-BF29-464D-9561-97822F099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34703" y="6006611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83">
              <a:extLst>
                <a:ext uri="{FF2B5EF4-FFF2-40B4-BE49-F238E27FC236}">
                  <a16:creationId xmlns:a16="http://schemas.microsoft.com/office/drawing/2014/main" id="{67C81528-252F-43EA-BAC6-ED0A11863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862651" y="5988659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89">
              <a:extLst>
                <a:ext uri="{FF2B5EF4-FFF2-40B4-BE49-F238E27FC236}">
                  <a16:creationId xmlns:a16="http://schemas.microsoft.com/office/drawing/2014/main" id="{D4AAA683-AC21-4857-A7D8-552A3DC9BA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49913" y="6005963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90">
              <a:extLst>
                <a:ext uri="{FF2B5EF4-FFF2-40B4-BE49-F238E27FC236}">
                  <a16:creationId xmlns:a16="http://schemas.microsoft.com/office/drawing/2014/main" id="{BFD93668-5C98-45C9-BA73-EBDE215100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263198" y="6073524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05">
              <a:extLst>
                <a:ext uri="{FF2B5EF4-FFF2-40B4-BE49-F238E27FC236}">
                  <a16:creationId xmlns:a16="http://schemas.microsoft.com/office/drawing/2014/main" id="{76866F09-A7B0-420E-A8F1-CC0C5CC24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094163" y="6248971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07">
              <a:extLst>
                <a:ext uri="{FF2B5EF4-FFF2-40B4-BE49-F238E27FC236}">
                  <a16:creationId xmlns:a16="http://schemas.microsoft.com/office/drawing/2014/main" id="{9D2D6D19-1C81-46DC-B49C-E7AA0817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368875" y="6272635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08">
              <a:extLst>
                <a:ext uri="{FF2B5EF4-FFF2-40B4-BE49-F238E27FC236}">
                  <a16:creationId xmlns:a16="http://schemas.microsoft.com/office/drawing/2014/main" id="{4AF7B011-7C75-48AD-BBBF-4FE1834A6E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00601" y="6272635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09">
              <a:extLst>
                <a:ext uri="{FF2B5EF4-FFF2-40B4-BE49-F238E27FC236}">
                  <a16:creationId xmlns:a16="http://schemas.microsoft.com/office/drawing/2014/main" id="{305124B5-EFC4-4F14-9182-23A3280AE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801728" y="6275901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11">
              <a:extLst>
                <a:ext uri="{FF2B5EF4-FFF2-40B4-BE49-F238E27FC236}">
                  <a16:creationId xmlns:a16="http://schemas.microsoft.com/office/drawing/2014/main" id="{45166B1B-FC43-48DA-A810-13BADEF81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42967" y="6288141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12">
              <a:extLst>
                <a:ext uri="{FF2B5EF4-FFF2-40B4-BE49-F238E27FC236}">
                  <a16:creationId xmlns:a16="http://schemas.microsoft.com/office/drawing/2014/main" id="{15846AE5-CF5B-452A-BDBB-ABC69690D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5342" y="5993148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62">
              <a:extLst>
                <a:ext uri="{FF2B5EF4-FFF2-40B4-BE49-F238E27FC236}">
                  <a16:creationId xmlns:a16="http://schemas.microsoft.com/office/drawing/2014/main" id="{3DB2496D-CE28-4700-AA6B-FA4E60A944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096571" y="6023456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63">
              <a:extLst>
                <a:ext uri="{FF2B5EF4-FFF2-40B4-BE49-F238E27FC236}">
                  <a16:creationId xmlns:a16="http://schemas.microsoft.com/office/drawing/2014/main" id="{561D8232-C449-46E2-BB87-922BD4DAE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307626" y="6045105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64">
              <a:extLst>
                <a:ext uri="{FF2B5EF4-FFF2-40B4-BE49-F238E27FC236}">
                  <a16:creationId xmlns:a16="http://schemas.microsoft.com/office/drawing/2014/main" id="{C0352A08-1998-4E8B-9E16-ABE077AF06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47557" y="6038145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65">
              <a:extLst>
                <a:ext uri="{FF2B5EF4-FFF2-40B4-BE49-F238E27FC236}">
                  <a16:creationId xmlns:a16="http://schemas.microsoft.com/office/drawing/2014/main" id="{9FD7260F-CF29-4931-A348-235EFAFB6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88938" y="6056097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66">
              <a:extLst>
                <a:ext uri="{FF2B5EF4-FFF2-40B4-BE49-F238E27FC236}">
                  <a16:creationId xmlns:a16="http://schemas.microsoft.com/office/drawing/2014/main" id="{CCF55F8B-03C0-4AA3-B4A7-2F6C21D34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46822" y="6047121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67">
              <a:extLst>
                <a:ext uri="{FF2B5EF4-FFF2-40B4-BE49-F238E27FC236}">
                  <a16:creationId xmlns:a16="http://schemas.microsoft.com/office/drawing/2014/main" id="{2157B0E0-DFE1-40C8-93E2-25059E0106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752816" y="6050385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68">
              <a:extLst>
                <a:ext uri="{FF2B5EF4-FFF2-40B4-BE49-F238E27FC236}">
                  <a16:creationId xmlns:a16="http://schemas.microsoft.com/office/drawing/2014/main" id="{90A4BF9D-CDDE-435D-BB05-D240632FE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434199" y="6041408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69">
              <a:extLst>
                <a:ext uri="{FF2B5EF4-FFF2-40B4-BE49-F238E27FC236}">
                  <a16:creationId xmlns:a16="http://schemas.microsoft.com/office/drawing/2014/main" id="{9BDEA0B2-531B-48B0-AB13-4B34515683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22421" y="6053650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71">
              <a:extLst>
                <a:ext uri="{FF2B5EF4-FFF2-40B4-BE49-F238E27FC236}">
                  <a16:creationId xmlns:a16="http://schemas.microsoft.com/office/drawing/2014/main" id="{A8BFB17A-EAE6-4C93-885B-6299466A29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7808" y="6059361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72">
              <a:extLst>
                <a:ext uri="{FF2B5EF4-FFF2-40B4-BE49-F238E27FC236}">
                  <a16:creationId xmlns:a16="http://schemas.microsoft.com/office/drawing/2014/main" id="{07A67F34-97BE-480B-A85B-DEAEEB45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070949" y="6062624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73">
              <a:extLst>
                <a:ext uri="{FF2B5EF4-FFF2-40B4-BE49-F238E27FC236}">
                  <a16:creationId xmlns:a16="http://schemas.microsoft.com/office/drawing/2014/main" id="{6C4408FA-D405-4819-A9B5-7E4137AEB9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72924" y="6065889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74">
              <a:extLst>
                <a:ext uri="{FF2B5EF4-FFF2-40B4-BE49-F238E27FC236}">
                  <a16:creationId xmlns:a16="http://schemas.microsoft.com/office/drawing/2014/main" id="{83277647-FA05-4345-8145-D5ED7903A2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951" y="5947800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75">
              <a:extLst>
                <a:ext uri="{FF2B5EF4-FFF2-40B4-BE49-F238E27FC236}">
                  <a16:creationId xmlns:a16="http://schemas.microsoft.com/office/drawing/2014/main" id="{4386FD15-4921-4493-A215-FEA31801B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01203" y="6002239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77">
              <a:extLst>
                <a:ext uri="{FF2B5EF4-FFF2-40B4-BE49-F238E27FC236}">
                  <a16:creationId xmlns:a16="http://schemas.microsoft.com/office/drawing/2014/main" id="{625D89BA-3D96-4949-8D68-AD594D322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752334" y="6087105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88">
              <a:extLst>
                <a:ext uri="{FF2B5EF4-FFF2-40B4-BE49-F238E27FC236}">
                  <a16:creationId xmlns:a16="http://schemas.microsoft.com/office/drawing/2014/main" id="{58041442-9F1D-4E5E-A088-6727B2CF8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87995" y="6119746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1">
              <a:extLst>
                <a:ext uri="{FF2B5EF4-FFF2-40B4-BE49-F238E27FC236}">
                  <a16:creationId xmlns:a16="http://schemas.microsoft.com/office/drawing/2014/main" id="{E732CC8A-1A71-462B-8562-DA75D35B5D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81667" y="6286940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2">
              <a:extLst>
                <a:ext uri="{FF2B5EF4-FFF2-40B4-BE49-F238E27FC236}">
                  <a16:creationId xmlns:a16="http://schemas.microsoft.com/office/drawing/2014/main" id="{603E6FD8-AE4D-479C-92F3-A08E54E461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585908" y="6295192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3">
              <a:extLst>
                <a:ext uri="{FF2B5EF4-FFF2-40B4-BE49-F238E27FC236}">
                  <a16:creationId xmlns:a16="http://schemas.microsoft.com/office/drawing/2014/main" id="{61C5ED2E-B41D-4C39-88BE-D67806E6B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97203" y="6295192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4">
              <a:extLst>
                <a:ext uri="{FF2B5EF4-FFF2-40B4-BE49-F238E27FC236}">
                  <a16:creationId xmlns:a16="http://schemas.microsoft.com/office/drawing/2014/main" id="{474F444C-C4D9-489A-B836-F83ED8070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5898" y="6322937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95">
              <a:extLst>
                <a:ext uri="{FF2B5EF4-FFF2-40B4-BE49-F238E27FC236}">
                  <a16:creationId xmlns:a16="http://schemas.microsoft.com/office/drawing/2014/main" id="{FF589F3A-B301-484D-B5EF-D9E96DE835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35598" y="6318040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6">
              <a:extLst>
                <a:ext uri="{FF2B5EF4-FFF2-40B4-BE49-F238E27FC236}">
                  <a16:creationId xmlns:a16="http://schemas.microsoft.com/office/drawing/2014/main" id="{97E0AEB5-AD04-4BE2-924F-FA1BB8BD61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692296" y="6331913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97">
              <a:extLst>
                <a:ext uri="{FF2B5EF4-FFF2-40B4-BE49-F238E27FC236}">
                  <a16:creationId xmlns:a16="http://schemas.microsoft.com/office/drawing/2014/main" id="{CE0B2D17-C3F7-4A41-BA4C-1FC311B9DC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85964" y="6334361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98">
              <a:extLst>
                <a:ext uri="{FF2B5EF4-FFF2-40B4-BE49-F238E27FC236}">
                  <a16:creationId xmlns:a16="http://schemas.microsoft.com/office/drawing/2014/main" id="{F15034BD-6C17-469B-85AF-148EA0F74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367556" y="6334361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99">
              <a:extLst>
                <a:ext uri="{FF2B5EF4-FFF2-40B4-BE49-F238E27FC236}">
                  <a16:creationId xmlns:a16="http://schemas.microsoft.com/office/drawing/2014/main" id="{7B6742E3-DB37-4077-8690-AC1A02780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84758" y="6333136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0">
              <a:extLst>
                <a:ext uri="{FF2B5EF4-FFF2-40B4-BE49-F238E27FC236}">
                  <a16:creationId xmlns:a16="http://schemas.microsoft.com/office/drawing/2014/main" id="{745F2439-5B8E-4E05-866E-896C0F5BE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3089" y="6334360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1">
              <a:extLst>
                <a:ext uri="{FF2B5EF4-FFF2-40B4-BE49-F238E27FC236}">
                  <a16:creationId xmlns:a16="http://schemas.microsoft.com/office/drawing/2014/main" id="{4CD231E8-DFF5-4403-AFD6-EDB105AF23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168469" y="6340890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2">
              <a:extLst>
                <a:ext uri="{FF2B5EF4-FFF2-40B4-BE49-F238E27FC236}">
                  <a16:creationId xmlns:a16="http://schemas.microsoft.com/office/drawing/2014/main" id="{186F08A0-4B07-4ED4-AA2E-F53E61E77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88080" y="6344153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03">
              <a:extLst>
                <a:ext uri="{FF2B5EF4-FFF2-40B4-BE49-F238E27FC236}">
                  <a16:creationId xmlns:a16="http://schemas.microsoft.com/office/drawing/2014/main" id="{143F4736-A980-42E1-B7AA-4154BD0FA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72695" y="6302055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04">
              <a:extLst>
                <a:ext uri="{FF2B5EF4-FFF2-40B4-BE49-F238E27FC236}">
                  <a16:creationId xmlns:a16="http://schemas.microsoft.com/office/drawing/2014/main" id="{2B7EF984-B6CC-4990-B9D8-E999A41F9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599653" y="6349865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13">
              <a:extLst>
                <a:ext uri="{FF2B5EF4-FFF2-40B4-BE49-F238E27FC236}">
                  <a16:creationId xmlns:a16="http://schemas.microsoft.com/office/drawing/2014/main" id="{701390DA-498F-40EE-B86D-9C1288CCDD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7874" y="6395562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14">
              <a:extLst>
                <a:ext uri="{FF2B5EF4-FFF2-40B4-BE49-F238E27FC236}">
                  <a16:creationId xmlns:a16="http://schemas.microsoft.com/office/drawing/2014/main" id="{8349FDB4-AF3A-4F35-82C0-1D40929655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754328" y="6395562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15">
              <a:extLst>
                <a:ext uri="{FF2B5EF4-FFF2-40B4-BE49-F238E27FC236}">
                  <a16:creationId xmlns:a16="http://schemas.microsoft.com/office/drawing/2014/main" id="{96A26B04-1F0B-4D75-8922-93B734D75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17182" y="6401275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17">
              <a:extLst>
                <a:ext uri="{FF2B5EF4-FFF2-40B4-BE49-F238E27FC236}">
                  <a16:creationId xmlns:a16="http://schemas.microsoft.com/office/drawing/2014/main" id="{C6200836-2571-4275-B8D2-450E99ED2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70586" y="6413516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3694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2CD369A-5284-45B1-B107-702483A8B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22217A-9D15-45E0-991F-0049FFDC8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422" y="498507"/>
            <a:ext cx="6188277" cy="1372823"/>
          </a:xfrm>
        </p:spPr>
        <p:txBody>
          <a:bodyPr>
            <a:normAutofit/>
          </a:bodyPr>
          <a:lstStyle/>
          <a:p>
            <a:r>
              <a:rPr lang="en-US" dirty="0"/>
              <a:t>Steps In Organizing a </a:t>
            </a:r>
            <a:br>
              <a:rPr lang="en-US" dirty="0"/>
            </a:br>
            <a:r>
              <a:rPr lang="en-US" dirty="0"/>
              <a:t>Pathfinder Club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C3EC256-5633-414E-89A7-4DF178057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975" y="42050"/>
            <a:ext cx="1319321" cy="6804850"/>
            <a:chOff x="1744975" y="42050"/>
            <a:chExt cx="1319321" cy="6804850"/>
          </a:xfrm>
        </p:grpSpPr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57652216-AF47-4D6B-A81B-2DC28B6255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93792" y="472833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8">
              <a:extLst>
                <a:ext uri="{FF2B5EF4-FFF2-40B4-BE49-F238E27FC236}">
                  <a16:creationId xmlns:a16="http://schemas.microsoft.com/office/drawing/2014/main" id="{4850C240-229E-44CC-9B0C-7C70B8524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14562" y="668947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9">
              <a:extLst>
                <a:ext uri="{FF2B5EF4-FFF2-40B4-BE49-F238E27FC236}">
                  <a16:creationId xmlns:a16="http://schemas.microsoft.com/office/drawing/2014/main" id="{0C20C1F3-97C9-485A-BBF1-F712C6FDD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26934" y="89999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0">
              <a:extLst>
                <a:ext uri="{FF2B5EF4-FFF2-40B4-BE49-F238E27FC236}">
                  <a16:creationId xmlns:a16="http://schemas.microsoft.com/office/drawing/2014/main" id="{5FB7F486-D669-4315-848B-079715C0A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21593" y="1137787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4">
              <a:extLst>
                <a:ext uri="{FF2B5EF4-FFF2-40B4-BE49-F238E27FC236}">
                  <a16:creationId xmlns:a16="http://schemas.microsoft.com/office/drawing/2014/main" id="{41C1AA59-6A1E-4A61-8483-8056A09E0C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96052" y="464361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6">
              <a:extLst>
                <a:ext uri="{FF2B5EF4-FFF2-40B4-BE49-F238E27FC236}">
                  <a16:creationId xmlns:a16="http://schemas.microsoft.com/office/drawing/2014/main" id="{851A3E4E-2857-4A69-AEC0-79CF8C413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06021" y="118352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6">
              <a:extLst>
                <a:ext uri="{FF2B5EF4-FFF2-40B4-BE49-F238E27FC236}">
                  <a16:creationId xmlns:a16="http://schemas.microsoft.com/office/drawing/2014/main" id="{449C2B94-6D2C-466B-9091-18CA59956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41720" y="633568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8">
              <a:extLst>
                <a:ext uri="{FF2B5EF4-FFF2-40B4-BE49-F238E27FC236}">
                  <a16:creationId xmlns:a16="http://schemas.microsoft.com/office/drawing/2014/main" id="{D09D148A-E95C-4A5F-AFBD-D05C90839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24547" y="1134288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0">
              <a:extLst>
                <a:ext uri="{FF2B5EF4-FFF2-40B4-BE49-F238E27FC236}">
                  <a16:creationId xmlns:a16="http://schemas.microsoft.com/office/drawing/2014/main" id="{5B90C58B-B2C5-4C93-8397-016D62EE6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19444" y="385733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2">
              <a:extLst>
                <a:ext uri="{FF2B5EF4-FFF2-40B4-BE49-F238E27FC236}">
                  <a16:creationId xmlns:a16="http://schemas.microsoft.com/office/drawing/2014/main" id="{97EE4FEF-54FA-45E2-A177-BA946262D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30146" y="95457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36">
              <a:extLst>
                <a:ext uri="{FF2B5EF4-FFF2-40B4-BE49-F238E27FC236}">
                  <a16:creationId xmlns:a16="http://schemas.microsoft.com/office/drawing/2014/main" id="{21D3B3BA-A1D7-450E-B002-44DFDC68F9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294226" y="4598801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41">
              <a:extLst>
                <a:ext uri="{FF2B5EF4-FFF2-40B4-BE49-F238E27FC236}">
                  <a16:creationId xmlns:a16="http://schemas.microsoft.com/office/drawing/2014/main" id="{71516E84-743F-4EE4-B466-909E55FCC9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991372" y="4671231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42">
              <a:extLst>
                <a:ext uri="{FF2B5EF4-FFF2-40B4-BE49-F238E27FC236}">
                  <a16:creationId xmlns:a16="http://schemas.microsoft.com/office/drawing/2014/main" id="{285EE84A-B305-47FC-9896-3EAAE94F6D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721306" y="4672363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5">
              <a:extLst>
                <a:ext uri="{FF2B5EF4-FFF2-40B4-BE49-F238E27FC236}">
                  <a16:creationId xmlns:a16="http://schemas.microsoft.com/office/drawing/2014/main" id="{ACD91DA3-CF45-4374-AEDA-5DA2E53EE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57458" y="4410076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69">
              <a:extLst>
                <a:ext uri="{FF2B5EF4-FFF2-40B4-BE49-F238E27FC236}">
                  <a16:creationId xmlns:a16="http://schemas.microsoft.com/office/drawing/2014/main" id="{BB356FF6-7153-4AE8-904C-8535363AA8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54176" y="5651651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0">
              <a:extLst>
                <a:ext uri="{FF2B5EF4-FFF2-40B4-BE49-F238E27FC236}">
                  <a16:creationId xmlns:a16="http://schemas.microsoft.com/office/drawing/2014/main" id="{D9CD9700-C2DA-4CCD-8700-D763281E4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18389" y="6243395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EF5898F8-F274-4A71-ABC2-972788452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35281" y="5984792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85">
              <a:extLst>
                <a:ext uri="{FF2B5EF4-FFF2-40B4-BE49-F238E27FC236}">
                  <a16:creationId xmlns:a16="http://schemas.microsoft.com/office/drawing/2014/main" id="{AEBBE398-C737-4798-92D3-68B6928A9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45443" y="6468970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87">
              <a:extLst>
                <a:ext uri="{FF2B5EF4-FFF2-40B4-BE49-F238E27FC236}">
                  <a16:creationId xmlns:a16="http://schemas.microsoft.com/office/drawing/2014/main" id="{F3116C15-246C-412A-B5A8-DC7E056EC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22723" y="6734262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88">
              <a:extLst>
                <a:ext uri="{FF2B5EF4-FFF2-40B4-BE49-F238E27FC236}">
                  <a16:creationId xmlns:a16="http://schemas.microsoft.com/office/drawing/2014/main" id="{F9FA8A4C-F799-47E7-85C8-4DA109A00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09835" y="5700739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02">
              <a:extLst>
                <a:ext uri="{FF2B5EF4-FFF2-40B4-BE49-F238E27FC236}">
                  <a16:creationId xmlns:a16="http://schemas.microsoft.com/office/drawing/2014/main" id="{06EB852C-D558-4FA2-B6BD-72478CDCE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63385" y="5748297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03">
              <a:extLst>
                <a:ext uri="{FF2B5EF4-FFF2-40B4-BE49-F238E27FC236}">
                  <a16:creationId xmlns:a16="http://schemas.microsoft.com/office/drawing/2014/main" id="{0B128693-39C5-4999-9EB7-FAF6D33AF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46293" y="6018719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17">
              <a:extLst>
                <a:ext uri="{FF2B5EF4-FFF2-40B4-BE49-F238E27FC236}">
                  <a16:creationId xmlns:a16="http://schemas.microsoft.com/office/drawing/2014/main" id="{A7E94734-299A-4A1A-8745-522701D7F0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98102" y="6062398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18">
              <a:extLst>
                <a:ext uri="{FF2B5EF4-FFF2-40B4-BE49-F238E27FC236}">
                  <a16:creationId xmlns:a16="http://schemas.microsoft.com/office/drawing/2014/main" id="{88D7A4B9-ADFA-49C6-A86B-1801ECE375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83208" y="6710138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19">
              <a:extLst>
                <a:ext uri="{FF2B5EF4-FFF2-40B4-BE49-F238E27FC236}">
                  <a16:creationId xmlns:a16="http://schemas.microsoft.com/office/drawing/2014/main" id="{1D2B967C-42F5-4C41-B5A8-333B15CF27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54120" y="6262680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7E3E1C46-3049-4EC7-A692-A95CEE2A8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24220" y="206994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">
              <a:extLst>
                <a:ext uri="{FF2B5EF4-FFF2-40B4-BE49-F238E27FC236}">
                  <a16:creationId xmlns:a16="http://schemas.microsoft.com/office/drawing/2014/main" id="{59EC4BA9-BAFD-46B9-B282-A708F32DA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53403" y="67393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43">
              <a:extLst>
                <a:ext uri="{FF2B5EF4-FFF2-40B4-BE49-F238E27FC236}">
                  <a16:creationId xmlns:a16="http://schemas.microsoft.com/office/drawing/2014/main" id="{0BB44AF0-8C8E-4407-8BE6-C5A64ACB7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19884" y="5967585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51">
              <a:extLst>
                <a:ext uri="{FF2B5EF4-FFF2-40B4-BE49-F238E27FC236}">
                  <a16:creationId xmlns:a16="http://schemas.microsoft.com/office/drawing/2014/main" id="{85398933-36C3-494E-B746-673993C87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10283" y="573437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53">
              <a:extLst>
                <a:ext uri="{FF2B5EF4-FFF2-40B4-BE49-F238E27FC236}">
                  <a16:creationId xmlns:a16="http://schemas.microsoft.com/office/drawing/2014/main" id="{84BFEAB6-0117-44A8-8459-8592C14D9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751968" y="5465370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54">
              <a:extLst>
                <a:ext uri="{FF2B5EF4-FFF2-40B4-BE49-F238E27FC236}">
                  <a16:creationId xmlns:a16="http://schemas.microsoft.com/office/drawing/2014/main" id="{A171CE1C-2DD7-4682-BE34-E3D5986A06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48820" y="6232142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59">
              <a:extLst>
                <a:ext uri="{FF2B5EF4-FFF2-40B4-BE49-F238E27FC236}">
                  <a16:creationId xmlns:a16="http://schemas.microsoft.com/office/drawing/2014/main" id="{993E51E0-704B-47D0-9E80-52F81035F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785974" y="6481570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61">
              <a:extLst>
                <a:ext uri="{FF2B5EF4-FFF2-40B4-BE49-F238E27FC236}">
                  <a16:creationId xmlns:a16="http://schemas.microsoft.com/office/drawing/2014/main" id="{B877D7D4-56A7-4747-AB50-4D2CB582A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791453" y="6698934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78">
              <a:extLst>
                <a:ext uri="{FF2B5EF4-FFF2-40B4-BE49-F238E27FC236}">
                  <a16:creationId xmlns:a16="http://schemas.microsoft.com/office/drawing/2014/main" id="{7AD863AE-05C2-42B0-8B8C-2262A95B8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043184" y="6077982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79">
              <a:extLst>
                <a:ext uri="{FF2B5EF4-FFF2-40B4-BE49-F238E27FC236}">
                  <a16:creationId xmlns:a16="http://schemas.microsoft.com/office/drawing/2014/main" id="{96FE0420-A304-40C5-A11A-0D43C374D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054739" y="5852650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80">
              <a:extLst>
                <a:ext uri="{FF2B5EF4-FFF2-40B4-BE49-F238E27FC236}">
                  <a16:creationId xmlns:a16="http://schemas.microsoft.com/office/drawing/2014/main" id="{5712C99F-0668-4696-B7F5-5BE3B4078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059192" y="5618119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84">
              <a:extLst>
                <a:ext uri="{FF2B5EF4-FFF2-40B4-BE49-F238E27FC236}">
                  <a16:creationId xmlns:a16="http://schemas.microsoft.com/office/drawing/2014/main" id="{45B51241-B4A7-44BA-B3B1-6D0785936E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065791" y="6353133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86">
              <a:extLst>
                <a:ext uri="{FF2B5EF4-FFF2-40B4-BE49-F238E27FC236}">
                  <a16:creationId xmlns:a16="http://schemas.microsoft.com/office/drawing/2014/main" id="{D6E3E1E9-9E2B-4B15-979A-D9ADF02FEB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078761" y="6639984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06">
              <a:extLst>
                <a:ext uri="{FF2B5EF4-FFF2-40B4-BE49-F238E27FC236}">
                  <a16:creationId xmlns:a16="http://schemas.microsoft.com/office/drawing/2014/main" id="{A37D17A3-9203-43E1-955F-779C2CFD3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57994" y="6091744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08">
              <a:extLst>
                <a:ext uri="{FF2B5EF4-FFF2-40B4-BE49-F238E27FC236}">
                  <a16:creationId xmlns:a16="http://schemas.microsoft.com/office/drawing/2014/main" id="{42EEB773-123A-4E50-93FF-FE62CB937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44939" y="5584610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10">
              <a:extLst>
                <a:ext uri="{FF2B5EF4-FFF2-40B4-BE49-F238E27FC236}">
                  <a16:creationId xmlns:a16="http://schemas.microsoft.com/office/drawing/2014/main" id="{41D4F2D5-C07C-4F05-A11F-6024B7F13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58684" y="6418626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12">
              <a:extLst>
                <a:ext uri="{FF2B5EF4-FFF2-40B4-BE49-F238E27FC236}">
                  <a16:creationId xmlns:a16="http://schemas.microsoft.com/office/drawing/2014/main" id="{9AD3968C-7A54-4876-A3B1-0A199BD9D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57730" y="5882420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84A9F12A-9E3E-4B1C-AECE-2204350DC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19827" y="1405235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36">
              <a:extLst>
                <a:ext uri="{FF2B5EF4-FFF2-40B4-BE49-F238E27FC236}">
                  <a16:creationId xmlns:a16="http://schemas.microsoft.com/office/drawing/2014/main" id="{AE1C5FD2-F9CD-4637-814D-A3A526F07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42290" y="724578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1">
              <a:extLst>
                <a:ext uri="{FF2B5EF4-FFF2-40B4-BE49-F238E27FC236}">
                  <a16:creationId xmlns:a16="http://schemas.microsoft.com/office/drawing/2014/main" id="{83C66AA3-5242-4EC3-A629-2C827DED2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42290" y="51705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2">
              <a:extLst>
                <a:ext uri="{FF2B5EF4-FFF2-40B4-BE49-F238E27FC236}">
                  <a16:creationId xmlns:a16="http://schemas.microsoft.com/office/drawing/2014/main" id="{132B76A0-CFCB-46B9-A647-A0CDEE2F7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21480" y="1221982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423AA744-F810-4397-917F-77D42FE3D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72483" y="93460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66">
              <a:extLst>
                <a:ext uri="{FF2B5EF4-FFF2-40B4-BE49-F238E27FC236}">
                  <a16:creationId xmlns:a16="http://schemas.microsoft.com/office/drawing/2014/main" id="{5C72F779-C984-4431-94E3-38E6050EAD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25160" y="1389589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9">
              <a:extLst>
                <a:ext uri="{FF2B5EF4-FFF2-40B4-BE49-F238E27FC236}">
                  <a16:creationId xmlns:a16="http://schemas.microsoft.com/office/drawing/2014/main" id="{8BF25437-23A6-4F68-A6CC-2021B4DB5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25043" y="1107344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70">
              <a:extLst>
                <a:ext uri="{FF2B5EF4-FFF2-40B4-BE49-F238E27FC236}">
                  <a16:creationId xmlns:a16="http://schemas.microsoft.com/office/drawing/2014/main" id="{B68970AA-D5FD-4ED4-8AE4-C981BD290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74122" y="551506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74">
              <a:extLst>
                <a:ext uri="{FF2B5EF4-FFF2-40B4-BE49-F238E27FC236}">
                  <a16:creationId xmlns:a16="http://schemas.microsoft.com/office/drawing/2014/main" id="{56CDF8D4-4455-458D-A168-36FD9BCF2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51027" y="765229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85">
              <a:extLst>
                <a:ext uri="{FF2B5EF4-FFF2-40B4-BE49-F238E27FC236}">
                  <a16:creationId xmlns:a16="http://schemas.microsoft.com/office/drawing/2014/main" id="{17A0BB86-D681-41CF-9C63-B55FAA2708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39067" y="258174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87">
              <a:extLst>
                <a:ext uri="{FF2B5EF4-FFF2-40B4-BE49-F238E27FC236}">
                  <a16:creationId xmlns:a16="http://schemas.microsoft.com/office/drawing/2014/main" id="{51933FCD-E07F-4E47-853E-B791F1BBD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42681" y="94688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88">
              <a:extLst>
                <a:ext uri="{FF2B5EF4-FFF2-40B4-BE49-F238E27FC236}">
                  <a16:creationId xmlns:a16="http://schemas.microsoft.com/office/drawing/2014/main" id="{2EB1546B-A39B-432A-8E6A-1F7421881D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207625" y="1163525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94">
              <a:extLst>
                <a:ext uri="{FF2B5EF4-FFF2-40B4-BE49-F238E27FC236}">
                  <a16:creationId xmlns:a16="http://schemas.microsoft.com/office/drawing/2014/main" id="{A5AF0119-0028-4D14-B6CF-0ED0AF8629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92943" y="1362883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02">
              <a:extLst>
                <a:ext uri="{FF2B5EF4-FFF2-40B4-BE49-F238E27FC236}">
                  <a16:creationId xmlns:a16="http://schemas.microsoft.com/office/drawing/2014/main" id="{39B7BAEF-46A4-4EE7-A3F1-2B0C3139ED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02256" y="1155654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03">
              <a:extLst>
                <a:ext uri="{FF2B5EF4-FFF2-40B4-BE49-F238E27FC236}">
                  <a16:creationId xmlns:a16="http://schemas.microsoft.com/office/drawing/2014/main" id="{4AFF19DE-7520-450D-BBC4-514637C677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18542" y="797064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17">
              <a:extLst>
                <a:ext uri="{FF2B5EF4-FFF2-40B4-BE49-F238E27FC236}">
                  <a16:creationId xmlns:a16="http://schemas.microsoft.com/office/drawing/2014/main" id="{55F5F049-082E-4F28-A6F9-B22CED3476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500545" y="850492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18">
              <a:extLst>
                <a:ext uri="{FF2B5EF4-FFF2-40B4-BE49-F238E27FC236}">
                  <a16:creationId xmlns:a16="http://schemas.microsoft.com/office/drawing/2014/main" id="{F1FA5EE8-8FDF-4249-8FBE-5EE4A41B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91375" y="112174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19">
              <a:extLst>
                <a:ext uri="{FF2B5EF4-FFF2-40B4-BE49-F238E27FC236}">
                  <a16:creationId xmlns:a16="http://schemas.microsoft.com/office/drawing/2014/main" id="{0516D437-66A6-4F8A-AB89-41D39D3598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12255" y="528605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8">
              <a:extLst>
                <a:ext uri="{FF2B5EF4-FFF2-40B4-BE49-F238E27FC236}">
                  <a16:creationId xmlns:a16="http://schemas.microsoft.com/office/drawing/2014/main" id="{3F9DD8A5-3889-448A-BB79-A5E1086DC5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19382" y="668886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41">
              <a:extLst>
                <a:ext uri="{FF2B5EF4-FFF2-40B4-BE49-F238E27FC236}">
                  <a16:creationId xmlns:a16="http://schemas.microsoft.com/office/drawing/2014/main" id="{A5411003-0583-4E13-BD73-09447FE07B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76051" y="5492043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41">
              <a:extLst>
                <a:ext uri="{FF2B5EF4-FFF2-40B4-BE49-F238E27FC236}">
                  <a16:creationId xmlns:a16="http://schemas.microsoft.com/office/drawing/2014/main" id="{0857F65C-18A4-4138-888F-60B6250E5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63626" y="651588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1">
              <a:extLst>
                <a:ext uri="{FF2B5EF4-FFF2-40B4-BE49-F238E27FC236}">
                  <a16:creationId xmlns:a16="http://schemas.microsoft.com/office/drawing/2014/main" id="{ABED9D28-F90F-4E28-A5EE-F59041B05E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16458" y="1405539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9">
              <a:extLst>
                <a:ext uri="{FF2B5EF4-FFF2-40B4-BE49-F238E27FC236}">
                  <a16:creationId xmlns:a16="http://schemas.microsoft.com/office/drawing/2014/main" id="{A2B5689A-49D3-4436-8E8B-8B6C049D21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38545" y="4860744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9">
              <a:extLst>
                <a:ext uri="{FF2B5EF4-FFF2-40B4-BE49-F238E27FC236}">
                  <a16:creationId xmlns:a16="http://schemas.microsoft.com/office/drawing/2014/main" id="{9AEF7DFC-F323-44D3-93BC-8991F4501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867650" y="543739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9">
              <a:extLst>
                <a:ext uri="{FF2B5EF4-FFF2-40B4-BE49-F238E27FC236}">
                  <a16:creationId xmlns:a16="http://schemas.microsoft.com/office/drawing/2014/main" id="{7D9C0AE3-7512-40BE-9DB0-92E5C9FAA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631376" y="1404839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9">
              <a:extLst>
                <a:ext uri="{FF2B5EF4-FFF2-40B4-BE49-F238E27FC236}">
                  <a16:creationId xmlns:a16="http://schemas.microsoft.com/office/drawing/2014/main" id="{4EDB005F-47FF-4F3E-A8EC-AA3B45D3B6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38486" y="301463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43">
              <a:extLst>
                <a:ext uri="{FF2B5EF4-FFF2-40B4-BE49-F238E27FC236}">
                  <a16:creationId xmlns:a16="http://schemas.microsoft.com/office/drawing/2014/main" id="{66DA380F-77D7-4F06-B633-F9D8566585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019036" y="488697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51">
              <a:extLst>
                <a:ext uri="{FF2B5EF4-FFF2-40B4-BE49-F238E27FC236}">
                  <a16:creationId xmlns:a16="http://schemas.microsoft.com/office/drawing/2014/main" id="{066B6C10-E3AE-4C93-8E97-EBE1FF1F2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91123" y="2512744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53">
              <a:extLst>
                <a:ext uri="{FF2B5EF4-FFF2-40B4-BE49-F238E27FC236}">
                  <a16:creationId xmlns:a16="http://schemas.microsoft.com/office/drawing/2014/main" id="{E277C220-5466-4FD0-B77C-7E295E8C31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79867" y="4136512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8">
              <a:extLst>
                <a:ext uri="{FF2B5EF4-FFF2-40B4-BE49-F238E27FC236}">
                  <a16:creationId xmlns:a16="http://schemas.microsoft.com/office/drawing/2014/main" id="{3DEA17E6-646F-4827-A08D-E4725219F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50954" y="2303194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9">
              <a:extLst>
                <a:ext uri="{FF2B5EF4-FFF2-40B4-BE49-F238E27FC236}">
                  <a16:creationId xmlns:a16="http://schemas.microsoft.com/office/drawing/2014/main" id="{3B5C6B2B-92D7-442F-8445-E554C082A5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50350" y="276316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0">
              <a:extLst>
                <a:ext uri="{FF2B5EF4-FFF2-40B4-BE49-F238E27FC236}">
                  <a16:creationId xmlns:a16="http://schemas.microsoft.com/office/drawing/2014/main" id="{78B1671C-BA12-4A0C-BF73-4C133110AE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015237" y="5160576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4">
              <a:extLst>
                <a:ext uri="{FF2B5EF4-FFF2-40B4-BE49-F238E27FC236}">
                  <a16:creationId xmlns:a16="http://schemas.microsoft.com/office/drawing/2014/main" id="{3E147694-6DC6-4EE8-AC97-7AE26398DC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32444" y="2098608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E0283834-E22A-4F12-8B1D-9D97BDDC8B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42413" y="1752599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06">
              <a:extLst>
                <a:ext uri="{FF2B5EF4-FFF2-40B4-BE49-F238E27FC236}">
                  <a16:creationId xmlns:a16="http://schemas.microsoft.com/office/drawing/2014/main" id="{27CBE636-5461-44EB-AE97-6E8154E9C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78112" y="220533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08">
              <a:extLst>
                <a:ext uri="{FF2B5EF4-FFF2-40B4-BE49-F238E27FC236}">
                  <a16:creationId xmlns:a16="http://schemas.microsoft.com/office/drawing/2014/main" id="{A06117E5-5F5D-46C1-ACE2-979C1BA461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288286" y="4331982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10">
              <a:extLst>
                <a:ext uri="{FF2B5EF4-FFF2-40B4-BE49-F238E27FC236}">
                  <a16:creationId xmlns:a16="http://schemas.microsoft.com/office/drawing/2014/main" id="{9DEA3051-9D19-4DC6-8C98-00C425876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55836" y="1957502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12">
              <a:extLst>
                <a:ext uri="{FF2B5EF4-FFF2-40B4-BE49-F238E27FC236}">
                  <a16:creationId xmlns:a16="http://schemas.microsoft.com/office/drawing/2014/main" id="{DF50010C-C69E-4770-B0E3-E4DC2ACE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02264" y="4778912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">
              <a:extLst>
                <a:ext uri="{FF2B5EF4-FFF2-40B4-BE49-F238E27FC236}">
                  <a16:creationId xmlns:a16="http://schemas.microsoft.com/office/drawing/2014/main" id="{EF4373F0-D39C-43FD-9D4E-20E2371D6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91593" y="171338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">
              <a:extLst>
                <a:ext uri="{FF2B5EF4-FFF2-40B4-BE49-F238E27FC236}">
                  <a16:creationId xmlns:a16="http://schemas.microsoft.com/office/drawing/2014/main" id="{1DF9A3CD-079A-4625-84F2-DF7EC61A0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89795" y="163916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34">
              <a:extLst>
                <a:ext uri="{FF2B5EF4-FFF2-40B4-BE49-F238E27FC236}">
                  <a16:creationId xmlns:a16="http://schemas.microsoft.com/office/drawing/2014/main" id="{D7908608-A36E-4015-8FFF-EE727465F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771381" y="5244168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36">
              <a:extLst>
                <a:ext uri="{FF2B5EF4-FFF2-40B4-BE49-F238E27FC236}">
                  <a16:creationId xmlns:a16="http://schemas.microsoft.com/office/drawing/2014/main" id="{8E4FC21A-4E37-45B9-8ED9-8E9A200F6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42290" y="2429150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41">
              <a:extLst>
                <a:ext uri="{FF2B5EF4-FFF2-40B4-BE49-F238E27FC236}">
                  <a16:creationId xmlns:a16="http://schemas.microsoft.com/office/drawing/2014/main" id="{7EC6CA60-3309-4909-A242-6EDC1620A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42290" y="217353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42">
              <a:extLst>
                <a:ext uri="{FF2B5EF4-FFF2-40B4-BE49-F238E27FC236}">
                  <a16:creationId xmlns:a16="http://schemas.microsoft.com/office/drawing/2014/main" id="{E36F8D28-C5C9-4366-9BDE-D82FC2ED9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752997" y="4988780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45">
              <a:extLst>
                <a:ext uri="{FF2B5EF4-FFF2-40B4-BE49-F238E27FC236}">
                  <a16:creationId xmlns:a16="http://schemas.microsoft.com/office/drawing/2014/main" id="{347BC4EC-879E-4A58-BB8E-9965F42E5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59942" y="2769269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66">
              <a:extLst>
                <a:ext uri="{FF2B5EF4-FFF2-40B4-BE49-F238E27FC236}">
                  <a16:creationId xmlns:a16="http://schemas.microsoft.com/office/drawing/2014/main" id="{2FE79B60-958E-49FB-BAE5-09E087A8B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51083" y="5211114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69">
              <a:extLst>
                <a:ext uri="{FF2B5EF4-FFF2-40B4-BE49-F238E27FC236}">
                  <a16:creationId xmlns:a16="http://schemas.microsoft.com/office/drawing/2014/main" id="{F219BB5D-9580-4264-9E63-C861E665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655867" y="58375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70">
              <a:extLst>
                <a:ext uri="{FF2B5EF4-FFF2-40B4-BE49-F238E27FC236}">
                  <a16:creationId xmlns:a16="http://schemas.microsoft.com/office/drawing/2014/main" id="{CEF6BF91-FC3D-46D7-8208-81727E55D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49643" y="2195954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74">
              <a:extLst>
                <a:ext uri="{FF2B5EF4-FFF2-40B4-BE49-F238E27FC236}">
                  <a16:creationId xmlns:a16="http://schemas.microsoft.com/office/drawing/2014/main" id="{87C340A0-6594-44EF-A2FF-368EE4365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62398" y="2504649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85">
              <a:extLst>
                <a:ext uri="{FF2B5EF4-FFF2-40B4-BE49-F238E27FC236}">
                  <a16:creationId xmlns:a16="http://schemas.microsoft.com/office/drawing/2014/main" id="{C1864E85-CB41-4E68-88E0-97EC875AC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62024" y="1973224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87">
              <a:extLst>
                <a:ext uri="{FF2B5EF4-FFF2-40B4-BE49-F238E27FC236}">
                  <a16:creationId xmlns:a16="http://schemas.microsoft.com/office/drawing/2014/main" id="{BE8F5959-39FD-404F-9DCA-045A6FF03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79073" y="1666457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88">
              <a:extLst>
                <a:ext uri="{FF2B5EF4-FFF2-40B4-BE49-F238E27FC236}">
                  <a16:creationId xmlns:a16="http://schemas.microsoft.com/office/drawing/2014/main" id="{AF2FFA2C-AA3B-4407-8D1E-EC9EBA5E1A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244017" y="2735294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94">
              <a:extLst>
                <a:ext uri="{FF2B5EF4-FFF2-40B4-BE49-F238E27FC236}">
                  <a16:creationId xmlns:a16="http://schemas.microsoft.com/office/drawing/2014/main" id="{9AD27997-4281-4B54-9055-A0F002812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620676" y="5091343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2">
              <a:extLst>
                <a:ext uri="{FF2B5EF4-FFF2-40B4-BE49-F238E27FC236}">
                  <a16:creationId xmlns:a16="http://schemas.microsoft.com/office/drawing/2014/main" id="{3E41767B-D672-4A2B-A6A4-963C085A8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76473" y="5344948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3">
              <a:extLst>
                <a:ext uri="{FF2B5EF4-FFF2-40B4-BE49-F238E27FC236}">
                  <a16:creationId xmlns:a16="http://schemas.microsoft.com/office/drawing/2014/main" id="{AB4F7F6A-E2B2-4495-9B73-CD2BF7F35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54934" y="2368833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17">
              <a:extLst>
                <a:ext uri="{FF2B5EF4-FFF2-40B4-BE49-F238E27FC236}">
                  <a16:creationId xmlns:a16="http://schemas.microsoft.com/office/drawing/2014/main" id="{47982EE6-D4AC-49D9-9045-46EB0DDEA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536937" y="2422261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18">
              <a:extLst>
                <a:ext uri="{FF2B5EF4-FFF2-40B4-BE49-F238E27FC236}">
                  <a16:creationId xmlns:a16="http://schemas.microsoft.com/office/drawing/2014/main" id="{B37DA8E7-A892-4110-A590-4407256B2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27767" y="168394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19">
              <a:extLst>
                <a:ext uri="{FF2B5EF4-FFF2-40B4-BE49-F238E27FC236}">
                  <a16:creationId xmlns:a16="http://schemas.microsoft.com/office/drawing/2014/main" id="{92F7A78A-541E-4652-82A6-5EFF9AFA58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73414" y="1980990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41">
              <a:extLst>
                <a:ext uri="{FF2B5EF4-FFF2-40B4-BE49-F238E27FC236}">
                  <a16:creationId xmlns:a16="http://schemas.microsoft.com/office/drawing/2014/main" id="{66CD4983-0D67-47D1-B718-95E23F619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010943" y="5338333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79">
              <a:extLst>
                <a:ext uri="{FF2B5EF4-FFF2-40B4-BE49-F238E27FC236}">
                  <a16:creationId xmlns:a16="http://schemas.microsoft.com/office/drawing/2014/main" id="{B2994A0B-6B7D-42B0-81A8-EA482E2696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876608" y="5174209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79">
              <a:extLst>
                <a:ext uri="{FF2B5EF4-FFF2-40B4-BE49-F238E27FC236}">
                  <a16:creationId xmlns:a16="http://schemas.microsoft.com/office/drawing/2014/main" id="{71D6B524-6981-4540-85FC-1C7E3A9103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74878" y="187323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79">
              <a:extLst>
                <a:ext uri="{FF2B5EF4-FFF2-40B4-BE49-F238E27FC236}">
                  <a16:creationId xmlns:a16="http://schemas.microsoft.com/office/drawing/2014/main" id="{119CDAF4-086B-4DF4-91C4-0E55E2E04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397991" y="30979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74">
              <a:extLst>
                <a:ext uri="{FF2B5EF4-FFF2-40B4-BE49-F238E27FC236}">
                  <a16:creationId xmlns:a16="http://schemas.microsoft.com/office/drawing/2014/main" id="{4A3083A2-69D2-4C08-9514-FF14E494D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327887" y="980123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Picture 3" descr="NADPFLO1">
            <a:extLst>
              <a:ext uri="{FF2B5EF4-FFF2-40B4-BE49-F238E27FC236}">
                <a16:creationId xmlns:a16="http://schemas.microsoft.com/office/drawing/2014/main" id="{88C3175B-C6B0-4D87-96D3-8E7E6F016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alphaModFix/>
          </a:blip>
          <a:stretch>
            <a:fillRect/>
          </a:stretch>
        </p:blipFill>
        <p:spPr bwMode="auto">
          <a:xfrm>
            <a:off x="584590" y="1533523"/>
            <a:ext cx="3857768" cy="4068192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09DE6-8B5C-4CA7-895E-0E59BD36E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0063" y="2055766"/>
            <a:ext cx="6549937" cy="3943912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Pathfinder officers and staff attend conference Pathfinder Basic Staff Training Course. </a:t>
            </a:r>
          </a:p>
          <a:p>
            <a:r>
              <a:rPr lang="en-US" sz="2400" dirty="0"/>
              <a:t>Plan yearly program.</a:t>
            </a:r>
          </a:p>
          <a:p>
            <a:r>
              <a:rPr lang="en-US" sz="2400" dirty="0"/>
              <a:t>Present all plans at a Pathfinder Staff Meeting.</a:t>
            </a:r>
          </a:p>
          <a:p>
            <a:r>
              <a:rPr lang="en-US" sz="2400" dirty="0"/>
              <a:t>Advise, write letters or personally contact potential families.</a:t>
            </a:r>
          </a:p>
        </p:txBody>
      </p:sp>
    </p:spTree>
    <p:extLst>
      <p:ext uri="{BB962C8B-B14F-4D97-AF65-F5344CB8AC3E}">
        <p14:creationId xmlns:p14="http://schemas.microsoft.com/office/powerpoint/2010/main" val="413017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2CD369A-5284-45B1-B107-702483A8B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22217A-9D15-45E0-991F-0049FFDC8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811" y="498507"/>
            <a:ext cx="5975133" cy="1372823"/>
          </a:xfrm>
        </p:spPr>
        <p:txBody>
          <a:bodyPr>
            <a:normAutofit/>
          </a:bodyPr>
          <a:lstStyle/>
          <a:p>
            <a:r>
              <a:rPr lang="en-US" dirty="0"/>
              <a:t>Steps In Organizing a </a:t>
            </a:r>
            <a:br>
              <a:rPr lang="en-US" dirty="0"/>
            </a:br>
            <a:r>
              <a:rPr lang="en-US" dirty="0"/>
              <a:t>Pathfinder Club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09DE6-8B5C-4CA7-895E-0E59BD36E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811" y="2289355"/>
            <a:ext cx="6146596" cy="3298494"/>
          </a:xfrm>
        </p:spPr>
        <p:txBody>
          <a:bodyPr>
            <a:normAutofit/>
          </a:bodyPr>
          <a:lstStyle/>
          <a:p>
            <a:r>
              <a:rPr lang="en-US" sz="2400" dirty="0"/>
              <a:t>Home visitation.</a:t>
            </a:r>
          </a:p>
          <a:p>
            <a:r>
              <a:rPr lang="en-US" sz="2400" dirty="0"/>
              <a:t>Induction Ceremony.</a:t>
            </a:r>
          </a:p>
          <a:p>
            <a:r>
              <a:rPr lang="en-US" sz="2400" dirty="0"/>
              <a:t>Establishing church and community interest. </a:t>
            </a:r>
          </a:p>
          <a:p>
            <a:r>
              <a:rPr lang="en-US" sz="2400" dirty="0"/>
              <a:t>Evaluation.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D435E13-4F33-4353-A24E-D37F37852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008178" y="0"/>
            <a:ext cx="1224388" cy="6837797"/>
            <a:chOff x="9008178" y="0"/>
            <a:chExt cx="1224388" cy="6837797"/>
          </a:xfrm>
        </p:grpSpPr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57652216-AF47-4D6B-A81B-2DC28B6255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10158" y="468628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8">
              <a:extLst>
                <a:ext uri="{FF2B5EF4-FFF2-40B4-BE49-F238E27FC236}">
                  <a16:creationId xmlns:a16="http://schemas.microsoft.com/office/drawing/2014/main" id="{4850C240-229E-44CC-9B0C-7C70B8524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55276" y="4028238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9">
              <a:extLst>
                <a:ext uri="{FF2B5EF4-FFF2-40B4-BE49-F238E27FC236}">
                  <a16:creationId xmlns:a16="http://schemas.microsoft.com/office/drawing/2014/main" id="{0C20C1F3-97C9-485A-BBF1-F712C6FDD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49037" y="4199618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0">
              <a:extLst>
                <a:ext uri="{FF2B5EF4-FFF2-40B4-BE49-F238E27FC236}">
                  <a16:creationId xmlns:a16="http://schemas.microsoft.com/office/drawing/2014/main" id="{5FB7F486-D669-4315-848B-079715C0A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016499" y="4358128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4">
              <a:extLst>
                <a:ext uri="{FF2B5EF4-FFF2-40B4-BE49-F238E27FC236}">
                  <a16:creationId xmlns:a16="http://schemas.microsoft.com/office/drawing/2014/main" id="{41C1AA59-6A1E-4A61-8483-8056A09E0C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79206" y="2492807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6">
              <a:extLst>
                <a:ext uri="{FF2B5EF4-FFF2-40B4-BE49-F238E27FC236}">
                  <a16:creationId xmlns:a16="http://schemas.microsoft.com/office/drawing/2014/main" id="{851A3E4E-2857-4A69-AEC0-79CF8C413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53994" y="4287329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6">
              <a:extLst>
                <a:ext uri="{FF2B5EF4-FFF2-40B4-BE49-F238E27FC236}">
                  <a16:creationId xmlns:a16="http://schemas.microsoft.com/office/drawing/2014/main" id="{449C2B94-6D2C-466B-9091-18CA59956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15556" y="591518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8">
              <a:extLst>
                <a:ext uri="{FF2B5EF4-FFF2-40B4-BE49-F238E27FC236}">
                  <a16:creationId xmlns:a16="http://schemas.microsoft.com/office/drawing/2014/main" id="{D09D148A-E95C-4A5F-AFBD-D05C90839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98383" y="1092238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0">
              <a:extLst>
                <a:ext uri="{FF2B5EF4-FFF2-40B4-BE49-F238E27FC236}">
                  <a16:creationId xmlns:a16="http://schemas.microsoft.com/office/drawing/2014/main" id="{5B90C58B-B2C5-4C93-8397-016D62EE6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93280" y="343683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2">
              <a:extLst>
                <a:ext uri="{FF2B5EF4-FFF2-40B4-BE49-F238E27FC236}">
                  <a16:creationId xmlns:a16="http://schemas.microsoft.com/office/drawing/2014/main" id="{97EE4FEF-54FA-45E2-A177-BA946262D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03982" y="91252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36">
              <a:extLst>
                <a:ext uri="{FF2B5EF4-FFF2-40B4-BE49-F238E27FC236}">
                  <a16:creationId xmlns:a16="http://schemas.microsoft.com/office/drawing/2014/main" id="{21D3B3BA-A1D7-450E-B002-44DFDC68F9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57429" y="4556751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41">
              <a:extLst>
                <a:ext uri="{FF2B5EF4-FFF2-40B4-BE49-F238E27FC236}">
                  <a16:creationId xmlns:a16="http://schemas.microsoft.com/office/drawing/2014/main" id="{71516E84-743F-4EE4-B466-909E55FCC9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97930" y="4553921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42">
              <a:extLst>
                <a:ext uri="{FF2B5EF4-FFF2-40B4-BE49-F238E27FC236}">
                  <a16:creationId xmlns:a16="http://schemas.microsoft.com/office/drawing/2014/main" id="{285EE84A-B305-47FC-9896-3EAAE94F6D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984509" y="4630313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5">
              <a:extLst>
                <a:ext uri="{FF2B5EF4-FFF2-40B4-BE49-F238E27FC236}">
                  <a16:creationId xmlns:a16="http://schemas.microsoft.com/office/drawing/2014/main" id="{ACD91DA3-CF45-4374-AEDA-5DA2E53EE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46204" y="2560977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69">
              <a:extLst>
                <a:ext uri="{FF2B5EF4-FFF2-40B4-BE49-F238E27FC236}">
                  <a16:creationId xmlns:a16="http://schemas.microsoft.com/office/drawing/2014/main" id="{BB356FF6-7153-4AE8-904C-8535363AA8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991853" y="4026140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0">
              <a:extLst>
                <a:ext uri="{FF2B5EF4-FFF2-40B4-BE49-F238E27FC236}">
                  <a16:creationId xmlns:a16="http://schemas.microsoft.com/office/drawing/2014/main" id="{D9CD9700-C2DA-4CCD-8700-D763281E4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43111" y="2734695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EF5898F8-F274-4A71-ABC2-972788452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69397" y="3991431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85">
              <a:extLst>
                <a:ext uri="{FF2B5EF4-FFF2-40B4-BE49-F238E27FC236}">
                  <a16:creationId xmlns:a16="http://schemas.microsoft.com/office/drawing/2014/main" id="{AEBBE398-C737-4798-92D3-68B6928A9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48867" y="2929604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87">
              <a:extLst>
                <a:ext uri="{FF2B5EF4-FFF2-40B4-BE49-F238E27FC236}">
                  <a16:creationId xmlns:a16="http://schemas.microsoft.com/office/drawing/2014/main" id="{F3116C15-246C-412A-B5A8-DC7E056EC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55630" y="3622851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88">
              <a:extLst>
                <a:ext uri="{FF2B5EF4-FFF2-40B4-BE49-F238E27FC236}">
                  <a16:creationId xmlns:a16="http://schemas.microsoft.com/office/drawing/2014/main" id="{F9FA8A4C-F799-47E7-85C8-4DA109A00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226201" y="5658689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02">
              <a:extLst>
                <a:ext uri="{FF2B5EF4-FFF2-40B4-BE49-F238E27FC236}">
                  <a16:creationId xmlns:a16="http://schemas.microsoft.com/office/drawing/2014/main" id="{06EB852C-D558-4FA2-B6BD-72478CDCE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78780" y="5608502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03">
              <a:extLst>
                <a:ext uri="{FF2B5EF4-FFF2-40B4-BE49-F238E27FC236}">
                  <a16:creationId xmlns:a16="http://schemas.microsoft.com/office/drawing/2014/main" id="{0B128693-39C5-4999-9EB7-FAF6D33AF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72527" y="6008427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17">
              <a:extLst>
                <a:ext uri="{FF2B5EF4-FFF2-40B4-BE49-F238E27FC236}">
                  <a16:creationId xmlns:a16="http://schemas.microsoft.com/office/drawing/2014/main" id="{A7E94734-299A-4A1A-8745-522701D7F0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61305" y="6020348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18">
              <a:extLst>
                <a:ext uri="{FF2B5EF4-FFF2-40B4-BE49-F238E27FC236}">
                  <a16:creationId xmlns:a16="http://schemas.microsoft.com/office/drawing/2014/main" id="{88D7A4B9-ADFA-49C6-A86B-1801ECE375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77400" y="671012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19">
              <a:extLst>
                <a:ext uri="{FF2B5EF4-FFF2-40B4-BE49-F238E27FC236}">
                  <a16:creationId xmlns:a16="http://schemas.microsoft.com/office/drawing/2014/main" id="{1D2B967C-42F5-4C41-B5A8-333B15CF27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57813" y="6244300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7E3E1C46-3049-4EC7-A692-A95CEE2A8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98056" y="164944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">
              <a:extLst>
                <a:ext uri="{FF2B5EF4-FFF2-40B4-BE49-F238E27FC236}">
                  <a16:creationId xmlns:a16="http://schemas.microsoft.com/office/drawing/2014/main" id="{59EC4BA9-BAFD-46B9-B282-A708F32DA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47494" y="25343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43">
              <a:extLst>
                <a:ext uri="{FF2B5EF4-FFF2-40B4-BE49-F238E27FC236}">
                  <a16:creationId xmlns:a16="http://schemas.microsoft.com/office/drawing/2014/main" id="{0BB44AF0-8C8E-4407-8BE6-C5A64ACB7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41061" y="5959475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51">
              <a:extLst>
                <a:ext uri="{FF2B5EF4-FFF2-40B4-BE49-F238E27FC236}">
                  <a16:creationId xmlns:a16="http://schemas.microsoft.com/office/drawing/2014/main" id="{85398933-36C3-494E-B746-673993C87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69636" y="6734906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53">
              <a:extLst>
                <a:ext uri="{FF2B5EF4-FFF2-40B4-BE49-F238E27FC236}">
                  <a16:creationId xmlns:a16="http://schemas.microsoft.com/office/drawing/2014/main" id="{84BFEAB6-0117-44A8-8459-8592C14D9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15171" y="5423320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54">
              <a:extLst>
                <a:ext uri="{FF2B5EF4-FFF2-40B4-BE49-F238E27FC236}">
                  <a16:creationId xmlns:a16="http://schemas.microsoft.com/office/drawing/2014/main" id="{A171CE1C-2DD7-4682-BE34-E3D5986A06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112023" y="6190092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59">
              <a:extLst>
                <a:ext uri="{FF2B5EF4-FFF2-40B4-BE49-F238E27FC236}">
                  <a16:creationId xmlns:a16="http://schemas.microsoft.com/office/drawing/2014/main" id="{993E51E0-704B-47D0-9E80-52F81035F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49177" y="6439520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61">
              <a:extLst>
                <a:ext uri="{FF2B5EF4-FFF2-40B4-BE49-F238E27FC236}">
                  <a16:creationId xmlns:a16="http://schemas.microsoft.com/office/drawing/2014/main" id="{B877D7D4-56A7-4747-AB50-4D2CB582A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54656" y="6656884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78">
              <a:extLst>
                <a:ext uri="{FF2B5EF4-FFF2-40B4-BE49-F238E27FC236}">
                  <a16:creationId xmlns:a16="http://schemas.microsoft.com/office/drawing/2014/main" id="{7AD863AE-05C2-42B0-8B8C-2262A95B8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06387" y="6035932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79">
              <a:extLst>
                <a:ext uri="{FF2B5EF4-FFF2-40B4-BE49-F238E27FC236}">
                  <a16:creationId xmlns:a16="http://schemas.microsoft.com/office/drawing/2014/main" id="{96FE0420-A304-40C5-A11A-0D43C374D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17942" y="5810600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80">
              <a:extLst>
                <a:ext uri="{FF2B5EF4-FFF2-40B4-BE49-F238E27FC236}">
                  <a16:creationId xmlns:a16="http://schemas.microsoft.com/office/drawing/2014/main" id="{5712C99F-0668-4696-B7F5-5BE3B4078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22395" y="5576069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84">
              <a:extLst>
                <a:ext uri="{FF2B5EF4-FFF2-40B4-BE49-F238E27FC236}">
                  <a16:creationId xmlns:a16="http://schemas.microsoft.com/office/drawing/2014/main" id="{45B51241-B4A7-44BA-B3B1-6D0785936E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28994" y="6311083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86">
              <a:extLst>
                <a:ext uri="{FF2B5EF4-FFF2-40B4-BE49-F238E27FC236}">
                  <a16:creationId xmlns:a16="http://schemas.microsoft.com/office/drawing/2014/main" id="{D6E3E1E9-9E2B-4B15-979A-D9ADF02FEB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42551" y="6561530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06">
              <a:extLst>
                <a:ext uri="{FF2B5EF4-FFF2-40B4-BE49-F238E27FC236}">
                  <a16:creationId xmlns:a16="http://schemas.microsoft.com/office/drawing/2014/main" id="{A37D17A3-9203-43E1-955F-779C2CFD3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21197" y="6049694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08">
              <a:extLst>
                <a:ext uri="{FF2B5EF4-FFF2-40B4-BE49-F238E27FC236}">
                  <a16:creationId xmlns:a16="http://schemas.microsoft.com/office/drawing/2014/main" id="{42EEB773-123A-4E50-93FF-FE62CB937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08142" y="5542560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10">
              <a:extLst>
                <a:ext uri="{FF2B5EF4-FFF2-40B4-BE49-F238E27FC236}">
                  <a16:creationId xmlns:a16="http://schemas.microsoft.com/office/drawing/2014/main" id="{41D4F2D5-C07C-4F05-A11F-6024B7F13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21887" y="6376576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12">
              <a:extLst>
                <a:ext uri="{FF2B5EF4-FFF2-40B4-BE49-F238E27FC236}">
                  <a16:creationId xmlns:a16="http://schemas.microsoft.com/office/drawing/2014/main" id="{9AD3968C-7A54-4876-A3B1-0A199BD9D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20933" y="5840370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84A9F12A-9E3E-4B1C-AECE-2204350DC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13918" y="1363185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36">
              <a:extLst>
                <a:ext uri="{FF2B5EF4-FFF2-40B4-BE49-F238E27FC236}">
                  <a16:creationId xmlns:a16="http://schemas.microsoft.com/office/drawing/2014/main" id="{AE1C5FD2-F9CD-4637-814D-A3A526F07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36381" y="682528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1">
              <a:extLst>
                <a:ext uri="{FF2B5EF4-FFF2-40B4-BE49-F238E27FC236}">
                  <a16:creationId xmlns:a16="http://schemas.microsoft.com/office/drawing/2014/main" id="{83C66AA3-5242-4EC3-A629-2C827DED2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36381" y="47500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2">
              <a:extLst>
                <a:ext uri="{FF2B5EF4-FFF2-40B4-BE49-F238E27FC236}">
                  <a16:creationId xmlns:a16="http://schemas.microsoft.com/office/drawing/2014/main" id="{132B76A0-CFCB-46B9-A647-A0CDEE2F7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15571" y="1179932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423AA744-F810-4397-917F-77D42FE3D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66574" y="89255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66">
              <a:extLst>
                <a:ext uri="{FF2B5EF4-FFF2-40B4-BE49-F238E27FC236}">
                  <a16:creationId xmlns:a16="http://schemas.microsoft.com/office/drawing/2014/main" id="{5C72F779-C984-4431-94E3-38E6050EAD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19251" y="1347539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9">
              <a:extLst>
                <a:ext uri="{FF2B5EF4-FFF2-40B4-BE49-F238E27FC236}">
                  <a16:creationId xmlns:a16="http://schemas.microsoft.com/office/drawing/2014/main" id="{8BF25437-23A6-4F68-A6CC-2021B4DB5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19134" y="1065294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70">
              <a:extLst>
                <a:ext uri="{FF2B5EF4-FFF2-40B4-BE49-F238E27FC236}">
                  <a16:creationId xmlns:a16="http://schemas.microsoft.com/office/drawing/2014/main" id="{B68970AA-D5FD-4ED4-8AE4-C981BD290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68213" y="509456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74">
              <a:extLst>
                <a:ext uri="{FF2B5EF4-FFF2-40B4-BE49-F238E27FC236}">
                  <a16:creationId xmlns:a16="http://schemas.microsoft.com/office/drawing/2014/main" id="{56CDF8D4-4455-458D-A168-36FD9BCF2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45118" y="723179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85">
              <a:extLst>
                <a:ext uri="{FF2B5EF4-FFF2-40B4-BE49-F238E27FC236}">
                  <a16:creationId xmlns:a16="http://schemas.microsoft.com/office/drawing/2014/main" id="{17A0BB86-D681-41CF-9C63-B55FAA2708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33158" y="216124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87">
              <a:extLst>
                <a:ext uri="{FF2B5EF4-FFF2-40B4-BE49-F238E27FC236}">
                  <a16:creationId xmlns:a16="http://schemas.microsoft.com/office/drawing/2014/main" id="{51933FCD-E07F-4E47-853E-B791F1BBD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36772" y="52638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88">
              <a:extLst>
                <a:ext uri="{FF2B5EF4-FFF2-40B4-BE49-F238E27FC236}">
                  <a16:creationId xmlns:a16="http://schemas.microsoft.com/office/drawing/2014/main" id="{2EB1546B-A39B-432A-8E6A-1F7421881D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401716" y="1121475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94">
              <a:extLst>
                <a:ext uri="{FF2B5EF4-FFF2-40B4-BE49-F238E27FC236}">
                  <a16:creationId xmlns:a16="http://schemas.microsoft.com/office/drawing/2014/main" id="{A5AF0119-0028-4D14-B6CF-0ED0AF8629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29564" y="1320833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02">
              <a:extLst>
                <a:ext uri="{FF2B5EF4-FFF2-40B4-BE49-F238E27FC236}">
                  <a16:creationId xmlns:a16="http://schemas.microsoft.com/office/drawing/2014/main" id="{39B7BAEF-46A4-4EE7-A3F1-2B0C3139ED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38877" y="1113604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03">
              <a:extLst>
                <a:ext uri="{FF2B5EF4-FFF2-40B4-BE49-F238E27FC236}">
                  <a16:creationId xmlns:a16="http://schemas.microsoft.com/office/drawing/2014/main" id="{4AFF19DE-7520-450D-BBC4-514637C677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55163" y="755014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17">
              <a:extLst>
                <a:ext uri="{FF2B5EF4-FFF2-40B4-BE49-F238E27FC236}">
                  <a16:creationId xmlns:a16="http://schemas.microsoft.com/office/drawing/2014/main" id="{55F5F049-082E-4F28-A6F9-B22CED3476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737166" y="808442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18">
              <a:extLst>
                <a:ext uri="{FF2B5EF4-FFF2-40B4-BE49-F238E27FC236}">
                  <a16:creationId xmlns:a16="http://schemas.microsoft.com/office/drawing/2014/main" id="{F1FA5EE8-8FDF-4249-8FBE-5EE4A41B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27996" y="70124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19">
              <a:extLst>
                <a:ext uri="{FF2B5EF4-FFF2-40B4-BE49-F238E27FC236}">
                  <a16:creationId xmlns:a16="http://schemas.microsoft.com/office/drawing/2014/main" id="{0516D437-66A6-4F8A-AB89-41D39D3598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48876" y="486555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8">
              <a:extLst>
                <a:ext uri="{FF2B5EF4-FFF2-40B4-BE49-F238E27FC236}">
                  <a16:creationId xmlns:a16="http://schemas.microsoft.com/office/drawing/2014/main" id="{3F9DD8A5-3889-448A-BB79-A5E1086DC5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582585" y="664681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41">
              <a:extLst>
                <a:ext uri="{FF2B5EF4-FFF2-40B4-BE49-F238E27FC236}">
                  <a16:creationId xmlns:a16="http://schemas.microsoft.com/office/drawing/2014/main" id="{A5411003-0583-4E13-BD73-09447FE07B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92103" y="542898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41">
              <a:extLst>
                <a:ext uri="{FF2B5EF4-FFF2-40B4-BE49-F238E27FC236}">
                  <a16:creationId xmlns:a16="http://schemas.microsoft.com/office/drawing/2014/main" id="{0857F65C-18A4-4138-888F-60B6250E5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90868" y="647494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1">
              <a:extLst>
                <a:ext uri="{FF2B5EF4-FFF2-40B4-BE49-F238E27FC236}">
                  <a16:creationId xmlns:a16="http://schemas.microsoft.com/office/drawing/2014/main" id="{ABED9D28-F90F-4E28-A5EE-F59041B05E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986323" y="3789134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9">
              <a:extLst>
                <a:ext uri="{FF2B5EF4-FFF2-40B4-BE49-F238E27FC236}">
                  <a16:creationId xmlns:a16="http://schemas.microsoft.com/office/drawing/2014/main" id="{A2B5689A-49D3-4436-8E8B-8B6C049D21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01748" y="4818694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9">
              <a:extLst>
                <a:ext uri="{FF2B5EF4-FFF2-40B4-BE49-F238E27FC236}">
                  <a16:creationId xmlns:a16="http://schemas.microsoft.com/office/drawing/2014/main" id="{9AEF7DFC-F323-44D3-93BC-8991F4501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67343" y="2873840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9">
              <a:extLst>
                <a:ext uri="{FF2B5EF4-FFF2-40B4-BE49-F238E27FC236}">
                  <a16:creationId xmlns:a16="http://schemas.microsoft.com/office/drawing/2014/main" id="{7D9C0AE3-7512-40BE-9DB0-92E5C9FAA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05212" y="1362789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9">
              <a:extLst>
                <a:ext uri="{FF2B5EF4-FFF2-40B4-BE49-F238E27FC236}">
                  <a16:creationId xmlns:a16="http://schemas.microsoft.com/office/drawing/2014/main" id="{4EDB005F-47FF-4F3E-A8EC-AA3B45D3B6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32577" y="259413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43">
              <a:extLst>
                <a:ext uri="{FF2B5EF4-FFF2-40B4-BE49-F238E27FC236}">
                  <a16:creationId xmlns:a16="http://schemas.microsoft.com/office/drawing/2014/main" id="{66DA380F-77D7-4F06-B633-F9D8566585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82239" y="484492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51">
              <a:extLst>
                <a:ext uri="{FF2B5EF4-FFF2-40B4-BE49-F238E27FC236}">
                  <a16:creationId xmlns:a16="http://schemas.microsoft.com/office/drawing/2014/main" id="{066B6C10-E3AE-4C93-8E97-EBE1FF1F2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715164" y="2866487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53">
              <a:extLst>
                <a:ext uri="{FF2B5EF4-FFF2-40B4-BE49-F238E27FC236}">
                  <a16:creationId xmlns:a16="http://schemas.microsoft.com/office/drawing/2014/main" id="{E277C220-5466-4FD0-B77C-7E295E8C31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86842" y="4423779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8">
              <a:extLst>
                <a:ext uri="{FF2B5EF4-FFF2-40B4-BE49-F238E27FC236}">
                  <a16:creationId xmlns:a16="http://schemas.microsoft.com/office/drawing/2014/main" id="{3DEA17E6-646F-4827-A08D-E4725219F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45923" y="2688038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9">
              <a:extLst>
                <a:ext uri="{FF2B5EF4-FFF2-40B4-BE49-F238E27FC236}">
                  <a16:creationId xmlns:a16="http://schemas.microsoft.com/office/drawing/2014/main" id="{3B5C6B2B-92D7-442F-8445-E554C082A5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64193" y="5853929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0">
              <a:extLst>
                <a:ext uri="{FF2B5EF4-FFF2-40B4-BE49-F238E27FC236}">
                  <a16:creationId xmlns:a16="http://schemas.microsoft.com/office/drawing/2014/main" id="{78B1671C-BA12-4A0C-BF73-4C133110AE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78440" y="5118526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4">
              <a:extLst>
                <a:ext uri="{FF2B5EF4-FFF2-40B4-BE49-F238E27FC236}">
                  <a16:creationId xmlns:a16="http://schemas.microsoft.com/office/drawing/2014/main" id="{3E147694-6DC6-4EE8-AC97-7AE26398DC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08610" y="5224928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E0283834-E22A-4F12-8B1D-9D97BDDC8B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09191" y="4963353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06">
              <a:extLst>
                <a:ext uri="{FF2B5EF4-FFF2-40B4-BE49-F238E27FC236}">
                  <a16:creationId xmlns:a16="http://schemas.microsoft.com/office/drawing/2014/main" id="{27CBE636-5461-44EB-AE97-6E8154E9C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51948" y="216328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08">
              <a:extLst>
                <a:ext uri="{FF2B5EF4-FFF2-40B4-BE49-F238E27FC236}">
                  <a16:creationId xmlns:a16="http://schemas.microsoft.com/office/drawing/2014/main" id="{A06117E5-5F5D-46C1-ACE2-979C1BA461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51489" y="4289932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10">
              <a:extLst>
                <a:ext uri="{FF2B5EF4-FFF2-40B4-BE49-F238E27FC236}">
                  <a16:creationId xmlns:a16="http://schemas.microsoft.com/office/drawing/2014/main" id="{9DEA3051-9D19-4DC6-8C98-00C425876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29672" y="1915452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12">
              <a:extLst>
                <a:ext uri="{FF2B5EF4-FFF2-40B4-BE49-F238E27FC236}">
                  <a16:creationId xmlns:a16="http://schemas.microsoft.com/office/drawing/2014/main" id="{DF50010C-C69E-4770-B0E3-E4DC2ACE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56864" y="3877242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">
              <a:extLst>
                <a:ext uri="{FF2B5EF4-FFF2-40B4-BE49-F238E27FC236}">
                  <a16:creationId xmlns:a16="http://schemas.microsoft.com/office/drawing/2014/main" id="{EF4373F0-D39C-43FD-9D4E-20E2371D6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23446" y="161572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">
              <a:extLst>
                <a:ext uri="{FF2B5EF4-FFF2-40B4-BE49-F238E27FC236}">
                  <a16:creationId xmlns:a16="http://schemas.microsoft.com/office/drawing/2014/main" id="{1DF9A3CD-079A-4625-84F2-DF7EC61A0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83886" y="159711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34">
              <a:extLst>
                <a:ext uri="{FF2B5EF4-FFF2-40B4-BE49-F238E27FC236}">
                  <a16:creationId xmlns:a16="http://schemas.microsoft.com/office/drawing/2014/main" id="{D7908608-A36E-4015-8FFF-EE727465F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34584" y="5202118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36">
              <a:extLst>
                <a:ext uri="{FF2B5EF4-FFF2-40B4-BE49-F238E27FC236}">
                  <a16:creationId xmlns:a16="http://schemas.microsoft.com/office/drawing/2014/main" id="{8E4FC21A-4E37-45B9-8ED9-8E9A200F6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36381" y="2387100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41">
              <a:extLst>
                <a:ext uri="{FF2B5EF4-FFF2-40B4-BE49-F238E27FC236}">
                  <a16:creationId xmlns:a16="http://schemas.microsoft.com/office/drawing/2014/main" id="{7EC6CA60-3309-4909-A242-6EDC1620A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36381" y="213148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42">
              <a:extLst>
                <a:ext uri="{FF2B5EF4-FFF2-40B4-BE49-F238E27FC236}">
                  <a16:creationId xmlns:a16="http://schemas.microsoft.com/office/drawing/2014/main" id="{E36F8D28-C5C9-4366-9BDE-D82FC2ED9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16200" y="4946730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45">
              <a:extLst>
                <a:ext uri="{FF2B5EF4-FFF2-40B4-BE49-F238E27FC236}">
                  <a16:creationId xmlns:a16="http://schemas.microsoft.com/office/drawing/2014/main" id="{347BC4EC-879E-4A58-BB8E-9965F42E5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54033" y="2727219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66">
              <a:extLst>
                <a:ext uri="{FF2B5EF4-FFF2-40B4-BE49-F238E27FC236}">
                  <a16:creationId xmlns:a16="http://schemas.microsoft.com/office/drawing/2014/main" id="{2FE79B60-958E-49FB-BAE5-09E087A8B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14286" y="5169064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69">
              <a:extLst>
                <a:ext uri="{FF2B5EF4-FFF2-40B4-BE49-F238E27FC236}">
                  <a16:creationId xmlns:a16="http://schemas.microsoft.com/office/drawing/2014/main" id="{F219BB5D-9580-4264-9E63-C861E665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29703" y="16325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70">
              <a:extLst>
                <a:ext uri="{FF2B5EF4-FFF2-40B4-BE49-F238E27FC236}">
                  <a16:creationId xmlns:a16="http://schemas.microsoft.com/office/drawing/2014/main" id="{CEF6BF91-FC3D-46D7-8208-81727E55D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43734" y="2153904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74">
              <a:extLst>
                <a:ext uri="{FF2B5EF4-FFF2-40B4-BE49-F238E27FC236}">
                  <a16:creationId xmlns:a16="http://schemas.microsoft.com/office/drawing/2014/main" id="{87C340A0-6594-44EF-A2FF-368EE4365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35519" y="2345568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85">
              <a:extLst>
                <a:ext uri="{FF2B5EF4-FFF2-40B4-BE49-F238E27FC236}">
                  <a16:creationId xmlns:a16="http://schemas.microsoft.com/office/drawing/2014/main" id="{C1864E85-CB41-4E68-88E0-97EC875AC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56115" y="1931174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87">
              <a:extLst>
                <a:ext uri="{FF2B5EF4-FFF2-40B4-BE49-F238E27FC236}">
                  <a16:creationId xmlns:a16="http://schemas.microsoft.com/office/drawing/2014/main" id="{BE8F5959-39FD-404F-9DCA-045A6FF03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73164" y="1624407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88">
              <a:extLst>
                <a:ext uri="{FF2B5EF4-FFF2-40B4-BE49-F238E27FC236}">
                  <a16:creationId xmlns:a16="http://schemas.microsoft.com/office/drawing/2014/main" id="{AF2FFA2C-AA3B-4407-8D1E-EC9EBA5E1A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438108" y="2693244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94">
              <a:extLst>
                <a:ext uri="{FF2B5EF4-FFF2-40B4-BE49-F238E27FC236}">
                  <a16:creationId xmlns:a16="http://schemas.microsoft.com/office/drawing/2014/main" id="{9AD27997-4281-4B54-9055-A0F002812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37042" y="5049293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2">
              <a:extLst>
                <a:ext uri="{FF2B5EF4-FFF2-40B4-BE49-F238E27FC236}">
                  <a16:creationId xmlns:a16="http://schemas.microsoft.com/office/drawing/2014/main" id="{3E41767B-D672-4A2B-A6A4-963C085A8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39676" y="5302898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3">
              <a:extLst>
                <a:ext uri="{FF2B5EF4-FFF2-40B4-BE49-F238E27FC236}">
                  <a16:creationId xmlns:a16="http://schemas.microsoft.com/office/drawing/2014/main" id="{AB4F7F6A-E2B2-4495-9B73-CD2BF7F35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91555" y="2326783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17">
              <a:extLst>
                <a:ext uri="{FF2B5EF4-FFF2-40B4-BE49-F238E27FC236}">
                  <a16:creationId xmlns:a16="http://schemas.microsoft.com/office/drawing/2014/main" id="{47982EE6-D4AC-49D9-9045-46EB0DDEA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773558" y="2380211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18">
              <a:extLst>
                <a:ext uri="{FF2B5EF4-FFF2-40B4-BE49-F238E27FC236}">
                  <a16:creationId xmlns:a16="http://schemas.microsoft.com/office/drawing/2014/main" id="{B37DA8E7-A892-4110-A590-4407256B2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64388" y="164189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19">
              <a:extLst>
                <a:ext uri="{FF2B5EF4-FFF2-40B4-BE49-F238E27FC236}">
                  <a16:creationId xmlns:a16="http://schemas.microsoft.com/office/drawing/2014/main" id="{92F7A78A-541E-4652-82A6-5EFF9AFA58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46792" y="1980827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41">
              <a:extLst>
                <a:ext uri="{FF2B5EF4-FFF2-40B4-BE49-F238E27FC236}">
                  <a16:creationId xmlns:a16="http://schemas.microsoft.com/office/drawing/2014/main" id="{66CD4983-0D67-47D1-B718-95E23F619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74146" y="5296283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79">
              <a:extLst>
                <a:ext uri="{FF2B5EF4-FFF2-40B4-BE49-F238E27FC236}">
                  <a16:creationId xmlns:a16="http://schemas.microsoft.com/office/drawing/2014/main" id="{B2994A0B-6B7D-42B0-81A8-EA482E2696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89090" y="2938560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79">
              <a:extLst>
                <a:ext uri="{FF2B5EF4-FFF2-40B4-BE49-F238E27FC236}">
                  <a16:creationId xmlns:a16="http://schemas.microsoft.com/office/drawing/2014/main" id="{71D6B524-6981-4540-85FC-1C7E3A9103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68969" y="183118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79">
              <a:extLst>
                <a:ext uri="{FF2B5EF4-FFF2-40B4-BE49-F238E27FC236}">
                  <a16:creationId xmlns:a16="http://schemas.microsoft.com/office/drawing/2014/main" id="{119CDAF4-086B-4DF4-91C4-0E55E2E04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34612" y="26774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74">
              <a:extLst>
                <a:ext uri="{FF2B5EF4-FFF2-40B4-BE49-F238E27FC236}">
                  <a16:creationId xmlns:a16="http://schemas.microsoft.com/office/drawing/2014/main" id="{4A3083A2-69D2-4C08-9514-FF14E494D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64508" y="938073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53">
              <a:extLst>
                <a:ext uri="{FF2B5EF4-FFF2-40B4-BE49-F238E27FC236}">
                  <a16:creationId xmlns:a16="http://schemas.microsoft.com/office/drawing/2014/main" id="{3153AA8F-BF95-4135-98A9-71FD20DD5F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040577" y="565264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85">
              <a:extLst>
                <a:ext uri="{FF2B5EF4-FFF2-40B4-BE49-F238E27FC236}">
                  <a16:creationId xmlns:a16="http://schemas.microsoft.com/office/drawing/2014/main" id="{D279C500-6A73-497D-9B5A-E2F33AD13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46792" y="1839756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Picture 3" descr="NADPFLO1">
            <a:extLst>
              <a:ext uri="{FF2B5EF4-FFF2-40B4-BE49-F238E27FC236}">
                <a16:creationId xmlns:a16="http://schemas.microsoft.com/office/drawing/2014/main" id="{88C3175B-C6B0-4D87-96D3-8E7E6F016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alphaModFix/>
          </a:blip>
          <a:stretch>
            <a:fillRect/>
          </a:stretch>
        </p:blipFill>
        <p:spPr bwMode="auto">
          <a:xfrm>
            <a:off x="7541736" y="1323722"/>
            <a:ext cx="3990032" cy="42076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057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9750" y="118533"/>
            <a:ext cx="85725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300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1AC88F6-55CB-496B-8AD8-9ABD2E6E3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18">
            <a:extLst>
              <a:ext uri="{FF2B5EF4-FFF2-40B4-BE49-F238E27FC236}">
                <a16:creationId xmlns:a16="http://schemas.microsoft.com/office/drawing/2014/main" id="{F1FA5EE8-8FDF-4249-8FBE-5EE4A41B3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3029900" y="2757"/>
            <a:ext cx="131153" cy="96290"/>
          </a:xfrm>
          <a:custGeom>
            <a:avLst/>
            <a:gdLst>
              <a:gd name="T0" fmla="*/ 22 w 40"/>
              <a:gd name="T1" fmla="*/ 0 h 32"/>
              <a:gd name="T2" fmla="*/ 16 w 40"/>
              <a:gd name="T3" fmla="*/ 25 h 32"/>
              <a:gd name="T4" fmla="*/ 22 w 40"/>
              <a:gd name="T5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32">
                <a:moveTo>
                  <a:pt x="22" y="0"/>
                </a:moveTo>
                <a:cubicBezTo>
                  <a:pt x="40" y="3"/>
                  <a:pt x="40" y="32"/>
                  <a:pt x="16" y="25"/>
                </a:cubicBezTo>
                <a:cubicBezTo>
                  <a:pt x="0" y="7"/>
                  <a:pt x="14" y="4"/>
                  <a:pt x="2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9239DF-EAA4-47C3-B4E3-79C6BCB24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267"/>
            <a:ext cx="6789873" cy="6847466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BF46BD-672E-4853-95A5-B6C545875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1721" y="680273"/>
            <a:ext cx="3786432" cy="86326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Membership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32FB5-3468-4ED6-8127-D52507D23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91" y="1589953"/>
            <a:ext cx="6080353" cy="457490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40000"/>
              </a:lnSpc>
            </a:pPr>
            <a:r>
              <a:rPr lang="en-US" sz="2600" dirty="0"/>
              <a:t>Pathfinder membership is 5 thru 10 grades.</a:t>
            </a:r>
          </a:p>
          <a:p>
            <a:pPr>
              <a:lnSpc>
                <a:spcPct val="140000"/>
              </a:lnSpc>
            </a:pPr>
            <a:r>
              <a:rPr lang="en-US" sz="2600" dirty="0"/>
              <a:t>Application forms for membership must be completed.</a:t>
            </a:r>
          </a:p>
          <a:p>
            <a:pPr>
              <a:lnSpc>
                <a:spcPct val="140000"/>
              </a:lnSpc>
            </a:pPr>
            <a:r>
              <a:rPr lang="en-US" sz="2600" dirty="0"/>
              <a:t>All Pathfinders must pay membership and insurance fees as required.</a:t>
            </a:r>
          </a:p>
          <a:p>
            <a:pPr>
              <a:lnSpc>
                <a:spcPct val="140000"/>
              </a:lnSpc>
            </a:pPr>
            <a:r>
              <a:rPr lang="en-US" sz="2600" dirty="0"/>
              <a:t>Pathfinders must come to meetings and club-sponsored events in the uniform unless otherwise indicated by club director. </a:t>
            </a:r>
          </a:p>
          <a:p>
            <a:pPr>
              <a:lnSpc>
                <a:spcPct val="140000"/>
              </a:lnSpc>
            </a:pPr>
            <a:r>
              <a:rPr lang="en-US" sz="2600" dirty="0"/>
              <a:t>Learn and keep the Pledge and Law.</a:t>
            </a:r>
          </a:p>
          <a:p>
            <a:pPr>
              <a:lnSpc>
                <a:spcPct val="140000"/>
              </a:lnSpc>
            </a:pPr>
            <a:endParaRPr lang="en-US" sz="1400" dirty="0"/>
          </a:p>
        </p:txBody>
      </p:sp>
      <p:pic>
        <p:nvPicPr>
          <p:cNvPr id="4" name="Picture 3" descr="NADPFLO1">
            <a:extLst>
              <a:ext uri="{FF2B5EF4-FFF2-40B4-BE49-F238E27FC236}">
                <a16:creationId xmlns:a16="http://schemas.microsoft.com/office/drawing/2014/main" id="{D9F6086A-09B2-4399-BA49-EE7C60EBA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alphaModFix/>
          </a:blip>
          <a:stretch>
            <a:fillRect/>
          </a:stretch>
        </p:blipFill>
        <p:spPr bwMode="auto">
          <a:xfrm>
            <a:off x="7926949" y="1780960"/>
            <a:ext cx="3125594" cy="3296081"/>
          </a:xfrm>
          <a:prstGeom prst="rect">
            <a:avLst/>
          </a:prstGeom>
          <a:noFill/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B873598-A5D6-4515-841C-9AB010800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76114" y="50902"/>
            <a:ext cx="561595" cy="6748949"/>
            <a:chOff x="10983959" y="11892"/>
            <a:chExt cx="561595" cy="6748949"/>
          </a:xfrm>
        </p:grpSpPr>
        <p:sp>
          <p:nvSpPr>
            <p:cNvPr id="16" name="Freeform 78">
              <a:extLst>
                <a:ext uri="{FF2B5EF4-FFF2-40B4-BE49-F238E27FC236}">
                  <a16:creationId xmlns:a16="http://schemas.microsoft.com/office/drawing/2014/main" id="{418AB34E-9EF6-48BC-AF7F-47FE6E60EE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9694" y="657338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9">
              <a:extLst>
                <a:ext uri="{FF2B5EF4-FFF2-40B4-BE49-F238E27FC236}">
                  <a16:creationId xmlns:a16="http://schemas.microsoft.com/office/drawing/2014/main" id="{14B51991-F7B9-4523-991E-4B220B358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2066" y="888383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0">
              <a:extLst>
                <a:ext uri="{FF2B5EF4-FFF2-40B4-BE49-F238E27FC236}">
                  <a16:creationId xmlns:a16="http://schemas.microsoft.com/office/drawing/2014/main" id="{6537FAB0-3322-42E0-9F8C-EDF4A72B6F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6725" y="1126178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1">
              <a:extLst>
                <a:ext uri="{FF2B5EF4-FFF2-40B4-BE49-F238E27FC236}">
                  <a16:creationId xmlns:a16="http://schemas.microsoft.com/office/drawing/2014/main" id="{5FC1CEA0-9EDA-48BA-91A4-0D7521AC9D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9775" y="2139232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2">
              <a:extLst>
                <a:ext uri="{FF2B5EF4-FFF2-40B4-BE49-F238E27FC236}">
                  <a16:creationId xmlns:a16="http://schemas.microsoft.com/office/drawing/2014/main" id="{8813D611-8A26-4F07-AC16-3565DAF01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7611" y="1916779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3">
              <a:extLst>
                <a:ext uri="{FF2B5EF4-FFF2-40B4-BE49-F238E27FC236}">
                  <a16:creationId xmlns:a16="http://schemas.microsoft.com/office/drawing/2014/main" id="{F15EA476-CE5C-4FE1-A880-70AF8FF690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0168" y="1601991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84">
              <a:extLst>
                <a:ext uri="{FF2B5EF4-FFF2-40B4-BE49-F238E27FC236}">
                  <a16:creationId xmlns:a16="http://schemas.microsoft.com/office/drawing/2014/main" id="{4C10B0E4-BA72-48DB-AB88-D89C5D5B6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184" y="452752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86">
              <a:extLst>
                <a:ext uri="{FF2B5EF4-FFF2-40B4-BE49-F238E27FC236}">
                  <a16:creationId xmlns:a16="http://schemas.microsoft.com/office/drawing/2014/main" id="{413EC776-1CD7-4C73-88A3-532D294010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153" y="106743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9">
              <a:extLst>
                <a:ext uri="{FF2B5EF4-FFF2-40B4-BE49-F238E27FC236}">
                  <a16:creationId xmlns:a16="http://schemas.microsoft.com/office/drawing/2014/main" id="{32D7ECB3-0A6F-467F-98EC-29C4051914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31692" y="1391412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0">
              <a:extLst>
                <a:ext uri="{FF2B5EF4-FFF2-40B4-BE49-F238E27FC236}">
                  <a16:creationId xmlns:a16="http://schemas.microsoft.com/office/drawing/2014/main" id="{F914534C-0AEA-45BD-B45C-40052B4704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3808" y="2012549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05">
              <a:extLst>
                <a:ext uri="{FF2B5EF4-FFF2-40B4-BE49-F238E27FC236}">
                  <a16:creationId xmlns:a16="http://schemas.microsoft.com/office/drawing/2014/main" id="{E54F067C-DE8C-43CA-80E6-C2945F9BC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7215" y="1918240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06">
              <a:extLst>
                <a:ext uri="{FF2B5EF4-FFF2-40B4-BE49-F238E27FC236}">
                  <a16:creationId xmlns:a16="http://schemas.microsoft.com/office/drawing/2014/main" id="{CE56D71F-5959-4E1D-A5DF-71B041CED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6852" y="525361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07">
              <a:extLst>
                <a:ext uri="{FF2B5EF4-FFF2-40B4-BE49-F238E27FC236}">
                  <a16:creationId xmlns:a16="http://schemas.microsoft.com/office/drawing/2014/main" id="{CE269F01-CB1B-441F-8C30-D7D073ABA5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617" y="2205310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08">
              <a:extLst>
                <a:ext uri="{FF2B5EF4-FFF2-40B4-BE49-F238E27FC236}">
                  <a16:creationId xmlns:a16="http://schemas.microsoft.com/office/drawing/2014/main" id="{DFB71656-550E-461A-8361-2FAC7EC467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523" y="1135206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09">
              <a:extLst>
                <a:ext uri="{FF2B5EF4-FFF2-40B4-BE49-F238E27FC236}">
                  <a16:creationId xmlns:a16="http://schemas.microsoft.com/office/drawing/2014/main" id="{3BBDD330-A57B-407A-89C0-82297E06C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7720" y="1636531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10">
              <a:extLst>
                <a:ext uri="{FF2B5EF4-FFF2-40B4-BE49-F238E27FC236}">
                  <a16:creationId xmlns:a16="http://schemas.microsoft.com/office/drawing/2014/main" id="{E9F987D6-50E9-4E64-A125-1646F81BE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576" y="277526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11">
              <a:extLst>
                <a:ext uri="{FF2B5EF4-FFF2-40B4-BE49-F238E27FC236}">
                  <a16:creationId xmlns:a16="http://schemas.microsoft.com/office/drawing/2014/main" id="{B4A1323B-C166-4B69-9CC6-A0B0C5CBFD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775" y="1365026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12">
              <a:extLst>
                <a:ext uri="{FF2B5EF4-FFF2-40B4-BE49-F238E27FC236}">
                  <a16:creationId xmlns:a16="http://schemas.microsoft.com/office/drawing/2014/main" id="{1B6C585F-7E6C-47A3-89B5-56CE03868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278" y="846372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62">
              <a:extLst>
                <a:ext uri="{FF2B5EF4-FFF2-40B4-BE49-F238E27FC236}">
                  <a16:creationId xmlns:a16="http://schemas.microsoft.com/office/drawing/2014/main" id="{573F869E-B622-4D92-B5E5-8142F9FF8C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6833" y="2886867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63">
              <a:extLst>
                <a:ext uri="{FF2B5EF4-FFF2-40B4-BE49-F238E27FC236}">
                  <a16:creationId xmlns:a16="http://schemas.microsoft.com/office/drawing/2014/main" id="{98C76635-BF2D-48A6-B34D-83DFBF0B14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8191" y="4025480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64">
              <a:extLst>
                <a:ext uri="{FF2B5EF4-FFF2-40B4-BE49-F238E27FC236}">
                  <a16:creationId xmlns:a16="http://schemas.microsoft.com/office/drawing/2014/main" id="{74893116-EFB3-4389-B085-6452DFCB7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6142" y="2618559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65">
              <a:extLst>
                <a:ext uri="{FF2B5EF4-FFF2-40B4-BE49-F238E27FC236}">
                  <a16:creationId xmlns:a16="http://schemas.microsoft.com/office/drawing/2014/main" id="{F8455658-81AB-4823-B233-545F58B89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6773" y="3762574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66">
              <a:extLst>
                <a:ext uri="{FF2B5EF4-FFF2-40B4-BE49-F238E27FC236}">
                  <a16:creationId xmlns:a16="http://schemas.microsoft.com/office/drawing/2014/main" id="{D2E2EE99-3B71-4E59-9A75-77D417FE33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34555" y="5309010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67">
              <a:extLst>
                <a:ext uri="{FF2B5EF4-FFF2-40B4-BE49-F238E27FC236}">
                  <a16:creationId xmlns:a16="http://schemas.microsoft.com/office/drawing/2014/main" id="{070BEDE0-38F8-449B-9D44-3A6587E5D4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14735" y="4525032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68">
              <a:extLst>
                <a:ext uri="{FF2B5EF4-FFF2-40B4-BE49-F238E27FC236}">
                  <a16:creationId xmlns:a16="http://schemas.microsoft.com/office/drawing/2014/main" id="{CFF8F15D-92AD-4157-B59B-F41110D32C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2123" y="3182292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69">
              <a:extLst>
                <a:ext uri="{FF2B5EF4-FFF2-40B4-BE49-F238E27FC236}">
                  <a16:creationId xmlns:a16="http://schemas.microsoft.com/office/drawing/2014/main" id="{DE765BA3-ADB3-49B3-AF99-25527B28F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1380" y="5591255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70">
              <a:extLst>
                <a:ext uri="{FF2B5EF4-FFF2-40B4-BE49-F238E27FC236}">
                  <a16:creationId xmlns:a16="http://schemas.microsoft.com/office/drawing/2014/main" id="{9CB04B54-7CCC-45D3-893B-1A9F69EF3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85593" y="6182999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71">
              <a:extLst>
                <a:ext uri="{FF2B5EF4-FFF2-40B4-BE49-F238E27FC236}">
                  <a16:creationId xmlns:a16="http://schemas.microsoft.com/office/drawing/2014/main" id="{E03C63CC-F114-4071-AE6C-F0630EE06C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32923" y="5070605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72">
              <a:extLst>
                <a:ext uri="{FF2B5EF4-FFF2-40B4-BE49-F238E27FC236}">
                  <a16:creationId xmlns:a16="http://schemas.microsoft.com/office/drawing/2014/main" id="{05B0A7A4-1356-4ED0-B70C-D2370EC85F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9660" y="4843746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73">
              <a:extLst>
                <a:ext uri="{FF2B5EF4-FFF2-40B4-BE49-F238E27FC236}">
                  <a16:creationId xmlns:a16="http://schemas.microsoft.com/office/drawing/2014/main" id="{15264C12-89C5-48F8-B21A-77199AEB9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34533" y="4344111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74">
              <a:extLst>
                <a:ext uri="{FF2B5EF4-FFF2-40B4-BE49-F238E27FC236}">
                  <a16:creationId xmlns:a16="http://schemas.microsoft.com/office/drawing/2014/main" id="{E5F74988-4414-406E-8835-E19AE56D9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90126" y="5961119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75">
              <a:extLst>
                <a:ext uri="{FF2B5EF4-FFF2-40B4-BE49-F238E27FC236}">
                  <a16:creationId xmlns:a16="http://schemas.microsoft.com/office/drawing/2014/main" id="{6F26C0F7-37F7-4F16-8694-83CD2FFCFA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7494" y="2378791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77">
              <a:extLst>
                <a:ext uri="{FF2B5EF4-FFF2-40B4-BE49-F238E27FC236}">
                  <a16:creationId xmlns:a16="http://schemas.microsoft.com/office/drawing/2014/main" id="{591FD356-51E8-4696-953A-1251B49D0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2740" y="3543074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85">
              <a:extLst>
                <a:ext uri="{FF2B5EF4-FFF2-40B4-BE49-F238E27FC236}">
                  <a16:creationId xmlns:a16="http://schemas.microsoft.com/office/drawing/2014/main" id="{288B4B31-E64F-40BD-8E14-B6329F58C8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88999" y="6370893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87">
              <a:extLst>
                <a:ext uri="{FF2B5EF4-FFF2-40B4-BE49-F238E27FC236}">
                  <a16:creationId xmlns:a16="http://schemas.microsoft.com/office/drawing/2014/main" id="{7A983C72-4E5D-4E86-97C9-124A66914B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12934" y="6648203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88">
              <a:extLst>
                <a:ext uri="{FF2B5EF4-FFF2-40B4-BE49-F238E27FC236}">
                  <a16:creationId xmlns:a16="http://schemas.microsoft.com/office/drawing/2014/main" id="{0DA42CFB-C72B-466C-A5A1-3A7FE3FAA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7039" y="5640343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91">
              <a:extLst>
                <a:ext uri="{FF2B5EF4-FFF2-40B4-BE49-F238E27FC236}">
                  <a16:creationId xmlns:a16="http://schemas.microsoft.com/office/drawing/2014/main" id="{6E598EB0-3067-4AFE-B583-B4EA34AC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69081" y="2616872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92">
              <a:extLst>
                <a:ext uri="{FF2B5EF4-FFF2-40B4-BE49-F238E27FC236}">
                  <a16:creationId xmlns:a16="http://schemas.microsoft.com/office/drawing/2014/main" id="{1A48EF51-845C-4F85-8B2F-2FA315FEE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5075" y="2356802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93">
              <a:extLst>
                <a:ext uri="{FF2B5EF4-FFF2-40B4-BE49-F238E27FC236}">
                  <a16:creationId xmlns:a16="http://schemas.microsoft.com/office/drawing/2014/main" id="{722AF17F-6410-41DD-8341-074314D948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1435" y="3268746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94">
              <a:extLst>
                <a:ext uri="{FF2B5EF4-FFF2-40B4-BE49-F238E27FC236}">
                  <a16:creationId xmlns:a16="http://schemas.microsoft.com/office/drawing/2014/main" id="{6E53328C-80DA-41D5-8887-8EFD0C0DF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59683" y="5303749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95">
              <a:extLst>
                <a:ext uri="{FF2B5EF4-FFF2-40B4-BE49-F238E27FC236}">
                  <a16:creationId xmlns:a16="http://schemas.microsoft.com/office/drawing/2014/main" id="{E534126B-9961-4FF4-961E-C69B7B3418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8642" y="306482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96">
              <a:extLst>
                <a:ext uri="{FF2B5EF4-FFF2-40B4-BE49-F238E27FC236}">
                  <a16:creationId xmlns:a16="http://schemas.microsoft.com/office/drawing/2014/main" id="{24BCF92F-4E0D-4156-B559-71247550DC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43420" y="3511722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97">
              <a:extLst>
                <a:ext uri="{FF2B5EF4-FFF2-40B4-BE49-F238E27FC236}">
                  <a16:creationId xmlns:a16="http://schemas.microsoft.com/office/drawing/2014/main" id="{39FC2855-1DF9-4487-80F3-06FB3A017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12732" y="4720573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98">
              <a:extLst>
                <a:ext uri="{FF2B5EF4-FFF2-40B4-BE49-F238E27FC236}">
                  <a16:creationId xmlns:a16="http://schemas.microsoft.com/office/drawing/2014/main" id="{7C993F26-0862-4C03-91DC-3F04D2B5C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55217" y="4202114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99">
              <a:extLst>
                <a:ext uri="{FF2B5EF4-FFF2-40B4-BE49-F238E27FC236}">
                  <a16:creationId xmlns:a16="http://schemas.microsoft.com/office/drawing/2014/main" id="{C6C56E7B-126A-4C3F-A469-3608EA6AC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99335" y="4505678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00">
              <a:extLst>
                <a:ext uri="{FF2B5EF4-FFF2-40B4-BE49-F238E27FC236}">
                  <a16:creationId xmlns:a16="http://schemas.microsoft.com/office/drawing/2014/main" id="{D2D4871B-5758-4F5B-8895-606EEEA53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57621" y="3830555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01">
              <a:extLst>
                <a:ext uri="{FF2B5EF4-FFF2-40B4-BE49-F238E27FC236}">
                  <a16:creationId xmlns:a16="http://schemas.microsoft.com/office/drawing/2014/main" id="{E2D1161B-F9E6-4449-BD23-D3A99A06D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52338" y="5038761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02">
              <a:extLst>
                <a:ext uri="{FF2B5EF4-FFF2-40B4-BE49-F238E27FC236}">
                  <a16:creationId xmlns:a16="http://schemas.microsoft.com/office/drawing/2014/main" id="{7B5343F0-33B4-42B8-B1D3-4E14E8D34D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48517" y="5599146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03">
              <a:extLst>
                <a:ext uri="{FF2B5EF4-FFF2-40B4-BE49-F238E27FC236}">
                  <a16:creationId xmlns:a16="http://schemas.microsoft.com/office/drawing/2014/main" id="{43138B67-6453-461D-B459-F45C9525C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31425" y="5869568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04">
              <a:extLst>
                <a:ext uri="{FF2B5EF4-FFF2-40B4-BE49-F238E27FC236}">
                  <a16:creationId xmlns:a16="http://schemas.microsoft.com/office/drawing/2014/main" id="{F4321640-2DAB-4728-8F77-AA902958BB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6885" y="2400481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13">
              <a:extLst>
                <a:ext uri="{FF2B5EF4-FFF2-40B4-BE49-F238E27FC236}">
                  <a16:creationId xmlns:a16="http://schemas.microsoft.com/office/drawing/2014/main" id="{F60AAD38-3AB0-4908-9DD5-98A1EDE12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8226" y="4788399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14">
              <a:extLst>
                <a:ext uri="{FF2B5EF4-FFF2-40B4-BE49-F238E27FC236}">
                  <a16:creationId xmlns:a16="http://schemas.microsoft.com/office/drawing/2014/main" id="{B51D7B30-65DF-4099-84FC-14FFA50F6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630" y="3554714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15">
              <a:extLst>
                <a:ext uri="{FF2B5EF4-FFF2-40B4-BE49-F238E27FC236}">
                  <a16:creationId xmlns:a16="http://schemas.microsoft.com/office/drawing/2014/main" id="{5F90E43F-FC6E-40ED-95AE-DFECA6878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5917" y="4217568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17">
              <a:extLst>
                <a:ext uri="{FF2B5EF4-FFF2-40B4-BE49-F238E27FC236}">
                  <a16:creationId xmlns:a16="http://schemas.microsoft.com/office/drawing/2014/main" id="{9B0C5E0D-DE21-43BD-8E97-8E685A6F65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3234" y="5913247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18">
              <a:extLst>
                <a:ext uri="{FF2B5EF4-FFF2-40B4-BE49-F238E27FC236}">
                  <a16:creationId xmlns:a16="http://schemas.microsoft.com/office/drawing/2014/main" id="{ACF643EB-0A53-42EC-B54E-0EAAEE3EE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19972" y="6421642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19">
              <a:extLst>
                <a:ext uri="{FF2B5EF4-FFF2-40B4-BE49-F238E27FC236}">
                  <a16:creationId xmlns:a16="http://schemas.microsoft.com/office/drawing/2014/main" id="{98B63847-D228-46DB-BAF6-02DF7DCC41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95638" y="6199035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8">
              <a:extLst>
                <a:ext uri="{FF2B5EF4-FFF2-40B4-BE49-F238E27FC236}">
                  <a16:creationId xmlns:a16="http://schemas.microsoft.com/office/drawing/2014/main" id="{E6E6F09A-FC48-4C92-ADC2-E75C7E9F36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0333" y="33404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44">
              <a:extLst>
                <a:ext uri="{FF2B5EF4-FFF2-40B4-BE49-F238E27FC236}">
                  <a16:creationId xmlns:a16="http://schemas.microsoft.com/office/drawing/2014/main" id="{C0B5223F-DD61-45F8-A4F2-838669FB09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8678" y="2855970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45">
              <a:extLst>
                <a:ext uri="{FF2B5EF4-FFF2-40B4-BE49-F238E27FC236}">
                  <a16:creationId xmlns:a16="http://schemas.microsoft.com/office/drawing/2014/main" id="{6098DC6D-978A-4319-A792-2629B96DF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21382" y="660797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2217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27A5CA-8322-4584-B42A-F26916528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989A5E-D171-4BB1-ACFF-6D1503FE5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8E37D5E-2F40-4CD5-A0F2-04001FB75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799" y="871105"/>
            <a:ext cx="7120054" cy="5117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BF46BD-672E-4853-95A5-B6C545875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1141507"/>
            <a:ext cx="5823323" cy="1099670"/>
          </a:xfrm>
        </p:spPr>
        <p:txBody>
          <a:bodyPr>
            <a:normAutofit/>
          </a:bodyPr>
          <a:lstStyle/>
          <a:p>
            <a:r>
              <a:rPr lang="en-US" dirty="0"/>
              <a:t>Membership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32FB5-3468-4ED6-8127-D52507D23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0699" y="2348753"/>
            <a:ext cx="5823323" cy="3199061"/>
          </a:xfrm>
        </p:spPr>
        <p:txBody>
          <a:bodyPr>
            <a:normAutofit/>
          </a:bodyPr>
          <a:lstStyle/>
          <a:p>
            <a:r>
              <a:rPr lang="en-US" sz="2400" dirty="0"/>
              <a:t>Faithful in attendance.</a:t>
            </a:r>
          </a:p>
          <a:p>
            <a:r>
              <a:rPr lang="en-US" sz="2400" dirty="0"/>
              <a:t>Participate in club activities.</a:t>
            </a:r>
          </a:p>
          <a:p>
            <a:r>
              <a:rPr lang="en-US" sz="2400" dirty="0"/>
              <a:t>Parents willing to support and cooperate with the club staff.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DDC3E08-72B7-412C-A277-9F3CF8EB3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314164" y="-37765"/>
            <a:ext cx="1829755" cy="6918658"/>
            <a:chOff x="9314164" y="-37765"/>
            <a:chExt cx="1829755" cy="6918658"/>
          </a:xfrm>
        </p:grpSpPr>
        <p:sp>
          <p:nvSpPr>
            <p:cNvPr id="16" name="Freeform 78">
              <a:extLst>
                <a:ext uri="{FF2B5EF4-FFF2-40B4-BE49-F238E27FC236}">
                  <a16:creationId xmlns:a16="http://schemas.microsoft.com/office/drawing/2014/main" id="{6E393635-9ABA-4EE9-8984-D5B554D94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32387" y="6316529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9">
              <a:extLst>
                <a:ext uri="{FF2B5EF4-FFF2-40B4-BE49-F238E27FC236}">
                  <a16:creationId xmlns:a16="http://schemas.microsoft.com/office/drawing/2014/main" id="{2A5EAEA1-79EC-462F-A08B-6139634F7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44759" y="6547574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0">
              <a:extLst>
                <a:ext uri="{FF2B5EF4-FFF2-40B4-BE49-F238E27FC236}">
                  <a16:creationId xmlns:a16="http://schemas.microsoft.com/office/drawing/2014/main" id="{1D2E5290-45AD-48B0-B9A0-7AE0A908BF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39418" y="6785369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4">
              <a:extLst>
                <a:ext uri="{FF2B5EF4-FFF2-40B4-BE49-F238E27FC236}">
                  <a16:creationId xmlns:a16="http://schemas.microsoft.com/office/drawing/2014/main" id="{E13C4831-440C-418E-9302-DDD9BFE38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13877" y="6111943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06">
              <a:extLst>
                <a:ext uri="{FF2B5EF4-FFF2-40B4-BE49-F238E27FC236}">
                  <a16:creationId xmlns:a16="http://schemas.microsoft.com/office/drawing/2014/main" id="{42B526D9-7E5C-4A67-9B1C-9E92092EA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59545" y="623010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08">
              <a:extLst>
                <a:ext uri="{FF2B5EF4-FFF2-40B4-BE49-F238E27FC236}">
                  <a16:creationId xmlns:a16="http://schemas.microsoft.com/office/drawing/2014/main" id="{DFA07926-5610-463F-BB98-6659FBA4C6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57216" y="6657917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10">
              <a:extLst>
                <a:ext uri="{FF2B5EF4-FFF2-40B4-BE49-F238E27FC236}">
                  <a16:creationId xmlns:a16="http://schemas.microsoft.com/office/drawing/2014/main" id="{827A238B-BA0C-4EBD-92EB-57B575487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37269" y="5982273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12">
              <a:extLst>
                <a:ext uri="{FF2B5EF4-FFF2-40B4-BE49-F238E27FC236}">
                  <a16:creationId xmlns:a16="http://schemas.microsoft.com/office/drawing/2014/main" id="{0CC3E394-72A8-46B8-B333-9A48011536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47971" y="6491358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30">
              <a:extLst>
                <a:ext uri="{FF2B5EF4-FFF2-40B4-BE49-F238E27FC236}">
                  <a16:creationId xmlns:a16="http://schemas.microsoft.com/office/drawing/2014/main" id="{C2F2B81F-CCBD-4D75-A268-529C27BEB4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403634" y="6045189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31">
              <a:extLst>
                <a:ext uri="{FF2B5EF4-FFF2-40B4-BE49-F238E27FC236}">
                  <a16:creationId xmlns:a16="http://schemas.microsoft.com/office/drawing/2014/main" id="{248273A6-4595-4B49-870D-93184B2BC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417308" y="6516876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35">
              <a:extLst>
                <a:ext uri="{FF2B5EF4-FFF2-40B4-BE49-F238E27FC236}">
                  <a16:creationId xmlns:a16="http://schemas.microsoft.com/office/drawing/2014/main" id="{613F679C-C6B7-45E2-AB85-06F11D016E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404647" y="6287218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41">
              <a:extLst>
                <a:ext uri="{FF2B5EF4-FFF2-40B4-BE49-F238E27FC236}">
                  <a16:creationId xmlns:a16="http://schemas.microsoft.com/office/drawing/2014/main" id="{AD733645-CE3B-4C6D-98E4-1C01A1C3F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365399" y="6667109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CC6A862F-C126-4979-9572-943E0EFA1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214090" y="6370129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D810D816-815F-4A09-A3E5-451D74A23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93683" y="6100955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297ABCD3-B369-4690-81A8-2627F24E4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77841" y="6035328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A2F71286-5332-4172-A372-755A472F3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75211" y="661509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43">
              <a:extLst>
                <a:ext uri="{FF2B5EF4-FFF2-40B4-BE49-F238E27FC236}">
                  <a16:creationId xmlns:a16="http://schemas.microsoft.com/office/drawing/2014/main" id="{B5108B37-F44A-47A4-A995-524197C47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29237" y="6564305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51">
              <a:extLst>
                <a:ext uri="{FF2B5EF4-FFF2-40B4-BE49-F238E27FC236}">
                  <a16:creationId xmlns:a16="http://schemas.microsoft.com/office/drawing/2014/main" id="{B4CEC1A4-E49B-426A-A335-FBB8D54341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91075" y="675511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54">
              <a:extLst>
                <a:ext uri="{FF2B5EF4-FFF2-40B4-BE49-F238E27FC236}">
                  <a16:creationId xmlns:a16="http://schemas.microsoft.com/office/drawing/2014/main" id="{A877D66C-F031-4FD3-A679-013BBD5978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73283" y="6365852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78">
              <a:extLst>
                <a:ext uri="{FF2B5EF4-FFF2-40B4-BE49-F238E27FC236}">
                  <a16:creationId xmlns:a16="http://schemas.microsoft.com/office/drawing/2014/main" id="{204EE8DB-CB6A-4043-8892-547496A838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36517" y="6424733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79">
              <a:extLst>
                <a:ext uri="{FF2B5EF4-FFF2-40B4-BE49-F238E27FC236}">
                  <a16:creationId xmlns:a16="http://schemas.microsoft.com/office/drawing/2014/main" id="{D41334E9-5983-47FA-8F3F-E023DE88C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48889" y="6655778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4">
              <a:extLst>
                <a:ext uri="{FF2B5EF4-FFF2-40B4-BE49-F238E27FC236}">
                  <a16:creationId xmlns:a16="http://schemas.microsoft.com/office/drawing/2014/main" id="{6FA6CD72-6404-4323-BFB5-E3C38E38E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18007" y="6220147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6">
              <a:extLst>
                <a:ext uri="{FF2B5EF4-FFF2-40B4-BE49-F238E27FC236}">
                  <a16:creationId xmlns:a16="http://schemas.microsoft.com/office/drawing/2014/main" id="{8A621A24-4735-44CF-99C1-BC39C2B71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28155" y="5996330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06">
              <a:extLst>
                <a:ext uri="{FF2B5EF4-FFF2-40B4-BE49-F238E27FC236}">
                  <a16:creationId xmlns:a16="http://schemas.microsoft.com/office/drawing/2014/main" id="{C55F2697-EFEC-4C5E-9D88-7F77747352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70443" y="6392035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10">
              <a:extLst>
                <a:ext uri="{FF2B5EF4-FFF2-40B4-BE49-F238E27FC236}">
                  <a16:creationId xmlns:a16="http://schemas.microsoft.com/office/drawing/2014/main" id="{3E74E34E-E8B2-43CF-A574-E562761D27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13167" y="6169756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12">
              <a:extLst>
                <a:ext uri="{FF2B5EF4-FFF2-40B4-BE49-F238E27FC236}">
                  <a16:creationId xmlns:a16="http://schemas.microsoft.com/office/drawing/2014/main" id="{4FCC862A-0E3B-42C2-9B61-40EE412F2E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47620" y="673959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6A4FFCDE-0207-482A-B5D1-757A0E0FA6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14683" y="597571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4729E6D2-3822-40F6-8EB5-86F31EF1EC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53019" y="375426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51">
              <a:extLst>
                <a:ext uri="{FF2B5EF4-FFF2-40B4-BE49-F238E27FC236}">
                  <a16:creationId xmlns:a16="http://schemas.microsoft.com/office/drawing/2014/main" id="{C8B35183-6EB6-4558-9788-CE8F0594D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423577" y="234657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53">
              <a:extLst>
                <a:ext uri="{FF2B5EF4-FFF2-40B4-BE49-F238E27FC236}">
                  <a16:creationId xmlns:a16="http://schemas.microsoft.com/office/drawing/2014/main" id="{B875E16E-F2DF-4A3D-A535-311A1886C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417474" y="786855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54">
              <a:extLst>
                <a:ext uri="{FF2B5EF4-FFF2-40B4-BE49-F238E27FC236}">
                  <a16:creationId xmlns:a16="http://schemas.microsoft.com/office/drawing/2014/main" id="{273178BC-B163-42C8-8AA3-E6015091DD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88672" y="6153093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78">
              <a:extLst>
                <a:ext uri="{FF2B5EF4-FFF2-40B4-BE49-F238E27FC236}">
                  <a16:creationId xmlns:a16="http://schemas.microsoft.com/office/drawing/2014/main" id="{3F715015-E0A6-4A26-9FD6-8150DDF1C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32223" y="272776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79">
              <a:extLst>
                <a:ext uri="{FF2B5EF4-FFF2-40B4-BE49-F238E27FC236}">
                  <a16:creationId xmlns:a16="http://schemas.microsoft.com/office/drawing/2014/main" id="{0EE0F506-CF28-4919-843E-96C438CCDB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44595" y="503821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80">
              <a:extLst>
                <a:ext uri="{FF2B5EF4-FFF2-40B4-BE49-F238E27FC236}">
                  <a16:creationId xmlns:a16="http://schemas.microsoft.com/office/drawing/2014/main" id="{ABF621B4-0B01-43A4-A7D1-413915B3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39253" y="723718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84">
              <a:extLst>
                <a:ext uri="{FF2B5EF4-FFF2-40B4-BE49-F238E27FC236}">
                  <a16:creationId xmlns:a16="http://schemas.microsoft.com/office/drawing/2014/main" id="{11CEF3FD-9334-449D-9A0D-A87415834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13713" y="68190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06">
              <a:extLst>
                <a:ext uri="{FF2B5EF4-FFF2-40B4-BE49-F238E27FC236}">
                  <a16:creationId xmlns:a16="http://schemas.microsoft.com/office/drawing/2014/main" id="{9FB3FAF8-148B-46ED-9715-58CFE7902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45733" y="216751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08">
              <a:extLst>
                <a:ext uri="{FF2B5EF4-FFF2-40B4-BE49-F238E27FC236}">
                  <a16:creationId xmlns:a16="http://schemas.microsoft.com/office/drawing/2014/main" id="{410E3435-0683-4EF2-9185-B5CADDD60F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42450" y="689006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10">
              <a:extLst>
                <a:ext uri="{FF2B5EF4-FFF2-40B4-BE49-F238E27FC236}">
                  <a16:creationId xmlns:a16="http://schemas.microsoft.com/office/drawing/2014/main" id="{FC146718-F493-4688-93D1-D3C4DBB66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23457" y="-31083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12">
              <a:extLst>
                <a:ext uri="{FF2B5EF4-FFF2-40B4-BE49-F238E27FC236}">
                  <a16:creationId xmlns:a16="http://schemas.microsoft.com/office/drawing/2014/main" id="{1C18D603-D7E6-4574-B11F-2C2462E3C7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98029" y="542101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30">
              <a:extLst>
                <a:ext uri="{FF2B5EF4-FFF2-40B4-BE49-F238E27FC236}">
                  <a16:creationId xmlns:a16="http://schemas.microsoft.com/office/drawing/2014/main" id="{39BAC9E3-0ED4-4E15-9E08-A51F84874F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389678" y="61440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31">
              <a:extLst>
                <a:ext uri="{FF2B5EF4-FFF2-40B4-BE49-F238E27FC236}">
                  <a16:creationId xmlns:a16="http://schemas.microsoft.com/office/drawing/2014/main" id="{731CC313-61BB-44C9-9BE8-6CFF0F2B03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403496" y="616427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35">
              <a:extLst>
                <a:ext uri="{FF2B5EF4-FFF2-40B4-BE49-F238E27FC236}">
                  <a16:creationId xmlns:a16="http://schemas.microsoft.com/office/drawing/2014/main" id="{55944B1A-48F3-4273-A87D-B12B35F8E1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426567" y="400174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0">
              <a:extLst>
                <a:ext uri="{FF2B5EF4-FFF2-40B4-BE49-F238E27FC236}">
                  <a16:creationId xmlns:a16="http://schemas.microsoft.com/office/drawing/2014/main" id="{2C030015-13DB-4AAA-B2C5-0DB11B17B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76243" y="2767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5">
              <a:extLst>
                <a:ext uri="{FF2B5EF4-FFF2-40B4-BE49-F238E27FC236}">
                  <a16:creationId xmlns:a16="http://schemas.microsoft.com/office/drawing/2014/main" id="{4CCDA4CA-802B-4060-84E8-3A5BCC2535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80173" y="54187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8">
              <a:extLst>
                <a:ext uri="{FF2B5EF4-FFF2-40B4-BE49-F238E27FC236}">
                  <a16:creationId xmlns:a16="http://schemas.microsoft.com/office/drawing/2014/main" id="{4AFB2596-28AD-4968-AC8C-0C89D5F830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83587" y="28512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2">
              <a:extLst>
                <a:ext uri="{FF2B5EF4-FFF2-40B4-BE49-F238E27FC236}">
                  <a16:creationId xmlns:a16="http://schemas.microsoft.com/office/drawing/2014/main" id="{2877C19B-C85A-43A8-9D22-E3555757E6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96325" y="6559732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3">
              <a:extLst>
                <a:ext uri="{FF2B5EF4-FFF2-40B4-BE49-F238E27FC236}">
                  <a16:creationId xmlns:a16="http://schemas.microsoft.com/office/drawing/2014/main" id="{86BB8A06-3A72-4664-906D-A764FD3C8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41294" y="78683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30">
              <a:extLst>
                <a:ext uri="{FF2B5EF4-FFF2-40B4-BE49-F238E27FC236}">
                  <a16:creationId xmlns:a16="http://schemas.microsoft.com/office/drawing/2014/main" id="{13A6CBDF-A71E-4C76-90F5-F93EC0472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81328" y="102815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43">
              <a:extLst>
                <a:ext uri="{FF2B5EF4-FFF2-40B4-BE49-F238E27FC236}">
                  <a16:creationId xmlns:a16="http://schemas.microsoft.com/office/drawing/2014/main" id="{CDDE2395-D4D4-4B16-998E-BA13687949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95320" y="736046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2">
              <a:extLst>
                <a:ext uri="{FF2B5EF4-FFF2-40B4-BE49-F238E27FC236}">
                  <a16:creationId xmlns:a16="http://schemas.microsoft.com/office/drawing/2014/main" id="{0C4C9822-221D-4DFD-A8F0-88BDB960D5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65294" y="326031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4">
              <a:extLst>
                <a:ext uri="{FF2B5EF4-FFF2-40B4-BE49-F238E27FC236}">
                  <a16:creationId xmlns:a16="http://schemas.microsoft.com/office/drawing/2014/main" id="{75210329-C983-4B1D-8573-5EB689CF4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42222" y="489659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9">
              <a:extLst>
                <a:ext uri="{FF2B5EF4-FFF2-40B4-BE49-F238E27FC236}">
                  <a16:creationId xmlns:a16="http://schemas.microsoft.com/office/drawing/2014/main" id="{12078099-9836-4B34-B3F8-123577D27E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46208" y="94600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78">
              <a:extLst>
                <a:ext uri="{FF2B5EF4-FFF2-40B4-BE49-F238E27FC236}">
                  <a16:creationId xmlns:a16="http://schemas.microsoft.com/office/drawing/2014/main" id="{DDC4164A-CF54-4258-93D9-E2985D8373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02600" y="596474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79">
              <a:extLst>
                <a:ext uri="{FF2B5EF4-FFF2-40B4-BE49-F238E27FC236}">
                  <a16:creationId xmlns:a16="http://schemas.microsoft.com/office/drawing/2014/main" id="{5757C01C-EDE3-4DA2-A988-C56F92676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14972" y="827519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84">
              <a:extLst>
                <a:ext uri="{FF2B5EF4-FFF2-40B4-BE49-F238E27FC236}">
                  <a16:creationId xmlns:a16="http://schemas.microsoft.com/office/drawing/2014/main" id="{3DFE3A5E-CE1B-44A3-90D9-F7ECC6F864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84090" y="391888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86">
              <a:extLst>
                <a:ext uri="{FF2B5EF4-FFF2-40B4-BE49-F238E27FC236}">
                  <a16:creationId xmlns:a16="http://schemas.microsoft.com/office/drawing/2014/main" id="{96392746-AF8E-4EC4-ABD1-04C4AB9DE1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94059" y="45879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06">
              <a:extLst>
                <a:ext uri="{FF2B5EF4-FFF2-40B4-BE49-F238E27FC236}">
                  <a16:creationId xmlns:a16="http://schemas.microsoft.com/office/drawing/2014/main" id="{63B0352C-E450-4B7D-826D-25B95A158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29758" y="46449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10">
              <a:extLst>
                <a:ext uri="{FF2B5EF4-FFF2-40B4-BE49-F238E27FC236}">
                  <a16:creationId xmlns:a16="http://schemas.microsoft.com/office/drawing/2014/main" id="{291D0AEA-30E5-47FC-9CBD-F59E92418A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07482" y="216663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12">
              <a:extLst>
                <a:ext uri="{FF2B5EF4-FFF2-40B4-BE49-F238E27FC236}">
                  <a16:creationId xmlns:a16="http://schemas.microsoft.com/office/drawing/2014/main" id="{5D3E4E8D-958E-4303-B0DC-F363C1256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18184" y="785508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8">
              <a:extLst>
                <a:ext uri="{FF2B5EF4-FFF2-40B4-BE49-F238E27FC236}">
                  <a16:creationId xmlns:a16="http://schemas.microsoft.com/office/drawing/2014/main" id="{D496ABB3-10B3-42C9-B3B5-8AE46C11A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19874" y="3251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Picture 3" descr="NADPFLO1">
            <a:extLst>
              <a:ext uri="{FF2B5EF4-FFF2-40B4-BE49-F238E27FC236}">
                <a16:creationId xmlns:a16="http://schemas.microsoft.com/office/drawing/2014/main" id="{DD58BB86-AA27-46AD-A703-6A4CC92AF6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6768" r="9376" b="3"/>
          <a:stretch/>
        </p:blipFill>
        <p:spPr bwMode="auto">
          <a:xfrm>
            <a:off x="8127999" y="871105"/>
            <a:ext cx="4064001" cy="51105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154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1AC88F6-55CB-496B-8AD8-9ABD2E6E3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9239DF-EAA4-47C3-B4E3-79C6BCB24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5267"/>
            <a:ext cx="6095998" cy="6847466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95083A-CDF2-4288-BF67-30DE0C27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4566" y="570175"/>
            <a:ext cx="4738865" cy="147683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Pathfinder Programs</a:t>
            </a:r>
          </a:p>
        </p:txBody>
      </p:sp>
      <p:pic>
        <p:nvPicPr>
          <p:cNvPr id="4" name="Picture 3" descr="NADPFLO1">
            <a:extLst>
              <a:ext uri="{FF2B5EF4-FFF2-40B4-BE49-F238E27FC236}">
                <a16:creationId xmlns:a16="http://schemas.microsoft.com/office/drawing/2014/main" id="{4BFF09AE-4FBE-4652-9290-1AEE08AF77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/>
          </a:blip>
          <a:srcRect l="921" r="3530" b="4"/>
          <a:stretch/>
        </p:blipFill>
        <p:spPr bwMode="auto">
          <a:xfrm>
            <a:off x="1426677" y="1648387"/>
            <a:ext cx="3327183" cy="3671953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1D131-3612-443D-ABAF-66462125F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5340" y="2191837"/>
            <a:ext cx="4477316" cy="3834712"/>
          </a:xfrm>
        </p:spPr>
        <p:txBody>
          <a:bodyPr>
            <a:noAutofit/>
          </a:bodyPr>
          <a:lstStyle/>
          <a:p>
            <a:r>
              <a:rPr lang="en-US" sz="2400" dirty="0"/>
              <a:t>Meetings</a:t>
            </a:r>
          </a:p>
          <a:p>
            <a:r>
              <a:rPr lang="en-US" sz="2400" dirty="0"/>
              <a:t>Inductions</a:t>
            </a:r>
          </a:p>
          <a:p>
            <a:r>
              <a:rPr lang="en-US" sz="2400" dirty="0"/>
              <a:t>Pathfinder Day</a:t>
            </a:r>
          </a:p>
          <a:p>
            <a:r>
              <a:rPr lang="en-US" sz="2400" dirty="0"/>
              <a:t>Investitures</a:t>
            </a:r>
          </a:p>
          <a:p>
            <a:r>
              <a:rPr lang="en-US" sz="2400" dirty="0"/>
              <a:t>Conference Events</a:t>
            </a:r>
          </a:p>
          <a:p>
            <a:r>
              <a:rPr lang="en-US" sz="2400" dirty="0"/>
              <a:t>Camping</a:t>
            </a:r>
          </a:p>
        </p:txBody>
      </p:sp>
    </p:spTree>
    <p:extLst>
      <p:ext uri="{BB962C8B-B14F-4D97-AF65-F5344CB8AC3E}">
        <p14:creationId xmlns:p14="http://schemas.microsoft.com/office/powerpoint/2010/main" val="319565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ohemianVTI">
  <a:themeElements>
    <a:clrScheme name="AnalogousFromLightSeedRightStep">
      <a:dk1>
        <a:srgbClr val="000000"/>
      </a:dk1>
      <a:lt1>
        <a:srgbClr val="FFFFFF"/>
      </a:lt1>
      <a:dk2>
        <a:srgbClr val="273B21"/>
      </a:dk2>
      <a:lt2>
        <a:srgbClr val="E2E8E6"/>
      </a:lt2>
      <a:accent1>
        <a:srgbClr val="DE7FA0"/>
      </a:accent1>
      <a:accent2>
        <a:srgbClr val="D76962"/>
      </a:accent2>
      <a:accent3>
        <a:srgbClr val="D5975E"/>
      </a:accent3>
      <a:accent4>
        <a:srgbClr val="AEA450"/>
      </a:accent4>
      <a:accent5>
        <a:srgbClr val="93AA61"/>
      </a:accent5>
      <a:accent6>
        <a:srgbClr val="6DB452"/>
      </a:accent6>
      <a:hlink>
        <a:srgbClr val="568F7B"/>
      </a:hlink>
      <a:folHlink>
        <a:srgbClr val="7F7F7F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750</Words>
  <Application>Microsoft Macintosh PowerPoint</Application>
  <PresentationFormat>Widescreen</PresentationFormat>
  <Paragraphs>150</Paragraphs>
  <Slides>25</Slides>
  <Notes>2</Notes>
  <HiddenSlides>1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Arial Black</vt:lpstr>
      <vt:lpstr>Avenir Next LT Pro</vt:lpstr>
      <vt:lpstr>Calibri</vt:lpstr>
      <vt:lpstr>Modern Love</vt:lpstr>
      <vt:lpstr>BohemianVTI</vt:lpstr>
      <vt:lpstr>Pathfinder Club Organization &amp; Programming</vt:lpstr>
      <vt:lpstr>Steps In Organizing a  Pathfinder Club</vt:lpstr>
      <vt:lpstr>Steps In Organizing a  Pathfinder Club</vt:lpstr>
      <vt:lpstr>Steps In Organizing a  Pathfinder Club</vt:lpstr>
      <vt:lpstr>Steps In Organizing a  Pathfinder Club</vt:lpstr>
      <vt:lpstr>PowerPoint Presentation</vt:lpstr>
      <vt:lpstr>Membership </vt:lpstr>
      <vt:lpstr>Membership </vt:lpstr>
      <vt:lpstr>Pathfinder Programs</vt:lpstr>
      <vt:lpstr>PowerPoint Presentation</vt:lpstr>
      <vt:lpstr>Operating Policies</vt:lpstr>
      <vt:lpstr>Uniforms</vt:lpstr>
      <vt:lpstr>y</vt:lpstr>
      <vt:lpstr>PowerPoint Presentation</vt:lpstr>
      <vt:lpstr>x</vt:lpstr>
      <vt:lpstr>Finances Club Source of Income</vt:lpstr>
      <vt:lpstr>PowerPoint Presentation</vt:lpstr>
      <vt:lpstr>PowerPoint Presentation</vt:lpstr>
      <vt:lpstr>Sample Pathfinder Club Budget 1 </vt:lpstr>
      <vt:lpstr>Sample Pathfinder Club Budget 2</vt:lpstr>
      <vt:lpstr>Sample Pathfinder Club Budget 2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Pathfinder Club Organization &amp; Programming</dc:title>
  <dc:creator>Carl Rodriguez</dc:creator>
  <cp:lastModifiedBy>Carl Rodriguez</cp:lastModifiedBy>
  <cp:revision>8</cp:revision>
  <dcterms:created xsi:type="dcterms:W3CDTF">2021-01-22T18:37:59Z</dcterms:created>
  <dcterms:modified xsi:type="dcterms:W3CDTF">2021-01-23T01:48:01Z</dcterms:modified>
</cp:coreProperties>
</file>