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 snapToObjects="1">
      <p:cViewPr varScale="1">
        <p:scale>
          <a:sx n="45" d="100"/>
          <a:sy n="45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1676400" y="4089400"/>
            <a:ext cx="21056600" cy="1805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2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11049000" y="3721100"/>
            <a:ext cx="12573000" cy="1805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23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eveloping a Fabulous Yout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87044">
              <a:defRPr sz="17876"/>
            </a:lvl1pPr>
          </a:lstStyle>
          <a:p>
            <a:r>
              <a:t>Developing a Fabulous Youth</a:t>
            </a:r>
          </a:p>
        </p:txBody>
      </p:sp>
      <p:sp>
        <p:nvSpPr>
          <p:cNvPr id="167" name="Pastor Josué Felician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Pastor Josué Feliciano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2n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2nd Base</a:t>
            </a:r>
          </a:p>
        </p:txBody>
      </p:sp>
      <p:sp>
        <p:nvSpPr>
          <p:cNvPr id="205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206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Base represents HISTORY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Second Base represents HIGH FIVE</a:t>
            </a:r>
          </a:p>
          <a:p>
            <a:r>
              <a:t>Third Base represents HELP</a:t>
            </a:r>
          </a:p>
          <a:p>
            <a:r>
              <a:t>Home Plate represents HOME - A Place To Belong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2n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2nd Base</a:t>
            </a:r>
          </a:p>
        </p:txBody>
      </p:sp>
      <p:sp>
        <p:nvSpPr>
          <p:cNvPr id="209" name="High 5"/>
          <p:cNvSpPr txBox="1">
            <a:spLocks noGrp="1"/>
          </p:cNvSpPr>
          <p:nvPr>
            <p:ph type="title"/>
          </p:nvPr>
        </p:nvSpPr>
        <p:spPr>
          <a:xfrm>
            <a:off x="762000" y="2146300"/>
            <a:ext cx="22860000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High 5 </a:t>
            </a:r>
          </a:p>
        </p:txBody>
      </p:sp>
      <p:sp>
        <p:nvSpPr>
          <p:cNvPr id="210" name="What is a High 5 moment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 High 5 moment?</a:t>
            </a:r>
          </a:p>
          <a:p>
            <a:r>
              <a:t>How does that contribute to finding a place to belong?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“not looking to your own interests but each of you to the interests of the others.” Philippians 2:4 NIV"/>
          <p:cNvSpPr txBox="1">
            <a:spLocks noGrp="1"/>
          </p:cNvSpPr>
          <p:nvPr>
            <p:ph type="body" idx="21"/>
          </p:nvPr>
        </p:nvSpPr>
        <p:spPr>
          <a:xfrm>
            <a:off x="1676400" y="4089400"/>
            <a:ext cx="21056600" cy="5213605"/>
          </a:xfrm>
          <a:prstGeom prst="rect">
            <a:avLst/>
          </a:prstGeom>
        </p:spPr>
        <p:txBody>
          <a:bodyPr/>
          <a:lstStyle/>
          <a:p>
            <a:r>
              <a:t>“not looking to your own interests but each of you to the interests of the others.” Philippians 2:4 NIV</a:t>
            </a:r>
          </a:p>
        </p:txBody>
      </p:sp>
      <p:sp>
        <p:nvSpPr>
          <p:cNvPr id="213" name="King Solomon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King Solomon </a:t>
            </a:r>
          </a:p>
        </p:txBody>
      </p:sp>
      <p:sp>
        <p:nvSpPr>
          <p:cNvPr id="214" name="Wise king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Wise 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2n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2nd Base</a:t>
            </a:r>
          </a:p>
        </p:txBody>
      </p:sp>
      <p:pic>
        <p:nvPicPr>
          <p:cNvPr id="217" name="54F1C3C5-345F-443F-A7B2-C2E3BD4AD225-L0-001.jpeg" descr="54F1C3C5-345F-443F-A7B2-C2E3BD4AD225-L0-001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11501" r="34895"/>
          <a:stretch>
            <a:fillRect/>
          </a:stretch>
        </p:blipFill>
        <p:spPr>
          <a:xfrm>
            <a:off x="13335000" y="2159000"/>
            <a:ext cx="10287001" cy="10795000"/>
          </a:xfrm>
          <a:prstGeom prst="rect">
            <a:avLst/>
          </a:prstGeom>
        </p:spPr>
      </p:pic>
      <p:sp>
        <p:nvSpPr>
          <p:cNvPr id="218" name="Smile at Individu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Smile at Individuals</a:t>
            </a:r>
          </a:p>
        </p:txBody>
      </p:sp>
      <p:sp>
        <p:nvSpPr>
          <p:cNvPr id="219" name="What difference does a smile make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difference does a smile make?</a:t>
            </a:r>
          </a:p>
          <a:p>
            <a:r>
              <a:t>Share a time when it made a difference for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BA56446D-DFAB-4735-87DA-BA9372A3CB07-L0-001.jpeg" descr="BA56446D-DFAB-4735-87DA-BA9372A3CB07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22" name="Verbalize something positive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Verbalize something positive</a:t>
            </a:r>
          </a:p>
        </p:txBody>
      </p:sp>
      <p:sp>
        <p:nvSpPr>
          <p:cNvPr id="223" name="Give some examples of verbalizing something positive.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Give some examples of verbalizing something positive.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Why is this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2n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2nd Base</a:t>
            </a:r>
          </a:p>
        </p:txBody>
      </p:sp>
      <p:pic>
        <p:nvPicPr>
          <p:cNvPr id="226" name="0339D21D-BD74-4C85-ABF0-232902F09F03-L0-001.png" descr="0339D21D-BD74-4C85-ABF0-232902F09F03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488" t="11585" r="4217"/>
          <a:stretch>
            <a:fillRect/>
          </a:stretch>
        </p:blipFill>
        <p:spPr>
          <a:xfrm>
            <a:off x="13334999" y="2784276"/>
            <a:ext cx="10287001" cy="9544348"/>
          </a:xfrm>
          <a:prstGeom prst="rect">
            <a:avLst/>
          </a:prstGeom>
        </p:spPr>
      </p:pic>
      <p:sp>
        <p:nvSpPr>
          <p:cNvPr id="227" name="Share what you have in common with some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4830">
              <a:spcBef>
                <a:spcPts val="2500"/>
              </a:spcBef>
              <a:defRPr sz="5742"/>
            </a:lvl1pPr>
          </a:lstStyle>
          <a:p>
            <a:r>
              <a:t>Share what you have in common with someone</a:t>
            </a:r>
          </a:p>
        </p:txBody>
      </p:sp>
      <p:sp>
        <p:nvSpPr>
          <p:cNvPr id="228" name="What makes this a High 5 moment?…"/>
          <p:cNvSpPr txBox="1">
            <a:spLocks noGrp="1"/>
          </p:cNvSpPr>
          <p:nvPr>
            <p:ph type="body" sz="half" idx="1"/>
          </p:nvPr>
        </p:nvSpPr>
        <p:spPr>
          <a:xfrm>
            <a:off x="762000" y="3848100"/>
            <a:ext cx="11811000" cy="8585200"/>
          </a:xfrm>
          <a:prstGeom prst="rect">
            <a:avLst/>
          </a:prstGeom>
        </p:spPr>
        <p:txBody>
          <a:bodyPr/>
          <a:lstStyle/>
          <a:p>
            <a:r>
              <a:t>What makes this a High 5 moment?</a:t>
            </a:r>
          </a:p>
          <a:p>
            <a:r>
              <a:t>How does this help?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D886F13A-61C4-4AEC-9470-69D33222EE40-L0-001.jpeg" descr="D886F13A-61C4-4AEC-9470-69D33222EE40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31" name="Literally give a “high 5” to someone right now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544830">
              <a:spcBef>
                <a:spcPts val="2500"/>
              </a:spcBef>
              <a:defRPr sz="5742"/>
            </a:lvl1pPr>
          </a:lstStyle>
          <a:p>
            <a:r>
              <a:t>Literally give a “high 5” to someone right now</a:t>
            </a:r>
          </a:p>
        </p:txBody>
      </p:sp>
      <p:sp>
        <p:nvSpPr>
          <p:cNvPr id="232" name="When was the first time you can remember receiving a High 5? From who?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When was the first time you can remember receiving a High 5? From who?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makes High 5s not go out of style?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2n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2nd Base</a:t>
            </a:r>
          </a:p>
        </p:txBody>
      </p:sp>
      <p:sp>
        <p:nvSpPr>
          <p:cNvPr id="235" name="Listen to what someone sa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Listen to what someone says</a:t>
            </a:r>
          </a:p>
        </p:txBody>
      </p:sp>
      <p:sp>
        <p:nvSpPr>
          <p:cNvPr id="236" name="Does this really make a difference? If so, why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Does this really make a difference? If so, why? </a:t>
            </a:r>
          </a:p>
        </p:txBody>
      </p:sp>
      <p:pic>
        <p:nvPicPr>
          <p:cNvPr id="237" name="FD0156FF-CD92-4707-A6E0-0613779F628F-L0-001.jpeg" descr="FD0156FF-CD92-4707-A6E0-0613779F628F-L0-001.jpeg"/>
          <p:cNvPicPr>
            <a:picLocks noChangeAspect="1"/>
          </p:cNvPicPr>
          <p:nvPr/>
        </p:nvPicPr>
        <p:blipFill>
          <a:blip r:embed="rId2"/>
          <a:srcRect l="18341" r="18341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4123F954-287C-4A6A-BFA9-08A4FB4362CE-L0-001.png" descr="4123F954-287C-4A6A-BFA9-08A4FB4362CE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137" t="11559" r="8980" b="11559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40" name="High 5 Don’ts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High 5 Don’ts</a:t>
            </a:r>
          </a:p>
        </p:txBody>
      </p:sp>
      <p:sp>
        <p:nvSpPr>
          <p:cNvPr id="241" name="1. Only be with people you know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1. Only be with people you know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2. Be stoic (or sneer)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3. Laugh and point at someone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4. Talk only about yourself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5. Use “put downs.” Youth group should have a few rules, like not put downs.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3r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3rd Base</a:t>
            </a:r>
          </a:p>
        </p:txBody>
      </p:sp>
      <p:sp>
        <p:nvSpPr>
          <p:cNvPr id="244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245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Base represents HISTORY</a:t>
            </a:r>
          </a:p>
          <a:p>
            <a:r>
              <a:t>Second Base represents HIGH FIVE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Third Base represents HELP</a:t>
            </a:r>
          </a:p>
          <a:p>
            <a:r>
              <a:t>Home Plate represents HOME - A Place To Belong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member youth group is based on friendships. Youth need to feel safe and accepted."/>
          <p:cNvSpPr txBox="1">
            <a:spLocks noGrp="1"/>
          </p:cNvSpPr>
          <p:nvPr>
            <p:ph type="body" idx="21"/>
          </p:nvPr>
        </p:nvSpPr>
        <p:spPr>
          <a:xfrm>
            <a:off x="1676400" y="4089400"/>
            <a:ext cx="21056600" cy="5213605"/>
          </a:xfrm>
          <a:prstGeom prst="rect">
            <a:avLst/>
          </a:prstGeom>
        </p:spPr>
        <p:txBody>
          <a:bodyPr/>
          <a:lstStyle/>
          <a:p>
            <a:r>
              <a:t>Remember youth group is based on friendships. Youth need to feel safe and accepted.</a:t>
            </a:r>
          </a:p>
        </p:txBody>
      </p:sp>
      <p:sp>
        <p:nvSpPr>
          <p:cNvPr id="170" name="Steve Cas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Steve Case</a:t>
            </a:r>
          </a:p>
        </p:txBody>
      </p:sp>
      <p:sp>
        <p:nvSpPr>
          <p:cNvPr id="171" name="youth Expert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youth Expert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3r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3rd Base</a:t>
            </a:r>
          </a:p>
        </p:txBody>
      </p:sp>
      <p:sp>
        <p:nvSpPr>
          <p:cNvPr id="248" name="Hel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Help</a:t>
            </a:r>
          </a:p>
        </p:txBody>
      </p:sp>
      <p:sp>
        <p:nvSpPr>
          <p:cNvPr id="249" name="Define Help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Define Help.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3r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3rd Base</a:t>
            </a:r>
          </a:p>
        </p:txBody>
      </p:sp>
      <p:pic>
        <p:nvPicPr>
          <p:cNvPr id="252" name="6D9C1DD1-952A-4012-84DA-ECAD87374196-L0-001.png" descr="6D9C1DD1-952A-4012-84DA-ECAD87374196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10021" r="10021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253" name="Admit you need hel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Admit you need help</a:t>
            </a:r>
          </a:p>
        </p:txBody>
      </p:sp>
      <p:sp>
        <p:nvSpPr>
          <p:cNvPr id="254" name="What does this accomplish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this accomplish?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2BD841B6-04F2-437C-A8BF-D4CCA1CD81CB-L0-001.jpeg" descr="2BD841B6-04F2-437C-A8BF-D4CCA1CD81CB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6805" r="3285"/>
          <a:stretch>
            <a:fillRect/>
          </a:stretch>
        </p:blipFill>
        <p:spPr>
          <a:xfrm>
            <a:off x="0" y="0"/>
            <a:ext cx="10287000" cy="13716001"/>
          </a:xfrm>
          <a:prstGeom prst="rect">
            <a:avLst/>
          </a:prstGeom>
        </p:spPr>
      </p:pic>
      <p:sp>
        <p:nvSpPr>
          <p:cNvPr id="257" name="Take a risk with someone you trust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Take a risk with someone you trust</a:t>
            </a:r>
          </a:p>
        </p:txBody>
      </p:sp>
      <p:sp>
        <p:nvSpPr>
          <p:cNvPr id="258" name="Tell about a time you did a trust fall.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Tell about a time you did a trust fall.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did it accomplish?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3r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3rd Base</a:t>
            </a:r>
          </a:p>
        </p:txBody>
      </p:sp>
      <p:pic>
        <p:nvPicPr>
          <p:cNvPr id="261" name="6F610089-A6EB-42CE-A58A-F3ED19026C39-L0-001.png" descr="6F610089-A6EB-42CE-A58A-F3ED19026C39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352" r="2352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262" name="make it anonymo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make it anonymous</a:t>
            </a:r>
          </a:p>
        </p:txBody>
      </p:sp>
      <p:sp>
        <p:nvSpPr>
          <p:cNvPr id="263" name="Is it always best to praise people publicly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 it always best to praise people publicly?</a:t>
            </a:r>
          </a:p>
          <a:p>
            <a:r>
              <a:t>What difference does it make when it is anonymous?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FD2DE29C-B5F8-4879-AD1C-C61523743C66-L0-001.jpeg" descr="FD2DE29C-B5F8-4879-AD1C-C61523743C66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2270" r="3476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66" name="Humbly help others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Humbly help others</a:t>
            </a:r>
          </a:p>
        </p:txBody>
      </p:sp>
      <p:sp>
        <p:nvSpPr>
          <p:cNvPr id="267" name="What makes helping someone else without expecting nothing in return so impactful?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>
            <a:lvl1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What makes helping someone else without expecting nothing in return so impactful?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3rd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3rd Base</a:t>
            </a:r>
          </a:p>
        </p:txBody>
      </p:sp>
      <p:pic>
        <p:nvPicPr>
          <p:cNvPr id="270" name="7157237A-1BA0-4D7A-AEE7-7312BE8FB733-L0-001.png" descr="7157237A-1BA0-4D7A-AEE7-7312BE8FB733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2791" b="8504"/>
          <a:stretch>
            <a:fillRect/>
          </a:stretch>
        </p:blipFill>
        <p:spPr>
          <a:xfrm>
            <a:off x="13335000" y="2159000"/>
            <a:ext cx="10287000" cy="10795001"/>
          </a:xfrm>
          <a:prstGeom prst="rect">
            <a:avLst/>
          </a:prstGeom>
        </p:spPr>
      </p:pic>
      <p:sp>
        <p:nvSpPr>
          <p:cNvPr id="271" name="Be confident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Be confidential</a:t>
            </a:r>
          </a:p>
        </p:txBody>
      </p:sp>
      <p:sp>
        <p:nvSpPr>
          <p:cNvPr id="272" name="Is keeping a secret important? Why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 keeping a secret important? Why?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4123F954-287C-4A6A-BFA9-08A4FB4362CE-L0-001.png" descr="4123F954-287C-4A6A-BFA9-08A4FB4362CE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352" t="15588" r="8765" b="753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75" name="Help Don’ts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Help Don’ts</a:t>
            </a:r>
          </a:p>
        </p:txBody>
      </p:sp>
      <p:sp>
        <p:nvSpPr>
          <p:cNvPr id="276" name="1. Brag about yourself.…"/>
          <p:cNvSpPr txBox="1">
            <a:spLocks noGrp="1"/>
          </p:cNvSpPr>
          <p:nvPr>
            <p:ph type="body" sz="half" idx="1"/>
          </p:nvPr>
        </p:nvSpPr>
        <p:spPr>
          <a:xfrm>
            <a:off x="11429998" y="1699367"/>
            <a:ext cx="11811001" cy="9332718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1. Brag about yourself.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2. Don’t take others too seriously.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3. Gossip: A good rule: “Be Respectful of the Absent.”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4. Keep things too light and superficial.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5. Be a person who never admits you need help.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Home Pl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Home Plate</a:t>
            </a:r>
          </a:p>
        </p:txBody>
      </p:sp>
      <p:sp>
        <p:nvSpPr>
          <p:cNvPr id="279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280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Base represents HISTORY</a:t>
            </a:r>
          </a:p>
          <a:p>
            <a:r>
              <a:t>Second Base represents HIGH FIVE</a:t>
            </a:r>
          </a:p>
          <a:p>
            <a:r>
              <a:t>Third Base represents HELP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Home Plate represents HOME - A Place To Belong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Home Pl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Home Plate</a:t>
            </a:r>
          </a:p>
        </p:txBody>
      </p:sp>
      <p:sp>
        <p:nvSpPr>
          <p:cNvPr id="283" name="Home (I belong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Home (I belong)</a:t>
            </a:r>
          </a:p>
        </p:txBody>
      </p:sp>
      <p:sp>
        <p:nvSpPr>
          <p:cNvPr id="284" name="Why is this point important, after you’ve run all the bases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is this point important, after you’ve run all the bases?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“and to love your neighbor as yourself is more important than all burnt offerings and sacrifices.” Mark 12:33 NIV"/>
          <p:cNvSpPr txBox="1">
            <a:spLocks noGrp="1"/>
          </p:cNvSpPr>
          <p:nvPr>
            <p:ph type="body" idx="21"/>
          </p:nvPr>
        </p:nvSpPr>
        <p:spPr>
          <a:xfrm>
            <a:off x="1663700" y="3351232"/>
            <a:ext cx="21056600" cy="6917437"/>
          </a:xfrm>
          <a:prstGeom prst="rect">
            <a:avLst/>
          </a:prstGeom>
        </p:spPr>
        <p:txBody>
          <a:bodyPr/>
          <a:lstStyle/>
          <a:p>
            <a:r>
              <a:t>“and to love your neighbor as yourself is more important than all burnt offerings and sacrifices.” Mark 12:33 NIV</a:t>
            </a:r>
          </a:p>
        </p:txBody>
      </p:sp>
      <p:sp>
        <p:nvSpPr>
          <p:cNvPr id="287" name="Jesus Chris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Jesus Christ</a:t>
            </a:r>
          </a:p>
        </p:txBody>
      </p:sp>
      <p:sp>
        <p:nvSpPr>
          <p:cNvPr id="288" name="Son of God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Son of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854A9861-0A5F-459C-8050-23C8EAC8BCD1-L0-001.png" descr="854A9861-0A5F-459C-8050-23C8EAC8BCD1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3593" b="3593"/>
          <a:stretch>
            <a:fillRect/>
          </a:stretch>
        </p:blipFill>
        <p:spPr>
          <a:xfrm>
            <a:off x="4802909" y="0"/>
            <a:ext cx="14778182" cy="13716000"/>
          </a:xfrm>
          <a:prstGeom prst="rect">
            <a:avLst/>
          </a:prstGeom>
        </p:spPr>
      </p:pic>
      <p:sp>
        <p:nvSpPr>
          <p:cNvPr id="174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Youth Gro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defRPr sz="29088"/>
            </a:lvl1pPr>
          </a:lstStyle>
          <a:p>
            <a:r>
              <a:t>Youth Group</a:t>
            </a:r>
          </a:p>
        </p:txBody>
      </p:sp>
      <p:sp>
        <p:nvSpPr>
          <p:cNvPr id="176" name="It’s like Baseball!!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It’s like Baseball!!!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Home Pl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Home Plate</a:t>
            </a:r>
          </a:p>
        </p:txBody>
      </p:sp>
      <p:pic>
        <p:nvPicPr>
          <p:cNvPr id="291" name="7157237A-1BA0-4D7A-AEE7-7312BE8FB733-L0-001.png" descr="7157237A-1BA0-4D7A-AEE7-7312BE8FB733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4839" b="6457"/>
          <a:stretch>
            <a:fillRect/>
          </a:stretch>
        </p:blipFill>
        <p:spPr>
          <a:xfrm>
            <a:off x="13335000" y="2159000"/>
            <a:ext cx="10287000" cy="10795001"/>
          </a:xfrm>
          <a:prstGeom prst="rect">
            <a:avLst/>
          </a:prstGeom>
        </p:spPr>
      </p:pic>
      <p:sp>
        <p:nvSpPr>
          <p:cNvPr id="292" name="Ways to do h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Ways to do home</a:t>
            </a:r>
          </a:p>
        </p:txBody>
      </p:sp>
      <p:sp>
        <p:nvSpPr>
          <p:cNvPr id="293" name="1. Continue to go around the bases. You never know where a young person may be in their experience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Continue to go around the bases. You never know where a young person may be in their experience.</a:t>
            </a:r>
          </a:p>
          <a:p>
            <a:r>
              <a:t>2. Accept people.</a:t>
            </a:r>
          </a:p>
          <a:p>
            <a:r>
              <a:t>3.  Admit mistakes.</a:t>
            </a:r>
          </a:p>
          <a:p>
            <a:r>
              <a:t>4. Ask forgiveness.</a:t>
            </a:r>
          </a:p>
          <a:p>
            <a:r>
              <a:t>5. Celebrate God and others.</a:t>
            </a:r>
          </a:p>
          <a:p>
            <a:r>
              <a:t>What is so good about these points?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4123F954-287C-4A6A-BFA9-08A4FB4362CE-L0-001.png" descr="4123F954-287C-4A6A-BFA9-08A4FB4362CE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115" t="18176" r="9413" b="5352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96" name="Home don’ts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Home don’ts</a:t>
            </a:r>
          </a:p>
        </p:txBody>
      </p:sp>
      <p:sp>
        <p:nvSpPr>
          <p:cNvPr id="297" name="1. Look down on others.…"/>
          <p:cNvSpPr txBox="1">
            <a:spLocks noGrp="1"/>
          </p:cNvSpPr>
          <p:nvPr>
            <p:ph type="body" sz="half" idx="1"/>
          </p:nvPr>
        </p:nvSpPr>
        <p:spPr>
          <a:xfrm>
            <a:off x="11429998" y="28296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1. Look down on others.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2. Be overly private.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3. Point out other’s mistakes.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4. Be demanding and critical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5. Be a person who never admits anything.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Q &amp; 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 &amp;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1st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</a:t>
            </a:r>
          </a:p>
        </p:txBody>
      </p:sp>
      <p:sp>
        <p:nvSpPr>
          <p:cNvPr id="179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180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Base represents HISTORY</a:t>
            </a:r>
          </a:p>
          <a:p>
            <a:r>
              <a:t>Second Base represents HIGH FIVE</a:t>
            </a:r>
          </a:p>
          <a:p>
            <a:r>
              <a:t>Third Base represents HELP</a:t>
            </a:r>
          </a:p>
          <a:p>
            <a:r>
              <a:t>Home Plate represents HOME - A Place To Belong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1st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</a:t>
            </a:r>
          </a:p>
        </p:txBody>
      </p:sp>
      <p:sp>
        <p:nvSpPr>
          <p:cNvPr id="183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184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First Base represents HISTORY</a:t>
            </a:r>
          </a:p>
          <a:p>
            <a:r>
              <a:t>Second Base represents HIGH FIVE</a:t>
            </a:r>
          </a:p>
          <a:p>
            <a:r>
              <a:t>Third Base represents HELP</a:t>
            </a:r>
          </a:p>
          <a:p>
            <a:r>
              <a:t>Home Plate represents HOME - A Place To Belong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1st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</a:t>
            </a:r>
          </a:p>
        </p:txBody>
      </p:sp>
      <p:sp>
        <p:nvSpPr>
          <p:cNvPr id="187" name="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History</a:t>
            </a:r>
          </a:p>
        </p:txBody>
      </p:sp>
      <p:sp>
        <p:nvSpPr>
          <p:cNvPr id="188" name="How do you build History with others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 you build History with others?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1st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</a:t>
            </a:r>
          </a:p>
        </p:txBody>
      </p:sp>
      <p:pic>
        <p:nvPicPr>
          <p:cNvPr id="191" name="D9726EAC-9FC2-421E-88A3-EF5286502400-L0-001.jpeg" descr="D9726EAC-9FC2-421E-88A3-EF5286502400-L0-001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0857" t="53056" r="23942" b="11371"/>
          <a:stretch>
            <a:fillRect/>
          </a:stretch>
        </p:blipFill>
        <p:spPr>
          <a:xfrm>
            <a:off x="13335000" y="2159000"/>
            <a:ext cx="10287001" cy="10795000"/>
          </a:xfrm>
          <a:prstGeom prst="rect">
            <a:avLst/>
          </a:prstGeom>
        </p:spPr>
      </p:pic>
      <p:sp>
        <p:nvSpPr>
          <p:cNvPr id="192" name="History - Getting Acquaint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History - Getting Acquainted</a:t>
            </a:r>
          </a:p>
        </p:txBody>
      </p:sp>
      <p:sp>
        <p:nvSpPr>
          <p:cNvPr id="193" name="How do you create History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How do you create History?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can you readily find in common with others?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Why is this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E1A29E84-B360-4ACC-BC79-F5676D26A3A0-L0-001.jpeg" descr="E1A29E84-B360-4ACC-BC79-F5676D26A3A0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68" t="568" r="45468" b="568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196" name="History - Games to welcome new people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27379">
              <a:spcBef>
                <a:spcPts val="2900"/>
              </a:spcBef>
              <a:defRPr sz="6612"/>
            </a:lvl1pPr>
          </a:lstStyle>
          <a:p>
            <a:r>
              <a:t>History - Games to welcome new people</a:t>
            </a:r>
          </a:p>
        </p:txBody>
      </p:sp>
      <p:sp>
        <p:nvSpPr>
          <p:cNvPr id="197" name="Go around the circle and have each person use a positive adjective that begins with the same sound as their name, such as Happy Holly or Jubilant Jeremy or Friendly Fernando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Go around the circle and have each person use a positive adjective that begins with the same sound as their name, such as Happy Holly or Jubilant Jeremy or Friendly Fernando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Continue around the circle, adding the next person to the recited list, until everyone is introduced. Continue around the circle twice to seal the names in memory.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do you like about these games?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1st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</a:t>
            </a:r>
          </a:p>
        </p:txBody>
      </p:sp>
      <p:pic>
        <p:nvPicPr>
          <p:cNvPr id="200" name="4123F954-287C-4A6A-BFA9-08A4FB4362CE-L0-001.png" descr="4123F954-287C-4A6A-BFA9-08A4FB4362CE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5740" b="5555"/>
          <a:stretch>
            <a:fillRect/>
          </a:stretch>
        </p:blipFill>
        <p:spPr>
          <a:xfrm>
            <a:off x="13335000" y="2158999"/>
            <a:ext cx="10287000" cy="10795001"/>
          </a:xfrm>
          <a:prstGeom prst="rect">
            <a:avLst/>
          </a:prstGeom>
        </p:spPr>
      </p:pic>
      <p:sp>
        <p:nvSpPr>
          <p:cNvPr id="201" name="History - don’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History - don’ts</a:t>
            </a:r>
          </a:p>
        </p:txBody>
      </p:sp>
      <p:sp>
        <p:nvSpPr>
          <p:cNvPr id="202" name="1.  Give lectures or “talks.” Youth get enough of that at school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 Give lectures or “talks.” Youth get enough of that at school.</a:t>
            </a:r>
          </a:p>
          <a:p>
            <a:r>
              <a:t>2. Don’t learn people’s names.</a:t>
            </a:r>
          </a:p>
          <a:p>
            <a:r>
              <a:t>3.  Focus on information.</a:t>
            </a:r>
          </a:p>
          <a:p>
            <a:r>
              <a:t>4. Sit in rows; face the front.</a:t>
            </a:r>
          </a:p>
          <a:p>
            <a:r>
              <a:t>5. Read aloud from printed stuff.</a:t>
            </a:r>
          </a:p>
          <a:p>
            <a: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Macintosh PowerPoint</Application>
  <PresentationFormat>Custom</PresentationFormat>
  <Paragraphs>135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Avenir Next Medium</vt:lpstr>
      <vt:lpstr>Avenir Next Regular</vt:lpstr>
      <vt:lpstr>DIN Alternate Bold</vt:lpstr>
      <vt:lpstr>DIN Condensed Bold</vt:lpstr>
      <vt:lpstr>Helvetica</vt:lpstr>
      <vt:lpstr>Helvetica Neue</vt:lpstr>
      <vt:lpstr>New_Template7</vt:lpstr>
      <vt:lpstr>Developing a Fabulous Youth</vt:lpstr>
      <vt:lpstr>PowerPoint Presentation</vt:lpstr>
      <vt:lpstr>Youth Group</vt:lpstr>
      <vt:lpstr>Baseball Diamond Analogy</vt:lpstr>
      <vt:lpstr>Baseball Diamond Analogy</vt:lpstr>
      <vt:lpstr>History</vt:lpstr>
      <vt:lpstr>History - Getting Acquainted</vt:lpstr>
      <vt:lpstr>History - Games to welcome new people</vt:lpstr>
      <vt:lpstr>History - don’ts</vt:lpstr>
      <vt:lpstr>Baseball Diamond Analogy</vt:lpstr>
      <vt:lpstr>High 5 </vt:lpstr>
      <vt:lpstr>PowerPoint Presentation</vt:lpstr>
      <vt:lpstr>Smile at Individuals</vt:lpstr>
      <vt:lpstr>Verbalize something positive</vt:lpstr>
      <vt:lpstr>Share what you have in common with someone</vt:lpstr>
      <vt:lpstr>Literally give a “high 5” to someone right now</vt:lpstr>
      <vt:lpstr>Listen to what someone says</vt:lpstr>
      <vt:lpstr>High 5 Don’ts</vt:lpstr>
      <vt:lpstr>Baseball Diamond Analogy</vt:lpstr>
      <vt:lpstr>Help</vt:lpstr>
      <vt:lpstr>Admit you need help</vt:lpstr>
      <vt:lpstr>Take a risk with someone you trust</vt:lpstr>
      <vt:lpstr>make it anonymous</vt:lpstr>
      <vt:lpstr>Humbly help others</vt:lpstr>
      <vt:lpstr>Be confidential</vt:lpstr>
      <vt:lpstr>Help Don’ts</vt:lpstr>
      <vt:lpstr>Baseball Diamond Analogy</vt:lpstr>
      <vt:lpstr>Home (I belong)</vt:lpstr>
      <vt:lpstr>PowerPoint Presentation</vt:lpstr>
      <vt:lpstr>Ways to do home</vt:lpstr>
      <vt:lpstr>Home don’ts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Fabulous Youth</dc:title>
  <cp:lastModifiedBy>Carl Rodriguez</cp:lastModifiedBy>
  <cp:revision>1</cp:revision>
  <dcterms:modified xsi:type="dcterms:W3CDTF">2021-01-09T15:24:40Z</dcterms:modified>
</cp:coreProperties>
</file>