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6"/>
  </p:notesMasterIdLst>
  <p:sldIdLst>
    <p:sldId id="270" r:id="rId2"/>
    <p:sldId id="257" r:id="rId3"/>
    <p:sldId id="269" r:id="rId4"/>
    <p:sldId id="265" r:id="rId5"/>
    <p:sldId id="334" r:id="rId6"/>
    <p:sldId id="335" r:id="rId7"/>
    <p:sldId id="336" r:id="rId8"/>
    <p:sldId id="271" r:id="rId9"/>
    <p:sldId id="337" r:id="rId10"/>
    <p:sldId id="260" r:id="rId11"/>
    <p:sldId id="261" r:id="rId12"/>
    <p:sldId id="338" r:id="rId13"/>
    <p:sldId id="339" r:id="rId14"/>
    <p:sldId id="34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86"/>
    <p:restoredTop sz="94717"/>
  </p:normalViewPr>
  <p:slideViewPr>
    <p:cSldViewPr snapToGrid="0" snapToObjects="1">
      <p:cViewPr varScale="1">
        <p:scale>
          <a:sx n="100" d="100"/>
          <a:sy n="100" d="100"/>
        </p:scale>
        <p:origin x="19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7D38E-BFE6-CA46-9B44-DC5CA0F0B120}" type="datetimeFigureOut">
              <a:rPr lang="en-US" smtClean="0"/>
              <a:t>2/8/21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31896-0BB2-CE45-BC0A-4FC0D22EF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25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Repeats / long winded / no point.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31896-0BB2-CE45-BC0A-4FC0D22EFB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78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ECB10-5D73-AA48-89B7-578E01383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868A5A-B0B8-F942-8C6B-E51324CEF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1546A-CA11-B444-A8D2-3E58B867E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3031C-0420-A84B-950D-874BBD64D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C0683-552B-3F40-9ABA-35F6AFB18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32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178F1-0DE6-E34F-9DC9-BF4D918B2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D97F66-E26D-554B-A0DB-CF5F5A1F1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4D2A9-C3EF-674C-9068-B8AC3EBA5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CC7F2-284F-9D4C-8135-F95FD15D6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C2104-2601-8F40-A76F-4DE7CF188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1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A9D350-425D-4841-BFDB-488C490F73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18CA34-527B-0C4A-9CC7-AC168373E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32951-A79D-B942-AE46-11C7094E4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D91EF-963C-B643-B8C1-A4BC0ADB6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F4588-577C-264A-8AF9-866146BE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718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7CC1D-2730-9044-A3D9-3AC5EF97F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E46FC-A785-4D44-94B6-9B0F4A9CE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F7219-B7D5-254B-B4F4-337DBDF75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42679-A628-C84B-A12B-51D53F82C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F949A-B2FC-BD4E-9238-BC3AB672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752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BF284-76E7-1249-918A-61037D838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9B4FB-CA49-C34D-AC0E-6E72C557F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43AE9-5FE2-EC41-A789-D94FD43AB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EFE80-C13C-FF4A-9EE0-4118CD14E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B5FA3-FA52-F045-9A29-8D2112411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005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D762D-6F17-764B-986E-6DFB5AFCB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EA4B8-70C0-7B47-9F23-3C6AA2EAEF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9A707-2021-5746-9C39-87C40F27C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4FBDD-8A0E-384F-B34B-487BAE7F5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2/8/21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33E2DF-6150-B740-B47C-8069587DE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CB756-F689-BD40-BE26-44662BE70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441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98851-8241-9643-9619-8FE4BE9DC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3A949-E4B8-8942-8BA3-45D3BB364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4CA4B4-9BD6-D140-AF28-27928077C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61ECEF-491F-C74D-9D19-0AF235F0B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77C1A0-FCC1-8549-9AC7-1C5FB376B1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7A1E44-B7A5-E64B-8CFB-D76481264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2/8/21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4F99A0-3549-B441-B19C-77D6247F0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F2A766-20E9-DD4D-B327-FEDEA7B40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85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25821-6B15-4D48-A0D1-0041BAA79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909B4D-D0E3-5E4B-83AB-DCE81460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2/8/21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76891E-89E5-A347-9909-0ADF461CA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624633-77BF-F84F-B7BF-7EF36E061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19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A3EDDF-ECCD-E84D-817A-D94BAC4C5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2/8/21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98F4F1-BFB3-3E44-B171-6B138DEF8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0B7F9-C3A8-924F-AAF3-984E2980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271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55952-6B8A-5F45-830C-0DE312A51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48194-1A95-6646-8869-A7786FFCB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A797D-CB3E-9748-ADAF-50202CEA5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6F709-3287-7A4D-B48B-E1B132271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2/8/21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6AFAB-04F8-8F40-8059-C495525FA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CD0F0-C4D6-CB43-9919-323DC31DC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63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EE31-23D2-2E44-A0FD-488EB5A9E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DEAB9B-B4E7-8C44-AD65-9828A28F3B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EE81C6-068F-024B-9490-F9815A753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D90D0-FCF2-9E47-89DA-658C1240E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2/8/21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26CAD9-8A4D-4C49-9804-264F1714F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4C098-4A38-9E41-BB82-97429BFA0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868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2EF368-B79E-0C4B-ACE3-592EE6C46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AAB15-CAB7-D544-AA5F-D0287D0C9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5C0B4-27BA-0245-AB43-B8C323B82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2/8/21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E0FA7-2005-844A-AEC1-B0F3BC251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CF5F3-5953-2045-9337-403EBA18D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39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l.org/articles/leading-effectively-articles/coaching-others-use-active-listening-skill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MASTERGU">
            <a:extLst>
              <a:ext uri="{FF2B5EF4-FFF2-40B4-BE49-F238E27FC236}">
                <a16:creationId xmlns:a16="http://schemas.microsoft.com/office/drawing/2014/main" id="{7DD95B40-834A-A74C-BF48-DDD415452C3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r="8707" b="4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D34DD2-5C2E-3945-AC0B-90E49B52B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2138" r="2" b="11613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ame 26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DEBA0E-74C9-1748-A86A-F4173C813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73529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Master Guide Class Communication Theory</a:t>
            </a:r>
            <a:br>
              <a:rPr lang="en-US" sz="22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br>
              <a:rPr lang="en-US" sz="12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by Carl Rodriguez</a:t>
            </a:r>
            <a:br>
              <a:rPr lang="en-US" sz="22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Chesapeake Conference</a:t>
            </a:r>
            <a:endParaRPr lang="en-US" sz="22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45262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30455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6886D-F573-6243-A842-A8320D0EB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listen?</a:t>
            </a:r>
          </a:p>
        </p:txBody>
      </p:sp>
      <p:pic>
        <p:nvPicPr>
          <p:cNvPr id="7" name="Picture 6" descr="A person looking at a computer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A662B081-6AAE-8846-AE21-4EF57AE86F9F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25" b="1"/>
          <a:stretch/>
        </p:blipFill>
        <p:spPr bwMode="auto">
          <a:xfrm>
            <a:off x="327547" y="2454903"/>
            <a:ext cx="7058306" cy="4080254"/>
          </a:xfrm>
          <a:prstGeom prst="rect">
            <a:avLst/>
          </a:prstGeom>
          <a:noFill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29716-1850-984D-8A3F-A52426D8D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endParaRPr lang="en-US" sz="2000">
              <a:solidFill>
                <a:srgbClr val="FFFFFF"/>
              </a:solidFill>
            </a:endParaRPr>
          </a:p>
          <a:p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DE0092B-AD21-9546-B676-FA75E994F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0842" y="1828800"/>
            <a:ext cx="9284677" cy="42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36DC38-E521-FD40-AAAB-9199DEF68B97}"/>
              </a:ext>
            </a:extLst>
          </p:cNvPr>
          <p:cNvSpPr txBox="1"/>
          <p:nvPr/>
        </p:nvSpPr>
        <p:spPr>
          <a:xfrm>
            <a:off x="7710988" y="1159147"/>
            <a:ext cx="4061399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For ideas / advice </a:t>
            </a:r>
          </a:p>
          <a:p>
            <a:pPr>
              <a:spcAft>
                <a:spcPts val="600"/>
              </a:spcAft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For understanding / learning</a:t>
            </a:r>
          </a:p>
          <a:p>
            <a:pPr>
              <a:spcAft>
                <a:spcPts val="600"/>
              </a:spcAft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3 - To form a friendship</a:t>
            </a:r>
          </a:p>
          <a:p>
            <a:pPr>
              <a:spcAft>
                <a:spcPts val="600"/>
              </a:spcAft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For business</a:t>
            </a:r>
          </a:p>
          <a:p>
            <a:pPr>
              <a:spcAft>
                <a:spcPts val="600"/>
              </a:spcAft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For God’s voice</a:t>
            </a:r>
          </a:p>
          <a:p>
            <a:pPr>
              <a:spcAft>
                <a:spcPts val="600"/>
              </a:spcAft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137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44898B-48A8-ED4D-B9ED-AC34422AE2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" r="10498" b="1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6886D-F573-6243-A842-A8320D0EB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8" y="5415092"/>
            <a:ext cx="3569587" cy="490088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best ways to listen?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>
            <a:extLst>
              <a:ext uri="{FF2B5EF4-FFF2-40B4-BE49-F238E27FC236}">
                <a16:creationId xmlns:a16="http://schemas.microsoft.com/office/drawing/2014/main" id="{8DE0092B-AD21-9546-B676-FA75E994F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0842" y="1828800"/>
            <a:ext cx="9284677" cy="42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36DC38-E521-FD40-AAAB-9199DEF68B97}"/>
              </a:ext>
            </a:extLst>
          </p:cNvPr>
          <p:cNvSpPr txBox="1"/>
          <p:nvPr/>
        </p:nvSpPr>
        <p:spPr>
          <a:xfrm>
            <a:off x="8437906" y="5075360"/>
            <a:ext cx="30546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Listen between the lines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Read body lingo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3 - Remember the story 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8EBADC-B237-E04D-9A4C-307B1610707F}"/>
              </a:ext>
            </a:extLst>
          </p:cNvPr>
          <p:cNvSpPr txBox="1"/>
          <p:nvPr/>
        </p:nvSpPr>
        <p:spPr>
          <a:xfrm>
            <a:off x="4228699" y="5306193"/>
            <a:ext cx="3569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 the differences between hearing and actual listening</a:t>
            </a:r>
            <a:endParaRPr lang="en-US" sz="20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0716042-3A5D-3A42-8173-191AED029DDC}"/>
              </a:ext>
            </a:extLst>
          </p:cNvPr>
          <p:cNvCxnSpPr>
            <a:cxnSpLocks/>
          </p:cNvCxnSpPr>
          <p:nvPr/>
        </p:nvCxnSpPr>
        <p:spPr>
          <a:xfrm>
            <a:off x="7665768" y="5683385"/>
            <a:ext cx="63961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387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F66A575-7835-4400-BEDE-89F2EF034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634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18F2E4-2E07-174D-B61B-298EF08DA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13079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Interference in Communications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7B7AE9-E887-7042-9F0A-AC448CE533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1" r="-3" b="-3"/>
          <a:stretch/>
        </p:blipFill>
        <p:spPr>
          <a:xfrm>
            <a:off x="470452" y="2157730"/>
            <a:ext cx="4214478" cy="43066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FFF93B-1E39-7D40-88DA-41EB7E4FB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516" y="437323"/>
            <a:ext cx="6052684" cy="602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18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238F1-89CD-0A43-8171-9F3A93C93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2421" y="764454"/>
            <a:ext cx="2926080" cy="643449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Break Out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165F13E0-16C6-444F-BA1C-E0BE7892E94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780371" y="5292223"/>
            <a:ext cx="3233402" cy="1307592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dirty="0"/>
              <a:t>How do we minimize interference in communications?</a:t>
            </a:r>
          </a:p>
        </p:txBody>
      </p:sp>
      <p:sp>
        <p:nvSpPr>
          <p:cNvPr id="9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56B7B10B-A36A-FD4B-82AB-9DBAE4CBAA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3" r="1" b="5364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99248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B4B981-8B48-524C-B975-0D639FD8A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1360" y="1828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93DBC9-B48C-274D-AFEC-95107FD9E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79" y="601435"/>
            <a:ext cx="11302406" cy="46229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C727AB-65FE-0E49-8F32-A08C2CAB4C3F}"/>
              </a:ext>
            </a:extLst>
          </p:cNvPr>
          <p:cNvSpPr txBox="1"/>
          <p:nvPr/>
        </p:nvSpPr>
        <p:spPr>
          <a:xfrm>
            <a:off x="989557" y="5649238"/>
            <a:ext cx="2008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information</a:t>
            </a:r>
          </a:p>
          <a:p>
            <a:r>
              <a:rPr lang="en-US" dirty="0"/>
              <a:t> is expressed 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91335F-864F-7749-99F8-CE375EEBADB2}"/>
              </a:ext>
            </a:extLst>
          </p:cNvPr>
          <p:cNvSpPr txBox="1"/>
          <p:nvPr/>
        </p:nvSpPr>
        <p:spPr>
          <a:xfrm>
            <a:off x="3883068" y="5649238"/>
            <a:ext cx="2617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acknowledged efficiently 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07354B-04F2-B44F-83B4-7DAAF8D65B62}"/>
              </a:ext>
            </a:extLst>
          </p:cNvPr>
          <p:cNvSpPr txBox="1"/>
          <p:nvPr/>
        </p:nvSpPr>
        <p:spPr>
          <a:xfrm>
            <a:off x="6651321" y="5649238"/>
            <a:ext cx="2542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without the intended meaning 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316EFD-835F-0244-A95F-291B8CDFB00F}"/>
              </a:ext>
            </a:extLst>
          </p:cNvPr>
          <p:cNvSpPr txBox="1"/>
          <p:nvPr/>
        </p:nvSpPr>
        <p:spPr>
          <a:xfrm>
            <a:off x="9365085" y="5649238"/>
            <a:ext cx="237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being changed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C33C21-F391-AD46-8004-89211232888A}"/>
              </a:ext>
            </a:extLst>
          </p:cNvPr>
          <p:cNvSpPr txBox="1"/>
          <p:nvPr/>
        </p:nvSpPr>
        <p:spPr>
          <a:xfrm>
            <a:off x="532479" y="601435"/>
            <a:ext cx="144209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307685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B4B981-8B48-524C-B975-0D639FD8A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1360" y="1828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93DBC9-B48C-274D-AFEC-95107FD9E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82" y="683321"/>
            <a:ext cx="11302406" cy="46229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C727AB-65FE-0E49-8F32-A08C2CAB4C3F}"/>
              </a:ext>
            </a:extLst>
          </p:cNvPr>
          <p:cNvSpPr txBox="1"/>
          <p:nvPr/>
        </p:nvSpPr>
        <p:spPr>
          <a:xfrm>
            <a:off x="989557" y="5649238"/>
            <a:ext cx="2008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information</a:t>
            </a:r>
          </a:p>
          <a:p>
            <a:r>
              <a:rPr lang="en-US" dirty="0"/>
              <a:t> is expressed 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91335F-864F-7749-99F8-CE375EEBADB2}"/>
              </a:ext>
            </a:extLst>
          </p:cNvPr>
          <p:cNvSpPr txBox="1"/>
          <p:nvPr/>
        </p:nvSpPr>
        <p:spPr>
          <a:xfrm>
            <a:off x="3883068" y="5649238"/>
            <a:ext cx="2617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acknowledged efficiently 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07354B-04F2-B44F-83B4-7DAAF8D65B62}"/>
              </a:ext>
            </a:extLst>
          </p:cNvPr>
          <p:cNvSpPr txBox="1"/>
          <p:nvPr/>
        </p:nvSpPr>
        <p:spPr>
          <a:xfrm>
            <a:off x="6651321" y="5649238"/>
            <a:ext cx="2542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without the intended meaning 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316EFD-835F-0244-A95F-291B8CDFB00F}"/>
              </a:ext>
            </a:extLst>
          </p:cNvPr>
          <p:cNvSpPr txBox="1"/>
          <p:nvPr/>
        </p:nvSpPr>
        <p:spPr>
          <a:xfrm>
            <a:off x="9365085" y="5649238"/>
            <a:ext cx="237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being changed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40E8E1-759D-FF48-83A4-74793105A68A}"/>
              </a:ext>
            </a:extLst>
          </p:cNvPr>
          <p:cNvSpPr txBox="1"/>
          <p:nvPr/>
        </p:nvSpPr>
        <p:spPr>
          <a:xfrm>
            <a:off x="989557" y="1009935"/>
            <a:ext cx="259307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Story of Communication</a:t>
            </a:r>
          </a:p>
          <a:p>
            <a:pPr algn="ctr"/>
            <a:r>
              <a:rPr lang="en-US" dirty="0"/>
              <a:t>Union Youth Director</a:t>
            </a:r>
          </a:p>
        </p:txBody>
      </p:sp>
    </p:spTree>
    <p:extLst>
      <p:ext uri="{BB962C8B-B14F-4D97-AF65-F5344CB8AC3E}">
        <p14:creationId xmlns:p14="http://schemas.microsoft.com/office/powerpoint/2010/main" val="260569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4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8E781-5281-764E-8C20-76CC42C2B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</a:rPr>
              <a:t>Albert Mehrabian Theory of Communication</a:t>
            </a:r>
            <a:br>
              <a:rPr lang="en-US" sz="2800" dirty="0">
                <a:solidFill>
                  <a:srgbClr val="FFFFFF"/>
                </a:solidFill>
              </a:rPr>
            </a:b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Part One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     the 55%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38EB52-57EC-C74F-94E2-EE5099292B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26" b="11873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37715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032B1E8-BC40-4380-97A6-14C0320AE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2BEABD9-E1ED-49C7-8734-5494C88E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186D56-C380-BA45-B01B-3D9DD6EC0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10" y="320040"/>
            <a:ext cx="5071625" cy="4146054"/>
          </a:xfrm>
          <a:prstGeom prst="rect">
            <a:avLst/>
          </a:prstGeom>
        </p:spPr>
      </p:pic>
      <p:pic>
        <p:nvPicPr>
          <p:cNvPr id="5" name="Picture 4" descr="Diagram, timeline&#10;&#10;Description automatically generated">
            <a:extLst>
              <a:ext uri="{FF2B5EF4-FFF2-40B4-BE49-F238E27FC236}">
                <a16:creationId xmlns:a16="http://schemas.microsoft.com/office/drawing/2014/main" id="{910FF694-ED37-4843-A9C3-224B51B1D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750" y="1327758"/>
            <a:ext cx="5686871" cy="2132577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7341211-05E5-4FDD-98B1-F551CD0EA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9512"/>
            <a:ext cx="0" cy="914400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>
            <a:extLst>
              <a:ext uri="{FF2B5EF4-FFF2-40B4-BE49-F238E27FC236}">
                <a16:creationId xmlns:a16="http://schemas.microsoft.com/office/drawing/2014/main" id="{8DE0092B-AD21-9546-B676-FA75E994F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0842" y="1828800"/>
            <a:ext cx="9284677" cy="42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583F18-B06A-604C-B675-5CAC3446620D}"/>
              </a:ext>
            </a:extLst>
          </p:cNvPr>
          <p:cNvSpPr txBox="1"/>
          <p:nvPr/>
        </p:nvSpPr>
        <p:spPr>
          <a:xfrm>
            <a:off x="4381501" y="5183082"/>
            <a:ext cx="6839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Why is understanding </a:t>
            </a:r>
            <a:r>
              <a:rPr lang="en-US" sz="2800" i="1" dirty="0">
                <a:solidFill>
                  <a:schemeClr val="bg1"/>
                </a:solidFill>
              </a:rPr>
              <a:t>Body Language 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</a:rPr>
              <a:t>important for leaders?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490A55-B82E-0C4D-9B6E-A16F2C94BBA7}"/>
              </a:ext>
            </a:extLst>
          </p:cNvPr>
          <p:cNvSpPr txBox="1"/>
          <p:nvPr/>
        </p:nvSpPr>
        <p:spPr>
          <a:xfrm>
            <a:off x="458026" y="5126351"/>
            <a:ext cx="40866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Different body language for different culture groups 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Story of Korean Pastor at the Office</a:t>
            </a:r>
          </a:p>
          <a:p>
            <a:r>
              <a:rPr lang="en-US" dirty="0">
                <a:solidFill>
                  <a:schemeClr val="bg1"/>
                </a:solidFill>
              </a:rPr>
              <a:t>Story of feet dandling down</a:t>
            </a:r>
          </a:p>
        </p:txBody>
      </p:sp>
    </p:spTree>
    <p:extLst>
      <p:ext uri="{BB962C8B-B14F-4D97-AF65-F5344CB8AC3E}">
        <p14:creationId xmlns:p14="http://schemas.microsoft.com/office/powerpoint/2010/main" val="3100855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238F1-89CD-0A43-8171-9F3A93C93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780661"/>
            <a:ext cx="3582073" cy="14634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Break Out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CF6840D-C8E4-B145-A0B6-D57ECAF3B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252" y="820270"/>
            <a:ext cx="6956612" cy="5217459"/>
          </a:xfrm>
          <a:prstGeom prst="rect">
            <a:avLst/>
          </a:prstGeom>
        </p:spPr>
      </p:pic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165F13E0-16C6-444F-BA1C-E0BE7892E94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2105" y="3159668"/>
            <a:ext cx="3793583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Why is understanding </a:t>
            </a:r>
            <a:r>
              <a:rPr lang="en-US" sz="3200" i="1" dirty="0">
                <a:solidFill>
                  <a:schemeClr val="bg1"/>
                </a:solidFill>
              </a:rPr>
              <a:t>Body Language </a:t>
            </a:r>
            <a:r>
              <a:rPr lang="en-US" sz="3200" dirty="0">
                <a:solidFill>
                  <a:schemeClr val="bg1"/>
                </a:solidFill>
              </a:rPr>
              <a:t>important for leaders?</a:t>
            </a:r>
          </a:p>
        </p:txBody>
      </p:sp>
    </p:spTree>
    <p:extLst>
      <p:ext uri="{BB962C8B-B14F-4D97-AF65-F5344CB8AC3E}">
        <p14:creationId xmlns:p14="http://schemas.microsoft.com/office/powerpoint/2010/main" val="229150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4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8E781-5281-764E-8C20-76CC42C2B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</a:rPr>
              <a:t>Albert Mehrabian Theory of Communication</a:t>
            </a:r>
            <a:br>
              <a:rPr lang="en-US" sz="2800" dirty="0">
                <a:solidFill>
                  <a:srgbClr val="FFFFFF"/>
                </a:solidFill>
              </a:rPr>
            </a:b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Part Two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     the 45%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38EB52-57EC-C74F-94E2-EE5099292B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26" b="11873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06767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5E2AFC-6D53-0545-9EA0-0D94976C6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82200"/>
            <a:ext cx="6891187" cy="3445593"/>
          </a:xfrm>
          <a:prstGeom prst="rect">
            <a:avLst/>
          </a:prstGeom>
        </p:spPr>
      </p:pic>
      <p:sp>
        <p:nvSpPr>
          <p:cNvPr id="16" name="Rectangle 11">
            <a:extLst>
              <a:ext uri="{FF2B5EF4-FFF2-40B4-BE49-F238E27FC236}">
                <a16:creationId xmlns:a16="http://schemas.microsoft.com/office/drawing/2014/main" id="{F5493CFF-E43B-4B10-ACE1-C8A124662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3" y="0"/>
            <a:ext cx="4062127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8114D5-E230-4644-BE93-A1F02EE41A41}"/>
              </a:ext>
            </a:extLst>
          </p:cNvPr>
          <p:cNvSpPr txBox="1"/>
          <p:nvPr/>
        </p:nvSpPr>
        <p:spPr>
          <a:xfrm>
            <a:off x="8637994" y="682199"/>
            <a:ext cx="3045883" cy="56354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Written Word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Emails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What's Apps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Letters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Symbols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Signs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Books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Resume / CV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Power Points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News Papers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Blogs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2161F7-942B-B140-A77B-1261A7FC3A95}"/>
              </a:ext>
            </a:extLst>
          </p:cNvPr>
          <p:cNvSpPr txBox="1"/>
          <p:nvPr/>
        </p:nvSpPr>
        <p:spPr>
          <a:xfrm>
            <a:off x="643467" y="4658285"/>
            <a:ext cx="689118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Why is the written word still important?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ED4CB6-E854-2347-94FF-3F6D5FA64523}"/>
              </a:ext>
            </a:extLst>
          </p:cNvPr>
          <p:cNvSpPr txBox="1"/>
          <p:nvPr/>
        </p:nvSpPr>
        <p:spPr>
          <a:xfrm>
            <a:off x="730563" y="5752770"/>
            <a:ext cx="689118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In ten words or less, write a captive tag line </a:t>
            </a:r>
          </a:p>
        </p:txBody>
      </p:sp>
    </p:spTree>
    <p:extLst>
      <p:ext uri="{BB962C8B-B14F-4D97-AF65-F5344CB8AC3E}">
        <p14:creationId xmlns:p14="http://schemas.microsoft.com/office/powerpoint/2010/main" val="1462693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9E765B-1212-DE47-B6E7-A156882A2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74" y="379725"/>
            <a:ext cx="7035976" cy="36593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8114D5-E230-4644-BE93-A1F02EE41A41}"/>
              </a:ext>
            </a:extLst>
          </p:cNvPr>
          <p:cNvSpPr txBox="1"/>
          <p:nvPr/>
        </p:nvSpPr>
        <p:spPr>
          <a:xfrm>
            <a:off x="8198985" y="568598"/>
            <a:ext cx="3615811" cy="33610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Expressed Word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Tones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Inflexions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Pauses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Speed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Modulation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02C3F3-7736-6246-A821-C16787F2A4D6}"/>
              </a:ext>
            </a:extLst>
          </p:cNvPr>
          <p:cNvSpPr txBox="1"/>
          <p:nvPr/>
        </p:nvSpPr>
        <p:spPr>
          <a:xfrm>
            <a:off x="4862945" y="4899948"/>
            <a:ext cx="685934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800" dirty="0"/>
              <a:t>Proverbs 18:21</a:t>
            </a:r>
          </a:p>
          <a:p>
            <a:pPr algn="r">
              <a:spcAft>
                <a:spcPts val="600"/>
              </a:spcAft>
            </a:pPr>
            <a:r>
              <a:rPr lang="en-US" sz="2800" dirty="0"/>
              <a:t>The tongue has the power of life and death, </a:t>
            </a:r>
          </a:p>
          <a:p>
            <a:pPr algn="r">
              <a:spcAft>
                <a:spcPts val="600"/>
              </a:spcAft>
            </a:pPr>
            <a:r>
              <a:rPr lang="en-US" sz="2800" dirty="0"/>
              <a:t>and those who love it will eat its fruit</a:t>
            </a:r>
            <a:r>
              <a:rPr lang="en-US" sz="24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8588C0-D6E7-224C-8A3B-71205E6605A0}"/>
              </a:ext>
            </a:extLst>
          </p:cNvPr>
          <p:cNvSpPr txBox="1"/>
          <p:nvPr/>
        </p:nvSpPr>
        <p:spPr>
          <a:xfrm>
            <a:off x="277286" y="5112326"/>
            <a:ext cx="4668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Please read Proverbs 18:21 and practice using 2 of the 5  ways  to express words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C9102B8-C952-E04A-883D-15212D1A470F}"/>
              </a:ext>
            </a:extLst>
          </p:cNvPr>
          <p:cNvCxnSpPr/>
          <p:nvPr/>
        </p:nvCxnSpPr>
        <p:spPr>
          <a:xfrm>
            <a:off x="4862945" y="5112326"/>
            <a:ext cx="0" cy="1384995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871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7A976E23-29EC-4E20-9EF6-B7CC4A821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F5FCEC6-E657-46F1-925F-13ED19212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5BA8FCE-96F8-40B3-804C-10C27C02F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31" name="Oval 38">
              <a:extLst>
                <a:ext uri="{FF2B5EF4-FFF2-40B4-BE49-F238E27FC236}">
                  <a16:creationId xmlns:a16="http://schemas.microsoft.com/office/drawing/2014/main" id="{F0593719-0C87-4B1E-B35D-0F97D2969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9">
              <a:extLst>
                <a:ext uri="{FF2B5EF4-FFF2-40B4-BE49-F238E27FC236}">
                  <a16:creationId xmlns:a16="http://schemas.microsoft.com/office/drawing/2014/main" id="{86F72299-2A02-44FA-A443-EFB406CF1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40">
              <a:extLst>
                <a:ext uri="{FF2B5EF4-FFF2-40B4-BE49-F238E27FC236}">
                  <a16:creationId xmlns:a16="http://schemas.microsoft.com/office/drawing/2014/main" id="{3B09EF30-0043-45B4-B715-398AB3B37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0227CAF-D3D1-454C-A6E3-466111AB0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0B68C07-78C0-4A8D-8839-959B33F076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C367BC4-E8BC-458E-B0F6-2033296CF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05238F1-89CD-0A43-8171-9F3A93C93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5563079" cy="2632080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Break Out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F0BDB76-BCEC-498E-BA26-C763CD9FA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D8DF5DF-A251-4BC2-8965-4EDDD01FC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930D52D-708D-43A1-B073-469EFDB020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82491CB-6849-43BB-926B-D979A3DB09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1251642-9512-4A11-9670-BD1C3A99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D277633-FF55-420D-87BC-0CB11FD6D0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1452CEF2-C9EC-4C15-99E4-C781AB08A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00459E6-26A3-4EAC-A34C-D0792D88C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264D5E9-C8D4-444A-8B1B-C11FB47CBA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DD99233-66AB-4E60-AF8A-A3259E6A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4E8492A-EE2A-4BE3-A4B2-2BCE77DA4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222A220-AA24-4E60-83D6-D32FEB34D8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165F13E0-16C6-444F-BA1C-E0BE7892E94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48906" y="2388498"/>
            <a:ext cx="6095997" cy="2111802"/>
          </a:xfrm>
          <a:noFill/>
        </p:spPr>
        <p:txBody>
          <a:bodyPr rtlCol="0" anchor="t"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Read out loud Proverbs 18:21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while practicing  T. I. P. S. – M.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and Tag 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5CDF7E-CB2D-9040-9161-75EF5FCC1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055" y="708596"/>
            <a:ext cx="4134103" cy="5471606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94F13521-5DF8-4DF5-A0B9-A718234B3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7120609" y="797789"/>
            <a:ext cx="304800" cy="429768"/>
            <a:chOff x="215328" y="-46937"/>
            <a:chExt cx="304800" cy="2773841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46D4DF8-1672-4FA2-9826-FE37087C6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B7A5B2F-EC14-4482-85C2-E1320F14D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F6FC815-E502-44E9-B346-1E771A5E2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1DCBABB-A77B-43CF-94EF-B785F32C4F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951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</TotalTime>
  <Words>302</Words>
  <Application>Microsoft Macintosh PowerPoint</Application>
  <PresentationFormat>Widescreen</PresentationFormat>
  <Paragraphs>73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Rockwell</vt:lpstr>
      <vt:lpstr>Times New Roman</vt:lpstr>
      <vt:lpstr>Office Theme</vt:lpstr>
      <vt:lpstr>Master Guide Class Communication Theory  by Carl Rodriguez Chesapeake Conference</vt:lpstr>
      <vt:lpstr>PowerPoint Presentation</vt:lpstr>
      <vt:lpstr>Albert Mehrabian Theory of Communication  Part One      the 55%</vt:lpstr>
      <vt:lpstr>PowerPoint Presentation</vt:lpstr>
      <vt:lpstr>Break Out</vt:lpstr>
      <vt:lpstr>Albert Mehrabian Theory of Communication  Part Two      the 45%</vt:lpstr>
      <vt:lpstr>PowerPoint Presentation</vt:lpstr>
      <vt:lpstr>PowerPoint Presentation</vt:lpstr>
      <vt:lpstr>Break Out</vt:lpstr>
      <vt:lpstr>Why listen?</vt:lpstr>
      <vt:lpstr>What are the best ways to listen?</vt:lpstr>
      <vt:lpstr>Interference in Communications</vt:lpstr>
      <vt:lpstr>Break Out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Rodriguez</dc:creator>
  <cp:lastModifiedBy>Carl Rodriguez</cp:lastModifiedBy>
  <cp:revision>29</cp:revision>
  <dcterms:created xsi:type="dcterms:W3CDTF">2019-09-03T23:36:33Z</dcterms:created>
  <dcterms:modified xsi:type="dcterms:W3CDTF">2021-02-08T19:01:04Z</dcterms:modified>
</cp:coreProperties>
</file>