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3" r:id="rId6"/>
    <p:sldId id="264" r:id="rId7"/>
    <p:sldId id="274" r:id="rId8"/>
    <p:sldId id="265" r:id="rId9"/>
    <p:sldId id="266" r:id="rId10"/>
    <p:sldId id="267" r:id="rId11"/>
    <p:sldId id="262" r:id="rId12"/>
    <p:sldId id="268" r:id="rId13"/>
    <p:sldId id="277" r:id="rId14"/>
    <p:sldId id="278" r:id="rId15"/>
    <p:sldId id="261" r:id="rId16"/>
    <p:sldId id="269" r:id="rId17"/>
    <p:sldId id="270" r:id="rId18"/>
    <p:sldId id="271" r:id="rId19"/>
    <p:sldId id="272" r:id="rId20"/>
    <p:sldId id="273"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19" autoAdjust="0"/>
    <p:restoredTop sz="89253" autoAdjust="0"/>
  </p:normalViewPr>
  <p:slideViewPr>
    <p:cSldViewPr snapToGrid="0">
      <p:cViewPr varScale="1">
        <p:scale>
          <a:sx n="86" d="100"/>
          <a:sy n="86" d="100"/>
        </p:scale>
        <p:origin x="21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AC1BC9FF-AC24-44FF-945A-919BE92206F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C5A9055-CD88-410F-A550-B15F44F06BC6}">
      <dgm:prSet/>
      <dgm:spPr/>
      <dgm:t>
        <a:bodyPr/>
        <a:lstStyle/>
        <a:p>
          <a:r>
            <a:rPr lang="en-US"/>
            <a:t>He is asking us to enjoy this day that He made for us</a:t>
          </a:r>
        </a:p>
      </dgm:t>
    </dgm:pt>
    <dgm:pt modelId="{FE844063-F478-4D80-A2CD-F174D90E0C15}" type="parTrans" cxnId="{6F3E7785-200E-4401-83D3-A2765040787E}">
      <dgm:prSet/>
      <dgm:spPr/>
      <dgm:t>
        <a:bodyPr/>
        <a:lstStyle/>
        <a:p>
          <a:endParaRPr lang="en-US"/>
        </a:p>
      </dgm:t>
    </dgm:pt>
    <dgm:pt modelId="{E2112697-4E7B-475A-8435-106DC0943EA5}" type="sibTrans" cxnId="{6F3E7785-200E-4401-83D3-A2765040787E}">
      <dgm:prSet/>
      <dgm:spPr/>
      <dgm:t>
        <a:bodyPr/>
        <a:lstStyle/>
        <a:p>
          <a:endParaRPr lang="en-US"/>
        </a:p>
      </dgm:t>
    </dgm:pt>
    <dgm:pt modelId="{B83A6AE3-845D-4287-9E17-DC4BAC7C7631}">
      <dgm:prSet/>
      <dgm:spPr/>
      <dgm:t>
        <a:bodyPr/>
        <a:lstStyle/>
        <a:p>
          <a:r>
            <a:rPr lang="en-US"/>
            <a:t>He is not asking us to go through the motions of “Keeping the Sabbath” while our hearts are far from Him</a:t>
          </a:r>
        </a:p>
      </dgm:t>
    </dgm:pt>
    <dgm:pt modelId="{2279F33B-2DEB-4746-9269-BD876C531BA7}" type="parTrans" cxnId="{E0E0A859-E2C9-420D-A410-3B742F690C76}">
      <dgm:prSet/>
      <dgm:spPr/>
      <dgm:t>
        <a:bodyPr/>
        <a:lstStyle/>
        <a:p>
          <a:endParaRPr lang="en-US"/>
        </a:p>
      </dgm:t>
    </dgm:pt>
    <dgm:pt modelId="{547DD8A1-A7C4-49E4-A4D9-C6503F2549A1}" type="sibTrans" cxnId="{E0E0A859-E2C9-420D-A410-3B742F690C76}">
      <dgm:prSet/>
      <dgm:spPr/>
      <dgm:t>
        <a:bodyPr/>
        <a:lstStyle/>
        <a:p>
          <a:endParaRPr lang="en-US"/>
        </a:p>
      </dgm:t>
    </dgm:pt>
    <dgm:pt modelId="{78397E98-F37C-4DBC-A4FC-00B5F267EC73}">
      <dgm:prSet/>
      <dgm:spPr/>
      <dgm:t>
        <a:bodyPr/>
        <a:lstStyle/>
        <a:p>
          <a:r>
            <a:rPr lang="en-US"/>
            <a:t>He is asking us to keep it holy</a:t>
          </a:r>
        </a:p>
      </dgm:t>
    </dgm:pt>
    <dgm:pt modelId="{F3EB5463-4B8B-44D1-8E57-7811F92D18F0}" type="parTrans" cxnId="{0EF7E4BD-11A0-414C-A52D-339A3D66EC87}">
      <dgm:prSet/>
      <dgm:spPr/>
      <dgm:t>
        <a:bodyPr/>
        <a:lstStyle/>
        <a:p>
          <a:endParaRPr lang="en-US"/>
        </a:p>
      </dgm:t>
    </dgm:pt>
    <dgm:pt modelId="{C5DB288C-0EC2-4547-9677-85B6E5C9A847}" type="sibTrans" cxnId="{0EF7E4BD-11A0-414C-A52D-339A3D66EC87}">
      <dgm:prSet/>
      <dgm:spPr/>
      <dgm:t>
        <a:bodyPr/>
        <a:lstStyle/>
        <a:p>
          <a:endParaRPr lang="en-US"/>
        </a:p>
      </dgm:t>
    </dgm:pt>
    <dgm:pt modelId="{46330B80-955A-4DB3-B5B3-654708FC8A9D}">
      <dgm:prSet/>
      <dgm:spPr/>
      <dgm:t>
        <a:bodyPr/>
        <a:lstStyle/>
        <a:p>
          <a:r>
            <a:rPr lang="en-US"/>
            <a:t>He is not asking us to deprive ourselves of anything, but to indulge in what the Sabbath can offer that no other day can</a:t>
          </a:r>
        </a:p>
      </dgm:t>
    </dgm:pt>
    <dgm:pt modelId="{01045CE1-5E43-4146-BDB0-6B1DAB278798}" type="parTrans" cxnId="{64928AA7-8F29-403C-BF41-B4977A7A09F8}">
      <dgm:prSet/>
      <dgm:spPr/>
      <dgm:t>
        <a:bodyPr/>
        <a:lstStyle/>
        <a:p>
          <a:endParaRPr lang="en-US"/>
        </a:p>
      </dgm:t>
    </dgm:pt>
    <dgm:pt modelId="{7E52ACAF-619B-4CCA-AF81-0754E7706418}" type="sibTrans" cxnId="{64928AA7-8F29-403C-BF41-B4977A7A09F8}">
      <dgm:prSet/>
      <dgm:spPr/>
      <dgm:t>
        <a:bodyPr/>
        <a:lstStyle/>
        <a:p>
          <a:endParaRPr lang="en-US"/>
        </a:p>
      </dgm:t>
    </dgm:pt>
    <dgm:pt modelId="{C77D7CC2-DA79-1E4A-A362-2EE6D05E3812}" type="pres">
      <dgm:prSet presAssocID="{AC1BC9FF-AC24-44FF-945A-919BE92206F6}" presName="linear" presStyleCnt="0">
        <dgm:presLayoutVars>
          <dgm:animLvl val="lvl"/>
          <dgm:resizeHandles val="exact"/>
        </dgm:presLayoutVars>
      </dgm:prSet>
      <dgm:spPr/>
    </dgm:pt>
    <dgm:pt modelId="{0FC6D186-32CA-FD44-B2B9-0B0AF86AFCB1}" type="pres">
      <dgm:prSet presAssocID="{4C5A9055-CD88-410F-A550-B15F44F06BC6}" presName="parentText" presStyleLbl="node1" presStyleIdx="0" presStyleCnt="4">
        <dgm:presLayoutVars>
          <dgm:chMax val="0"/>
          <dgm:bulletEnabled val="1"/>
        </dgm:presLayoutVars>
      </dgm:prSet>
      <dgm:spPr/>
    </dgm:pt>
    <dgm:pt modelId="{028F281F-1424-C640-A75A-5A44E1377E43}" type="pres">
      <dgm:prSet presAssocID="{E2112697-4E7B-475A-8435-106DC0943EA5}" presName="spacer" presStyleCnt="0"/>
      <dgm:spPr/>
    </dgm:pt>
    <dgm:pt modelId="{71AE65AA-2312-F642-9652-603B2B37D0AE}" type="pres">
      <dgm:prSet presAssocID="{B83A6AE3-845D-4287-9E17-DC4BAC7C7631}" presName="parentText" presStyleLbl="node1" presStyleIdx="1" presStyleCnt="4">
        <dgm:presLayoutVars>
          <dgm:chMax val="0"/>
          <dgm:bulletEnabled val="1"/>
        </dgm:presLayoutVars>
      </dgm:prSet>
      <dgm:spPr/>
    </dgm:pt>
    <dgm:pt modelId="{F110C036-AEFB-0A44-8B82-08CCFA3EF50C}" type="pres">
      <dgm:prSet presAssocID="{547DD8A1-A7C4-49E4-A4D9-C6503F2549A1}" presName="spacer" presStyleCnt="0"/>
      <dgm:spPr/>
    </dgm:pt>
    <dgm:pt modelId="{46E7BFDF-7BDC-5445-A28C-3A803019B22B}" type="pres">
      <dgm:prSet presAssocID="{78397E98-F37C-4DBC-A4FC-00B5F267EC73}" presName="parentText" presStyleLbl="node1" presStyleIdx="2" presStyleCnt="4">
        <dgm:presLayoutVars>
          <dgm:chMax val="0"/>
          <dgm:bulletEnabled val="1"/>
        </dgm:presLayoutVars>
      </dgm:prSet>
      <dgm:spPr/>
    </dgm:pt>
    <dgm:pt modelId="{0204FFB5-085A-B041-844C-5CFFAF26523A}" type="pres">
      <dgm:prSet presAssocID="{C5DB288C-0EC2-4547-9677-85B6E5C9A847}" presName="spacer" presStyleCnt="0"/>
      <dgm:spPr/>
    </dgm:pt>
    <dgm:pt modelId="{6F6C9C15-A0AB-D248-9E63-E1BFE5F53D3C}" type="pres">
      <dgm:prSet presAssocID="{46330B80-955A-4DB3-B5B3-654708FC8A9D}" presName="parentText" presStyleLbl="node1" presStyleIdx="3" presStyleCnt="4">
        <dgm:presLayoutVars>
          <dgm:chMax val="0"/>
          <dgm:bulletEnabled val="1"/>
        </dgm:presLayoutVars>
      </dgm:prSet>
      <dgm:spPr/>
    </dgm:pt>
  </dgm:ptLst>
  <dgm:cxnLst>
    <dgm:cxn modelId="{B2867020-FF86-C64D-9D62-5676942FEF26}" type="presOf" srcId="{46330B80-955A-4DB3-B5B3-654708FC8A9D}" destId="{6F6C9C15-A0AB-D248-9E63-E1BFE5F53D3C}" srcOrd="0" destOrd="0" presId="urn:microsoft.com/office/officeart/2005/8/layout/vList2"/>
    <dgm:cxn modelId="{E0E0A859-E2C9-420D-A410-3B742F690C76}" srcId="{AC1BC9FF-AC24-44FF-945A-919BE92206F6}" destId="{B83A6AE3-845D-4287-9E17-DC4BAC7C7631}" srcOrd="1" destOrd="0" parTransId="{2279F33B-2DEB-4746-9269-BD876C531BA7}" sibTransId="{547DD8A1-A7C4-49E4-A4D9-C6503F2549A1}"/>
    <dgm:cxn modelId="{6F3E7785-200E-4401-83D3-A2765040787E}" srcId="{AC1BC9FF-AC24-44FF-945A-919BE92206F6}" destId="{4C5A9055-CD88-410F-A550-B15F44F06BC6}" srcOrd="0" destOrd="0" parTransId="{FE844063-F478-4D80-A2CD-F174D90E0C15}" sibTransId="{E2112697-4E7B-475A-8435-106DC0943EA5}"/>
    <dgm:cxn modelId="{BE954690-2CA4-A54F-A31B-2D02039160AF}" type="presOf" srcId="{78397E98-F37C-4DBC-A4FC-00B5F267EC73}" destId="{46E7BFDF-7BDC-5445-A28C-3A803019B22B}" srcOrd="0" destOrd="0" presId="urn:microsoft.com/office/officeart/2005/8/layout/vList2"/>
    <dgm:cxn modelId="{9DFDF79A-DB84-FB42-AE33-82E53F910352}" type="presOf" srcId="{B83A6AE3-845D-4287-9E17-DC4BAC7C7631}" destId="{71AE65AA-2312-F642-9652-603B2B37D0AE}" srcOrd="0" destOrd="0" presId="urn:microsoft.com/office/officeart/2005/8/layout/vList2"/>
    <dgm:cxn modelId="{85E7D9A0-30A4-9A47-AD78-B28CC59D2EAD}" type="presOf" srcId="{AC1BC9FF-AC24-44FF-945A-919BE92206F6}" destId="{C77D7CC2-DA79-1E4A-A362-2EE6D05E3812}" srcOrd="0" destOrd="0" presId="urn:microsoft.com/office/officeart/2005/8/layout/vList2"/>
    <dgm:cxn modelId="{27FAF2A4-7DB1-864C-9F73-DDA597BE7445}" type="presOf" srcId="{4C5A9055-CD88-410F-A550-B15F44F06BC6}" destId="{0FC6D186-32CA-FD44-B2B9-0B0AF86AFCB1}" srcOrd="0" destOrd="0" presId="urn:microsoft.com/office/officeart/2005/8/layout/vList2"/>
    <dgm:cxn modelId="{64928AA7-8F29-403C-BF41-B4977A7A09F8}" srcId="{AC1BC9FF-AC24-44FF-945A-919BE92206F6}" destId="{46330B80-955A-4DB3-B5B3-654708FC8A9D}" srcOrd="3" destOrd="0" parTransId="{01045CE1-5E43-4146-BDB0-6B1DAB278798}" sibTransId="{7E52ACAF-619B-4CCA-AF81-0754E7706418}"/>
    <dgm:cxn modelId="{0EF7E4BD-11A0-414C-A52D-339A3D66EC87}" srcId="{AC1BC9FF-AC24-44FF-945A-919BE92206F6}" destId="{78397E98-F37C-4DBC-A4FC-00B5F267EC73}" srcOrd="2" destOrd="0" parTransId="{F3EB5463-4B8B-44D1-8E57-7811F92D18F0}" sibTransId="{C5DB288C-0EC2-4547-9677-85B6E5C9A847}"/>
    <dgm:cxn modelId="{F0C18EB6-8CB8-6B45-B986-7BB33C536ABC}" type="presParOf" srcId="{C77D7CC2-DA79-1E4A-A362-2EE6D05E3812}" destId="{0FC6D186-32CA-FD44-B2B9-0B0AF86AFCB1}" srcOrd="0" destOrd="0" presId="urn:microsoft.com/office/officeart/2005/8/layout/vList2"/>
    <dgm:cxn modelId="{4492827C-6E83-FE42-96FA-2E48AAECC24F}" type="presParOf" srcId="{C77D7CC2-DA79-1E4A-A362-2EE6D05E3812}" destId="{028F281F-1424-C640-A75A-5A44E1377E43}" srcOrd="1" destOrd="0" presId="urn:microsoft.com/office/officeart/2005/8/layout/vList2"/>
    <dgm:cxn modelId="{3CD4209A-777B-584C-851B-600CE2A003A9}" type="presParOf" srcId="{C77D7CC2-DA79-1E4A-A362-2EE6D05E3812}" destId="{71AE65AA-2312-F642-9652-603B2B37D0AE}" srcOrd="2" destOrd="0" presId="urn:microsoft.com/office/officeart/2005/8/layout/vList2"/>
    <dgm:cxn modelId="{0F65B308-B9B5-E44B-8EBA-B03B766C47FC}" type="presParOf" srcId="{C77D7CC2-DA79-1E4A-A362-2EE6D05E3812}" destId="{F110C036-AEFB-0A44-8B82-08CCFA3EF50C}" srcOrd="3" destOrd="0" presId="urn:microsoft.com/office/officeart/2005/8/layout/vList2"/>
    <dgm:cxn modelId="{AB2953E0-1278-7143-87E3-1CF4693DFF4A}" type="presParOf" srcId="{C77D7CC2-DA79-1E4A-A362-2EE6D05E3812}" destId="{46E7BFDF-7BDC-5445-A28C-3A803019B22B}" srcOrd="4" destOrd="0" presId="urn:microsoft.com/office/officeart/2005/8/layout/vList2"/>
    <dgm:cxn modelId="{5AC35E7E-7B59-6E4E-A361-8FF241BB7D91}" type="presParOf" srcId="{C77D7CC2-DA79-1E4A-A362-2EE6D05E3812}" destId="{0204FFB5-085A-B041-844C-5CFFAF26523A}" srcOrd="5" destOrd="0" presId="urn:microsoft.com/office/officeart/2005/8/layout/vList2"/>
    <dgm:cxn modelId="{A063BA7E-A93B-CA42-B440-710D2EDF5AA7}" type="presParOf" srcId="{C77D7CC2-DA79-1E4A-A362-2EE6D05E3812}" destId="{6F6C9C15-A0AB-D248-9E63-E1BFE5F53D3C}"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B08601-29D0-408A-9FF2-CBD1DD70590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1EBDB7E-9B4B-457A-9F01-2FDE02CDDAB3}">
      <dgm:prSet/>
      <dgm:spPr/>
      <dgm:t>
        <a:bodyPr/>
        <a:lstStyle/>
        <a:p>
          <a:r>
            <a:rPr lang="en-US"/>
            <a:t>We need to show children how to celebrate Sabbath</a:t>
          </a:r>
        </a:p>
      </dgm:t>
    </dgm:pt>
    <dgm:pt modelId="{2D045687-A49B-4D80-AF7E-E18A279CDFCA}" type="parTrans" cxnId="{7D70450C-16EA-4F28-A9EC-0DDEFC4127D0}">
      <dgm:prSet/>
      <dgm:spPr/>
      <dgm:t>
        <a:bodyPr/>
        <a:lstStyle/>
        <a:p>
          <a:endParaRPr lang="en-US"/>
        </a:p>
      </dgm:t>
    </dgm:pt>
    <dgm:pt modelId="{8EF48752-AEF2-461B-A368-3CEBE22A40A1}" type="sibTrans" cxnId="{7D70450C-16EA-4F28-A9EC-0DDEFC4127D0}">
      <dgm:prSet/>
      <dgm:spPr/>
      <dgm:t>
        <a:bodyPr/>
        <a:lstStyle/>
        <a:p>
          <a:endParaRPr lang="en-US"/>
        </a:p>
      </dgm:t>
    </dgm:pt>
    <dgm:pt modelId="{C870BF15-BE3C-450D-8737-8ECA3F3136CE}">
      <dgm:prSet/>
      <dgm:spPr/>
      <dgm:t>
        <a:bodyPr/>
        <a:lstStyle/>
        <a:p>
          <a:r>
            <a:rPr lang="en-US"/>
            <a:t>Adventurers can help </a:t>
          </a:r>
        </a:p>
      </dgm:t>
    </dgm:pt>
    <dgm:pt modelId="{71AD1D4D-9BA9-4B74-8548-4C863AD532BE}" type="parTrans" cxnId="{B1A649A3-F084-4E5E-AE80-9E027EF4D12B}">
      <dgm:prSet/>
      <dgm:spPr/>
      <dgm:t>
        <a:bodyPr/>
        <a:lstStyle/>
        <a:p>
          <a:endParaRPr lang="en-US"/>
        </a:p>
      </dgm:t>
    </dgm:pt>
    <dgm:pt modelId="{30492E92-C0CF-4BC1-BBBD-0D4BF782A9BC}" type="sibTrans" cxnId="{B1A649A3-F084-4E5E-AE80-9E027EF4D12B}">
      <dgm:prSet/>
      <dgm:spPr/>
      <dgm:t>
        <a:bodyPr/>
        <a:lstStyle/>
        <a:p>
          <a:endParaRPr lang="en-US"/>
        </a:p>
      </dgm:t>
    </dgm:pt>
    <dgm:pt modelId="{2502785E-6876-4D04-8C85-5B74D4A64B5C}">
      <dgm:prSet/>
      <dgm:spPr/>
      <dgm:t>
        <a:bodyPr/>
        <a:lstStyle/>
        <a:p>
          <a:r>
            <a:rPr lang="en-US"/>
            <a:t>Raise children to see the “cans” not the “can't”</a:t>
          </a:r>
        </a:p>
      </dgm:t>
    </dgm:pt>
    <dgm:pt modelId="{E04C59A4-0E3A-4C4C-96BD-23C19F3EDBDB}" type="parTrans" cxnId="{A22B2E9D-70C6-4E0C-9E1A-A78FBD5A0AAA}">
      <dgm:prSet/>
      <dgm:spPr/>
      <dgm:t>
        <a:bodyPr/>
        <a:lstStyle/>
        <a:p>
          <a:endParaRPr lang="en-US"/>
        </a:p>
      </dgm:t>
    </dgm:pt>
    <dgm:pt modelId="{F808A4FA-D1C3-47EC-BE8D-82790AB7A30D}" type="sibTrans" cxnId="{A22B2E9D-70C6-4E0C-9E1A-A78FBD5A0AAA}">
      <dgm:prSet/>
      <dgm:spPr/>
      <dgm:t>
        <a:bodyPr/>
        <a:lstStyle/>
        <a:p>
          <a:endParaRPr lang="en-US"/>
        </a:p>
      </dgm:t>
    </dgm:pt>
    <dgm:pt modelId="{1E4F528C-D295-AD4A-A469-88A756C67659}" type="pres">
      <dgm:prSet presAssocID="{A0B08601-29D0-408A-9FF2-CBD1DD705908}" presName="linear" presStyleCnt="0">
        <dgm:presLayoutVars>
          <dgm:animLvl val="lvl"/>
          <dgm:resizeHandles val="exact"/>
        </dgm:presLayoutVars>
      </dgm:prSet>
      <dgm:spPr/>
    </dgm:pt>
    <dgm:pt modelId="{FF954A49-9CDE-B943-9E89-BAC95ABC4185}" type="pres">
      <dgm:prSet presAssocID="{91EBDB7E-9B4B-457A-9F01-2FDE02CDDAB3}" presName="parentText" presStyleLbl="node1" presStyleIdx="0" presStyleCnt="3">
        <dgm:presLayoutVars>
          <dgm:chMax val="0"/>
          <dgm:bulletEnabled val="1"/>
        </dgm:presLayoutVars>
      </dgm:prSet>
      <dgm:spPr/>
    </dgm:pt>
    <dgm:pt modelId="{9BBD627F-05DB-4A4C-9517-BBD829D19060}" type="pres">
      <dgm:prSet presAssocID="{8EF48752-AEF2-461B-A368-3CEBE22A40A1}" presName="spacer" presStyleCnt="0"/>
      <dgm:spPr/>
    </dgm:pt>
    <dgm:pt modelId="{1E2443ED-F8E5-A144-A5DC-E3540C2F1C45}" type="pres">
      <dgm:prSet presAssocID="{C870BF15-BE3C-450D-8737-8ECA3F3136CE}" presName="parentText" presStyleLbl="node1" presStyleIdx="1" presStyleCnt="3">
        <dgm:presLayoutVars>
          <dgm:chMax val="0"/>
          <dgm:bulletEnabled val="1"/>
        </dgm:presLayoutVars>
      </dgm:prSet>
      <dgm:spPr/>
    </dgm:pt>
    <dgm:pt modelId="{1C2ADDA6-94FE-EF41-8D0B-BE397018E44C}" type="pres">
      <dgm:prSet presAssocID="{30492E92-C0CF-4BC1-BBBD-0D4BF782A9BC}" presName="spacer" presStyleCnt="0"/>
      <dgm:spPr/>
    </dgm:pt>
    <dgm:pt modelId="{A2887E03-10C4-8040-A627-B3D7E707781C}" type="pres">
      <dgm:prSet presAssocID="{2502785E-6876-4D04-8C85-5B74D4A64B5C}" presName="parentText" presStyleLbl="node1" presStyleIdx="2" presStyleCnt="3">
        <dgm:presLayoutVars>
          <dgm:chMax val="0"/>
          <dgm:bulletEnabled val="1"/>
        </dgm:presLayoutVars>
      </dgm:prSet>
      <dgm:spPr/>
    </dgm:pt>
  </dgm:ptLst>
  <dgm:cxnLst>
    <dgm:cxn modelId="{999C5506-EF72-DD49-A542-5A29650A8ACC}" type="presOf" srcId="{2502785E-6876-4D04-8C85-5B74D4A64B5C}" destId="{A2887E03-10C4-8040-A627-B3D7E707781C}" srcOrd="0" destOrd="0" presId="urn:microsoft.com/office/officeart/2005/8/layout/vList2"/>
    <dgm:cxn modelId="{7D70450C-16EA-4F28-A9EC-0DDEFC4127D0}" srcId="{A0B08601-29D0-408A-9FF2-CBD1DD705908}" destId="{91EBDB7E-9B4B-457A-9F01-2FDE02CDDAB3}" srcOrd="0" destOrd="0" parTransId="{2D045687-A49B-4D80-AF7E-E18A279CDFCA}" sibTransId="{8EF48752-AEF2-461B-A368-3CEBE22A40A1}"/>
    <dgm:cxn modelId="{3508390D-ABC3-7A4F-978D-63EFF55E0295}" type="presOf" srcId="{91EBDB7E-9B4B-457A-9F01-2FDE02CDDAB3}" destId="{FF954A49-9CDE-B943-9E89-BAC95ABC4185}" srcOrd="0" destOrd="0" presId="urn:microsoft.com/office/officeart/2005/8/layout/vList2"/>
    <dgm:cxn modelId="{CB095D33-5518-D148-9E7C-983A6659B30D}" type="presOf" srcId="{A0B08601-29D0-408A-9FF2-CBD1DD705908}" destId="{1E4F528C-D295-AD4A-A469-88A756C67659}" srcOrd="0" destOrd="0" presId="urn:microsoft.com/office/officeart/2005/8/layout/vList2"/>
    <dgm:cxn modelId="{38650B4E-04D6-944A-9BD2-91F3FCF3D6E7}" type="presOf" srcId="{C870BF15-BE3C-450D-8737-8ECA3F3136CE}" destId="{1E2443ED-F8E5-A144-A5DC-E3540C2F1C45}" srcOrd="0" destOrd="0" presId="urn:microsoft.com/office/officeart/2005/8/layout/vList2"/>
    <dgm:cxn modelId="{A22B2E9D-70C6-4E0C-9E1A-A78FBD5A0AAA}" srcId="{A0B08601-29D0-408A-9FF2-CBD1DD705908}" destId="{2502785E-6876-4D04-8C85-5B74D4A64B5C}" srcOrd="2" destOrd="0" parTransId="{E04C59A4-0E3A-4C4C-96BD-23C19F3EDBDB}" sibTransId="{F808A4FA-D1C3-47EC-BE8D-82790AB7A30D}"/>
    <dgm:cxn modelId="{B1A649A3-F084-4E5E-AE80-9E027EF4D12B}" srcId="{A0B08601-29D0-408A-9FF2-CBD1DD705908}" destId="{C870BF15-BE3C-450D-8737-8ECA3F3136CE}" srcOrd="1" destOrd="0" parTransId="{71AD1D4D-9BA9-4B74-8548-4C863AD532BE}" sibTransId="{30492E92-C0CF-4BC1-BBBD-0D4BF782A9BC}"/>
    <dgm:cxn modelId="{4B56CDCB-A426-0242-B85C-D25DE53B0D18}" type="presParOf" srcId="{1E4F528C-D295-AD4A-A469-88A756C67659}" destId="{FF954A49-9CDE-B943-9E89-BAC95ABC4185}" srcOrd="0" destOrd="0" presId="urn:microsoft.com/office/officeart/2005/8/layout/vList2"/>
    <dgm:cxn modelId="{6BBD115A-C916-1949-8D25-A1318F0C14D4}" type="presParOf" srcId="{1E4F528C-D295-AD4A-A469-88A756C67659}" destId="{9BBD627F-05DB-4A4C-9517-BBD829D19060}" srcOrd="1" destOrd="0" presId="urn:microsoft.com/office/officeart/2005/8/layout/vList2"/>
    <dgm:cxn modelId="{C3904600-46A1-3649-B2BE-5ACA4514F295}" type="presParOf" srcId="{1E4F528C-D295-AD4A-A469-88A756C67659}" destId="{1E2443ED-F8E5-A144-A5DC-E3540C2F1C45}" srcOrd="2" destOrd="0" presId="urn:microsoft.com/office/officeart/2005/8/layout/vList2"/>
    <dgm:cxn modelId="{797EFE43-BEAB-7047-84CE-0214787A517A}" type="presParOf" srcId="{1E4F528C-D295-AD4A-A469-88A756C67659}" destId="{1C2ADDA6-94FE-EF41-8D0B-BE397018E44C}" srcOrd="3" destOrd="0" presId="urn:microsoft.com/office/officeart/2005/8/layout/vList2"/>
    <dgm:cxn modelId="{A0F50661-8FC2-9342-8AEB-94B3D3AAFA08}" type="presParOf" srcId="{1E4F528C-D295-AD4A-A469-88A756C67659}" destId="{A2887E03-10C4-8040-A627-B3D7E707781C}"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5FCC53-9D84-43C7-8E58-67F9FA50525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633F73C-87EF-4C00-815F-C69721EB755A}">
      <dgm:prSet/>
      <dgm:spPr/>
      <dgm:t>
        <a:bodyPr/>
        <a:lstStyle/>
        <a:p>
          <a:r>
            <a:rPr lang="en-US"/>
            <a:t>Physical and mental break</a:t>
          </a:r>
        </a:p>
      </dgm:t>
    </dgm:pt>
    <dgm:pt modelId="{AAD298E5-C462-412F-B75A-AD052633B107}" type="parTrans" cxnId="{5E9CA45C-5EB0-4C5F-BF0A-15079A28C5F9}">
      <dgm:prSet/>
      <dgm:spPr/>
      <dgm:t>
        <a:bodyPr/>
        <a:lstStyle/>
        <a:p>
          <a:endParaRPr lang="en-US"/>
        </a:p>
      </dgm:t>
    </dgm:pt>
    <dgm:pt modelId="{53A64412-0993-41FF-AB73-9F7E0ED4E651}" type="sibTrans" cxnId="{5E9CA45C-5EB0-4C5F-BF0A-15079A28C5F9}">
      <dgm:prSet/>
      <dgm:spPr/>
      <dgm:t>
        <a:bodyPr/>
        <a:lstStyle/>
        <a:p>
          <a:endParaRPr lang="en-US"/>
        </a:p>
      </dgm:t>
    </dgm:pt>
    <dgm:pt modelId="{EF6A1AB0-11BE-4600-9773-05FA41724D44}">
      <dgm:prSet/>
      <dgm:spPr/>
      <dgm:t>
        <a:bodyPr/>
        <a:lstStyle/>
        <a:p>
          <a:r>
            <a:rPr lang="en-US"/>
            <a:t>Preparation for the week</a:t>
          </a:r>
        </a:p>
      </dgm:t>
    </dgm:pt>
    <dgm:pt modelId="{619ACAD4-B300-4B03-8B4C-F86D916FA3C7}" type="parTrans" cxnId="{84FF0293-AF90-4BD1-8863-8ED1F0A42D5A}">
      <dgm:prSet/>
      <dgm:spPr/>
      <dgm:t>
        <a:bodyPr/>
        <a:lstStyle/>
        <a:p>
          <a:endParaRPr lang="en-US"/>
        </a:p>
      </dgm:t>
    </dgm:pt>
    <dgm:pt modelId="{05D926B1-2E98-4383-B5AD-DD2CA018A3F7}" type="sibTrans" cxnId="{84FF0293-AF90-4BD1-8863-8ED1F0A42D5A}">
      <dgm:prSet/>
      <dgm:spPr/>
      <dgm:t>
        <a:bodyPr/>
        <a:lstStyle/>
        <a:p>
          <a:endParaRPr lang="en-US"/>
        </a:p>
      </dgm:t>
    </dgm:pt>
    <dgm:pt modelId="{60DA1B4F-7C21-4E45-95D7-2AD89AE05BBF}">
      <dgm:prSet/>
      <dgm:spPr/>
      <dgm:t>
        <a:bodyPr/>
        <a:lstStyle/>
        <a:p>
          <a:r>
            <a:rPr lang="en-US"/>
            <a:t>Spiritual revival</a:t>
          </a:r>
        </a:p>
      </dgm:t>
    </dgm:pt>
    <dgm:pt modelId="{FFFBAF20-F748-4F5A-B562-970D6D387489}" type="parTrans" cxnId="{E60B8CB8-C99D-4626-85FD-B38573C3206E}">
      <dgm:prSet/>
      <dgm:spPr/>
      <dgm:t>
        <a:bodyPr/>
        <a:lstStyle/>
        <a:p>
          <a:endParaRPr lang="en-US"/>
        </a:p>
      </dgm:t>
    </dgm:pt>
    <dgm:pt modelId="{A4D3BBCD-9F48-4E31-AE2A-DE20DA72ADA9}" type="sibTrans" cxnId="{E60B8CB8-C99D-4626-85FD-B38573C3206E}">
      <dgm:prSet/>
      <dgm:spPr/>
      <dgm:t>
        <a:bodyPr/>
        <a:lstStyle/>
        <a:p>
          <a:endParaRPr lang="en-US"/>
        </a:p>
      </dgm:t>
    </dgm:pt>
    <dgm:pt modelId="{C97956AB-596F-8D4B-8D6D-B14CAE0181EF}" type="pres">
      <dgm:prSet presAssocID="{125FCC53-9D84-43C7-8E58-67F9FA505250}" presName="linear" presStyleCnt="0">
        <dgm:presLayoutVars>
          <dgm:animLvl val="lvl"/>
          <dgm:resizeHandles val="exact"/>
        </dgm:presLayoutVars>
      </dgm:prSet>
      <dgm:spPr/>
    </dgm:pt>
    <dgm:pt modelId="{7F6F0400-B919-9844-8EE2-D6D5E65A88C9}" type="pres">
      <dgm:prSet presAssocID="{E633F73C-87EF-4C00-815F-C69721EB755A}" presName="parentText" presStyleLbl="node1" presStyleIdx="0" presStyleCnt="3">
        <dgm:presLayoutVars>
          <dgm:chMax val="0"/>
          <dgm:bulletEnabled val="1"/>
        </dgm:presLayoutVars>
      </dgm:prSet>
      <dgm:spPr/>
    </dgm:pt>
    <dgm:pt modelId="{06F274A3-118A-2F4B-B7C4-3730A49218BD}" type="pres">
      <dgm:prSet presAssocID="{53A64412-0993-41FF-AB73-9F7E0ED4E651}" presName="spacer" presStyleCnt="0"/>
      <dgm:spPr/>
    </dgm:pt>
    <dgm:pt modelId="{B3BD57DD-CF7D-B343-8706-A674090076DB}" type="pres">
      <dgm:prSet presAssocID="{EF6A1AB0-11BE-4600-9773-05FA41724D44}" presName="parentText" presStyleLbl="node1" presStyleIdx="1" presStyleCnt="3">
        <dgm:presLayoutVars>
          <dgm:chMax val="0"/>
          <dgm:bulletEnabled val="1"/>
        </dgm:presLayoutVars>
      </dgm:prSet>
      <dgm:spPr/>
    </dgm:pt>
    <dgm:pt modelId="{2EBF84F7-9EF1-3F49-B724-3453F3D2396A}" type="pres">
      <dgm:prSet presAssocID="{05D926B1-2E98-4383-B5AD-DD2CA018A3F7}" presName="spacer" presStyleCnt="0"/>
      <dgm:spPr/>
    </dgm:pt>
    <dgm:pt modelId="{5683E9F6-AD65-8A4E-B4A3-8801BEE8C257}" type="pres">
      <dgm:prSet presAssocID="{60DA1B4F-7C21-4E45-95D7-2AD89AE05BBF}" presName="parentText" presStyleLbl="node1" presStyleIdx="2" presStyleCnt="3">
        <dgm:presLayoutVars>
          <dgm:chMax val="0"/>
          <dgm:bulletEnabled val="1"/>
        </dgm:presLayoutVars>
      </dgm:prSet>
      <dgm:spPr/>
    </dgm:pt>
  </dgm:ptLst>
  <dgm:cxnLst>
    <dgm:cxn modelId="{7F101C17-2D84-2E4A-9643-AA339F386010}" type="presOf" srcId="{125FCC53-9D84-43C7-8E58-67F9FA505250}" destId="{C97956AB-596F-8D4B-8D6D-B14CAE0181EF}" srcOrd="0" destOrd="0" presId="urn:microsoft.com/office/officeart/2005/8/layout/vList2"/>
    <dgm:cxn modelId="{9CAF7B1C-7D16-BE46-B051-3D0ED7C8A0A8}" type="presOf" srcId="{E633F73C-87EF-4C00-815F-C69721EB755A}" destId="{7F6F0400-B919-9844-8EE2-D6D5E65A88C9}" srcOrd="0" destOrd="0" presId="urn:microsoft.com/office/officeart/2005/8/layout/vList2"/>
    <dgm:cxn modelId="{5E9CA45C-5EB0-4C5F-BF0A-15079A28C5F9}" srcId="{125FCC53-9D84-43C7-8E58-67F9FA505250}" destId="{E633F73C-87EF-4C00-815F-C69721EB755A}" srcOrd="0" destOrd="0" parTransId="{AAD298E5-C462-412F-B75A-AD052633B107}" sibTransId="{53A64412-0993-41FF-AB73-9F7E0ED4E651}"/>
    <dgm:cxn modelId="{2C93B172-AFE0-0C47-A1FF-DB81CD4ECA2C}" type="presOf" srcId="{60DA1B4F-7C21-4E45-95D7-2AD89AE05BBF}" destId="{5683E9F6-AD65-8A4E-B4A3-8801BEE8C257}" srcOrd="0" destOrd="0" presId="urn:microsoft.com/office/officeart/2005/8/layout/vList2"/>
    <dgm:cxn modelId="{84FF0293-AF90-4BD1-8863-8ED1F0A42D5A}" srcId="{125FCC53-9D84-43C7-8E58-67F9FA505250}" destId="{EF6A1AB0-11BE-4600-9773-05FA41724D44}" srcOrd="1" destOrd="0" parTransId="{619ACAD4-B300-4B03-8B4C-F86D916FA3C7}" sibTransId="{05D926B1-2E98-4383-B5AD-DD2CA018A3F7}"/>
    <dgm:cxn modelId="{E60B8CB8-C99D-4626-85FD-B38573C3206E}" srcId="{125FCC53-9D84-43C7-8E58-67F9FA505250}" destId="{60DA1B4F-7C21-4E45-95D7-2AD89AE05BBF}" srcOrd="2" destOrd="0" parTransId="{FFFBAF20-F748-4F5A-B562-970D6D387489}" sibTransId="{A4D3BBCD-9F48-4E31-AE2A-DE20DA72ADA9}"/>
    <dgm:cxn modelId="{16D988F4-3212-F548-9CBA-449BE9F260AE}" type="presOf" srcId="{EF6A1AB0-11BE-4600-9773-05FA41724D44}" destId="{B3BD57DD-CF7D-B343-8706-A674090076DB}" srcOrd="0" destOrd="0" presId="urn:microsoft.com/office/officeart/2005/8/layout/vList2"/>
    <dgm:cxn modelId="{8E013A4C-AEA2-4A4F-9787-128834D60300}" type="presParOf" srcId="{C97956AB-596F-8D4B-8D6D-B14CAE0181EF}" destId="{7F6F0400-B919-9844-8EE2-D6D5E65A88C9}" srcOrd="0" destOrd="0" presId="urn:microsoft.com/office/officeart/2005/8/layout/vList2"/>
    <dgm:cxn modelId="{6706A7F5-C371-6544-A4FE-8A0C2C82E397}" type="presParOf" srcId="{C97956AB-596F-8D4B-8D6D-B14CAE0181EF}" destId="{06F274A3-118A-2F4B-B7C4-3730A49218BD}" srcOrd="1" destOrd="0" presId="urn:microsoft.com/office/officeart/2005/8/layout/vList2"/>
    <dgm:cxn modelId="{C0249E6A-EAAE-3948-BC4E-FCBF507C058E}" type="presParOf" srcId="{C97956AB-596F-8D4B-8D6D-B14CAE0181EF}" destId="{B3BD57DD-CF7D-B343-8706-A674090076DB}" srcOrd="2" destOrd="0" presId="urn:microsoft.com/office/officeart/2005/8/layout/vList2"/>
    <dgm:cxn modelId="{D2DA15E4-E551-EA44-9D11-3873F003D7BD}" type="presParOf" srcId="{C97956AB-596F-8D4B-8D6D-B14CAE0181EF}" destId="{2EBF84F7-9EF1-3F49-B724-3453F3D2396A}" srcOrd="3" destOrd="0" presId="urn:microsoft.com/office/officeart/2005/8/layout/vList2"/>
    <dgm:cxn modelId="{0FABF366-1ED5-A34C-B3E0-3FD0786E823A}" type="presParOf" srcId="{C97956AB-596F-8D4B-8D6D-B14CAE0181EF}" destId="{5683E9F6-AD65-8A4E-B4A3-8801BEE8C25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821983-5DC6-43B3-86CD-3315C4AB9CD5}"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6359362-889A-4D1D-A438-3F67B3FCC03F}">
      <dgm:prSet/>
      <dgm:spPr/>
      <dgm:t>
        <a:bodyPr/>
        <a:lstStyle/>
        <a:p>
          <a:r>
            <a:rPr lang="en-US"/>
            <a:t>Worship</a:t>
          </a:r>
        </a:p>
      </dgm:t>
    </dgm:pt>
    <dgm:pt modelId="{CDD5C166-144B-4E8D-8CB8-B37B9C9C182F}" type="parTrans" cxnId="{1C75396D-40EA-4A05-AF74-5A067861A33B}">
      <dgm:prSet/>
      <dgm:spPr/>
      <dgm:t>
        <a:bodyPr/>
        <a:lstStyle/>
        <a:p>
          <a:endParaRPr lang="en-US"/>
        </a:p>
      </dgm:t>
    </dgm:pt>
    <dgm:pt modelId="{7C1976E2-AA1E-4C15-90A1-0C30D3954EFB}" type="sibTrans" cxnId="{1C75396D-40EA-4A05-AF74-5A067861A33B}">
      <dgm:prSet/>
      <dgm:spPr/>
      <dgm:t>
        <a:bodyPr/>
        <a:lstStyle/>
        <a:p>
          <a:endParaRPr lang="en-US"/>
        </a:p>
      </dgm:t>
    </dgm:pt>
    <dgm:pt modelId="{D1901ADD-76D8-42B9-8CBF-FFA3DDC46B0C}">
      <dgm:prSet/>
      <dgm:spPr/>
      <dgm:t>
        <a:bodyPr/>
        <a:lstStyle/>
        <a:p>
          <a:r>
            <a:rPr lang="en-US"/>
            <a:t>Service</a:t>
          </a:r>
        </a:p>
      </dgm:t>
    </dgm:pt>
    <dgm:pt modelId="{2EA65D34-E3D2-42B8-BF36-A8C7382C5DFA}" type="parTrans" cxnId="{481040A5-9864-481C-BBC3-CE25CFCBF99A}">
      <dgm:prSet/>
      <dgm:spPr/>
      <dgm:t>
        <a:bodyPr/>
        <a:lstStyle/>
        <a:p>
          <a:endParaRPr lang="en-US"/>
        </a:p>
      </dgm:t>
    </dgm:pt>
    <dgm:pt modelId="{8D05271D-FD9D-416E-B2B6-9B13CC3D1195}" type="sibTrans" cxnId="{481040A5-9864-481C-BBC3-CE25CFCBF99A}">
      <dgm:prSet/>
      <dgm:spPr/>
      <dgm:t>
        <a:bodyPr/>
        <a:lstStyle/>
        <a:p>
          <a:endParaRPr lang="en-US"/>
        </a:p>
      </dgm:t>
    </dgm:pt>
    <dgm:pt modelId="{A58088A0-951F-4346-82BF-911F5AC7BA4A}">
      <dgm:prSet/>
      <dgm:spPr/>
      <dgm:t>
        <a:bodyPr/>
        <a:lstStyle/>
        <a:p>
          <a:r>
            <a:rPr lang="en-US"/>
            <a:t>His Word</a:t>
          </a:r>
        </a:p>
      </dgm:t>
    </dgm:pt>
    <dgm:pt modelId="{223E4B70-08E1-4A6C-A41C-75BD19462F49}" type="parTrans" cxnId="{480D5E4E-4CE2-4821-B847-D29B65729EB5}">
      <dgm:prSet/>
      <dgm:spPr/>
      <dgm:t>
        <a:bodyPr/>
        <a:lstStyle/>
        <a:p>
          <a:endParaRPr lang="en-US"/>
        </a:p>
      </dgm:t>
    </dgm:pt>
    <dgm:pt modelId="{8C10373E-A498-4530-B21D-6AF9E75F38BC}" type="sibTrans" cxnId="{480D5E4E-4CE2-4821-B847-D29B65729EB5}">
      <dgm:prSet/>
      <dgm:spPr/>
      <dgm:t>
        <a:bodyPr/>
        <a:lstStyle/>
        <a:p>
          <a:endParaRPr lang="en-US"/>
        </a:p>
      </dgm:t>
    </dgm:pt>
    <dgm:pt modelId="{9D54998D-1B6E-4533-BCAC-524F3DE01F46}">
      <dgm:prSet/>
      <dgm:spPr/>
      <dgm:t>
        <a:bodyPr/>
        <a:lstStyle/>
        <a:p>
          <a:r>
            <a:rPr lang="en-US"/>
            <a:t>Activities</a:t>
          </a:r>
        </a:p>
      </dgm:t>
    </dgm:pt>
    <dgm:pt modelId="{9AA3F4D8-E9EA-491F-8114-EE1285363F11}" type="parTrans" cxnId="{C4FDAB35-D0F2-44CE-8BA1-21414050D6DE}">
      <dgm:prSet/>
      <dgm:spPr/>
      <dgm:t>
        <a:bodyPr/>
        <a:lstStyle/>
        <a:p>
          <a:endParaRPr lang="en-US"/>
        </a:p>
      </dgm:t>
    </dgm:pt>
    <dgm:pt modelId="{AA9334BB-9A04-40FE-8DF4-A06743FCDCDF}" type="sibTrans" cxnId="{C4FDAB35-D0F2-44CE-8BA1-21414050D6DE}">
      <dgm:prSet/>
      <dgm:spPr/>
      <dgm:t>
        <a:bodyPr/>
        <a:lstStyle/>
        <a:p>
          <a:endParaRPr lang="en-US"/>
        </a:p>
      </dgm:t>
    </dgm:pt>
    <dgm:pt modelId="{27A9B668-0739-496A-9E40-F8C61308320C}">
      <dgm:prSet/>
      <dgm:spPr/>
      <dgm:t>
        <a:bodyPr/>
        <a:lstStyle/>
        <a:p>
          <a:r>
            <a:rPr lang="en-US"/>
            <a:t>Adventurers</a:t>
          </a:r>
        </a:p>
      </dgm:t>
    </dgm:pt>
    <dgm:pt modelId="{A0128833-7DAD-401A-9529-A6FF18FB487F}" type="parTrans" cxnId="{DAD36769-5007-412F-A534-5B0C4F7A9245}">
      <dgm:prSet/>
      <dgm:spPr/>
      <dgm:t>
        <a:bodyPr/>
        <a:lstStyle/>
        <a:p>
          <a:endParaRPr lang="en-US"/>
        </a:p>
      </dgm:t>
    </dgm:pt>
    <dgm:pt modelId="{B5DA1E53-084F-43FA-9EA6-FE64C89CD24C}" type="sibTrans" cxnId="{DAD36769-5007-412F-A534-5B0C4F7A9245}">
      <dgm:prSet/>
      <dgm:spPr/>
      <dgm:t>
        <a:bodyPr/>
        <a:lstStyle/>
        <a:p>
          <a:endParaRPr lang="en-US"/>
        </a:p>
      </dgm:t>
    </dgm:pt>
    <dgm:pt modelId="{3858889F-F9F2-BA48-B112-77F4C7AA208D}" type="pres">
      <dgm:prSet presAssocID="{4B821983-5DC6-43B3-86CD-3315C4AB9CD5}" presName="vert0" presStyleCnt="0">
        <dgm:presLayoutVars>
          <dgm:dir/>
          <dgm:animOne val="branch"/>
          <dgm:animLvl val="lvl"/>
        </dgm:presLayoutVars>
      </dgm:prSet>
      <dgm:spPr/>
    </dgm:pt>
    <dgm:pt modelId="{06E8E945-3243-FE41-A14B-72F1F497386B}" type="pres">
      <dgm:prSet presAssocID="{D6359362-889A-4D1D-A438-3F67B3FCC03F}" presName="thickLine" presStyleLbl="alignNode1" presStyleIdx="0" presStyleCnt="5"/>
      <dgm:spPr/>
    </dgm:pt>
    <dgm:pt modelId="{389366CD-FDD4-0643-93CE-4E6793A36B66}" type="pres">
      <dgm:prSet presAssocID="{D6359362-889A-4D1D-A438-3F67B3FCC03F}" presName="horz1" presStyleCnt="0"/>
      <dgm:spPr/>
    </dgm:pt>
    <dgm:pt modelId="{9F322752-081A-714F-A9C6-73DF0E4F1811}" type="pres">
      <dgm:prSet presAssocID="{D6359362-889A-4D1D-A438-3F67B3FCC03F}" presName="tx1" presStyleLbl="revTx" presStyleIdx="0" presStyleCnt="5"/>
      <dgm:spPr/>
    </dgm:pt>
    <dgm:pt modelId="{3961CB0C-DB86-3842-AD48-08FF5D091FF9}" type="pres">
      <dgm:prSet presAssocID="{D6359362-889A-4D1D-A438-3F67B3FCC03F}" presName="vert1" presStyleCnt="0"/>
      <dgm:spPr/>
    </dgm:pt>
    <dgm:pt modelId="{3F52B814-49A2-3E48-B3F8-873406C5CF3F}" type="pres">
      <dgm:prSet presAssocID="{D1901ADD-76D8-42B9-8CBF-FFA3DDC46B0C}" presName="thickLine" presStyleLbl="alignNode1" presStyleIdx="1" presStyleCnt="5"/>
      <dgm:spPr/>
    </dgm:pt>
    <dgm:pt modelId="{B34E3450-9D34-C64C-839B-222E66901743}" type="pres">
      <dgm:prSet presAssocID="{D1901ADD-76D8-42B9-8CBF-FFA3DDC46B0C}" presName="horz1" presStyleCnt="0"/>
      <dgm:spPr/>
    </dgm:pt>
    <dgm:pt modelId="{C508EB2D-77F4-9443-B206-E48A28F03CEF}" type="pres">
      <dgm:prSet presAssocID="{D1901ADD-76D8-42B9-8CBF-FFA3DDC46B0C}" presName="tx1" presStyleLbl="revTx" presStyleIdx="1" presStyleCnt="5"/>
      <dgm:spPr/>
    </dgm:pt>
    <dgm:pt modelId="{CFB9C633-A893-9141-AB1E-ADCB73F58F7B}" type="pres">
      <dgm:prSet presAssocID="{D1901ADD-76D8-42B9-8CBF-FFA3DDC46B0C}" presName="vert1" presStyleCnt="0"/>
      <dgm:spPr/>
    </dgm:pt>
    <dgm:pt modelId="{DD36BD44-71E8-514D-A1B0-4B1C8AE8341E}" type="pres">
      <dgm:prSet presAssocID="{A58088A0-951F-4346-82BF-911F5AC7BA4A}" presName="thickLine" presStyleLbl="alignNode1" presStyleIdx="2" presStyleCnt="5"/>
      <dgm:spPr/>
    </dgm:pt>
    <dgm:pt modelId="{BF5B2921-D342-6247-BC15-3B5B18C6567B}" type="pres">
      <dgm:prSet presAssocID="{A58088A0-951F-4346-82BF-911F5AC7BA4A}" presName="horz1" presStyleCnt="0"/>
      <dgm:spPr/>
    </dgm:pt>
    <dgm:pt modelId="{12A9BFB9-9C74-D14A-8F04-61BC3746EC53}" type="pres">
      <dgm:prSet presAssocID="{A58088A0-951F-4346-82BF-911F5AC7BA4A}" presName="tx1" presStyleLbl="revTx" presStyleIdx="2" presStyleCnt="5"/>
      <dgm:spPr/>
    </dgm:pt>
    <dgm:pt modelId="{B2654E27-BBD2-CE47-9885-0CA5DC98C61E}" type="pres">
      <dgm:prSet presAssocID="{A58088A0-951F-4346-82BF-911F5AC7BA4A}" presName="vert1" presStyleCnt="0"/>
      <dgm:spPr/>
    </dgm:pt>
    <dgm:pt modelId="{0E77D38B-1EF2-B34D-A926-64DB24FBA83C}" type="pres">
      <dgm:prSet presAssocID="{9D54998D-1B6E-4533-BCAC-524F3DE01F46}" presName="thickLine" presStyleLbl="alignNode1" presStyleIdx="3" presStyleCnt="5"/>
      <dgm:spPr/>
    </dgm:pt>
    <dgm:pt modelId="{B77D4C99-C9FE-2340-8FB4-13E836B1CFA0}" type="pres">
      <dgm:prSet presAssocID="{9D54998D-1B6E-4533-BCAC-524F3DE01F46}" presName="horz1" presStyleCnt="0"/>
      <dgm:spPr/>
    </dgm:pt>
    <dgm:pt modelId="{5595F2D2-33A2-3B4E-BC46-D78037611165}" type="pres">
      <dgm:prSet presAssocID="{9D54998D-1B6E-4533-BCAC-524F3DE01F46}" presName="tx1" presStyleLbl="revTx" presStyleIdx="3" presStyleCnt="5"/>
      <dgm:spPr/>
    </dgm:pt>
    <dgm:pt modelId="{B94556D7-B307-D046-8CC3-F89A1A7005A5}" type="pres">
      <dgm:prSet presAssocID="{9D54998D-1B6E-4533-BCAC-524F3DE01F46}" presName="vert1" presStyleCnt="0"/>
      <dgm:spPr/>
    </dgm:pt>
    <dgm:pt modelId="{E4EB6FAA-6949-EB48-B2F4-784D88B7E7E4}" type="pres">
      <dgm:prSet presAssocID="{27A9B668-0739-496A-9E40-F8C61308320C}" presName="thickLine" presStyleLbl="alignNode1" presStyleIdx="4" presStyleCnt="5"/>
      <dgm:spPr/>
    </dgm:pt>
    <dgm:pt modelId="{4CEFB305-A89E-A040-9911-FEE1945D4224}" type="pres">
      <dgm:prSet presAssocID="{27A9B668-0739-496A-9E40-F8C61308320C}" presName="horz1" presStyleCnt="0"/>
      <dgm:spPr/>
    </dgm:pt>
    <dgm:pt modelId="{830F64A3-F032-B947-B73B-AAB4BD707D42}" type="pres">
      <dgm:prSet presAssocID="{27A9B668-0739-496A-9E40-F8C61308320C}" presName="tx1" presStyleLbl="revTx" presStyleIdx="4" presStyleCnt="5"/>
      <dgm:spPr/>
    </dgm:pt>
    <dgm:pt modelId="{47ACD03F-C81A-1545-BD00-51270CAEE8BE}" type="pres">
      <dgm:prSet presAssocID="{27A9B668-0739-496A-9E40-F8C61308320C}" presName="vert1" presStyleCnt="0"/>
      <dgm:spPr/>
    </dgm:pt>
  </dgm:ptLst>
  <dgm:cxnLst>
    <dgm:cxn modelId="{C4D08115-E66A-6F42-A1FE-419DBD86CD98}" type="presOf" srcId="{D1901ADD-76D8-42B9-8CBF-FFA3DDC46B0C}" destId="{C508EB2D-77F4-9443-B206-E48A28F03CEF}" srcOrd="0" destOrd="0" presId="urn:microsoft.com/office/officeart/2008/layout/LinedList"/>
    <dgm:cxn modelId="{C4FDAB35-D0F2-44CE-8BA1-21414050D6DE}" srcId="{4B821983-5DC6-43B3-86CD-3315C4AB9CD5}" destId="{9D54998D-1B6E-4533-BCAC-524F3DE01F46}" srcOrd="3" destOrd="0" parTransId="{9AA3F4D8-E9EA-491F-8114-EE1285363F11}" sibTransId="{AA9334BB-9A04-40FE-8DF4-A06743FCDCDF}"/>
    <dgm:cxn modelId="{A10B5D39-FA9F-F64D-A3B6-3A57EC04F007}" type="presOf" srcId="{4B821983-5DC6-43B3-86CD-3315C4AB9CD5}" destId="{3858889F-F9F2-BA48-B112-77F4C7AA208D}" srcOrd="0" destOrd="0" presId="urn:microsoft.com/office/officeart/2008/layout/LinedList"/>
    <dgm:cxn modelId="{480D5E4E-4CE2-4821-B847-D29B65729EB5}" srcId="{4B821983-5DC6-43B3-86CD-3315C4AB9CD5}" destId="{A58088A0-951F-4346-82BF-911F5AC7BA4A}" srcOrd="2" destOrd="0" parTransId="{223E4B70-08E1-4A6C-A41C-75BD19462F49}" sibTransId="{8C10373E-A498-4530-B21D-6AF9E75F38BC}"/>
    <dgm:cxn modelId="{A9CB0E5B-3268-0340-9226-72690EEBEFFC}" type="presOf" srcId="{9D54998D-1B6E-4533-BCAC-524F3DE01F46}" destId="{5595F2D2-33A2-3B4E-BC46-D78037611165}" srcOrd="0" destOrd="0" presId="urn:microsoft.com/office/officeart/2008/layout/LinedList"/>
    <dgm:cxn modelId="{DAD36769-5007-412F-A534-5B0C4F7A9245}" srcId="{4B821983-5DC6-43B3-86CD-3315C4AB9CD5}" destId="{27A9B668-0739-496A-9E40-F8C61308320C}" srcOrd="4" destOrd="0" parTransId="{A0128833-7DAD-401A-9529-A6FF18FB487F}" sibTransId="{B5DA1E53-084F-43FA-9EA6-FE64C89CD24C}"/>
    <dgm:cxn modelId="{1C75396D-40EA-4A05-AF74-5A067861A33B}" srcId="{4B821983-5DC6-43B3-86CD-3315C4AB9CD5}" destId="{D6359362-889A-4D1D-A438-3F67B3FCC03F}" srcOrd="0" destOrd="0" parTransId="{CDD5C166-144B-4E8D-8CB8-B37B9C9C182F}" sibTransId="{7C1976E2-AA1E-4C15-90A1-0C30D3954EFB}"/>
    <dgm:cxn modelId="{0ADB36A1-AF6B-CA4E-9C31-A0945C07A167}" type="presOf" srcId="{D6359362-889A-4D1D-A438-3F67B3FCC03F}" destId="{9F322752-081A-714F-A9C6-73DF0E4F1811}" srcOrd="0" destOrd="0" presId="urn:microsoft.com/office/officeart/2008/layout/LinedList"/>
    <dgm:cxn modelId="{481040A5-9864-481C-BBC3-CE25CFCBF99A}" srcId="{4B821983-5DC6-43B3-86CD-3315C4AB9CD5}" destId="{D1901ADD-76D8-42B9-8CBF-FFA3DDC46B0C}" srcOrd="1" destOrd="0" parTransId="{2EA65D34-E3D2-42B8-BF36-A8C7382C5DFA}" sibTransId="{8D05271D-FD9D-416E-B2B6-9B13CC3D1195}"/>
    <dgm:cxn modelId="{8875A6AE-0D31-E44D-ABC9-9E38A10CCAB0}" type="presOf" srcId="{A58088A0-951F-4346-82BF-911F5AC7BA4A}" destId="{12A9BFB9-9C74-D14A-8F04-61BC3746EC53}" srcOrd="0" destOrd="0" presId="urn:microsoft.com/office/officeart/2008/layout/LinedList"/>
    <dgm:cxn modelId="{4CBAF1B2-5C7E-244D-BE28-29FE7F952CCB}" type="presOf" srcId="{27A9B668-0739-496A-9E40-F8C61308320C}" destId="{830F64A3-F032-B947-B73B-AAB4BD707D42}" srcOrd="0" destOrd="0" presId="urn:microsoft.com/office/officeart/2008/layout/LinedList"/>
    <dgm:cxn modelId="{C754C2F3-ED06-194C-A0EB-D97701D804B2}" type="presParOf" srcId="{3858889F-F9F2-BA48-B112-77F4C7AA208D}" destId="{06E8E945-3243-FE41-A14B-72F1F497386B}" srcOrd="0" destOrd="0" presId="urn:microsoft.com/office/officeart/2008/layout/LinedList"/>
    <dgm:cxn modelId="{69F99D93-2EF8-F544-A9D2-178DCDD3A23C}" type="presParOf" srcId="{3858889F-F9F2-BA48-B112-77F4C7AA208D}" destId="{389366CD-FDD4-0643-93CE-4E6793A36B66}" srcOrd="1" destOrd="0" presId="urn:microsoft.com/office/officeart/2008/layout/LinedList"/>
    <dgm:cxn modelId="{A1B40118-0A4E-2549-B42D-37FD8DEA0779}" type="presParOf" srcId="{389366CD-FDD4-0643-93CE-4E6793A36B66}" destId="{9F322752-081A-714F-A9C6-73DF0E4F1811}" srcOrd="0" destOrd="0" presId="urn:microsoft.com/office/officeart/2008/layout/LinedList"/>
    <dgm:cxn modelId="{ECB52077-ABF7-914F-ABE8-7CAF475F7CE6}" type="presParOf" srcId="{389366CD-FDD4-0643-93CE-4E6793A36B66}" destId="{3961CB0C-DB86-3842-AD48-08FF5D091FF9}" srcOrd="1" destOrd="0" presId="urn:microsoft.com/office/officeart/2008/layout/LinedList"/>
    <dgm:cxn modelId="{F088AB3A-BF48-D247-9547-E0B4EA8FCCAA}" type="presParOf" srcId="{3858889F-F9F2-BA48-B112-77F4C7AA208D}" destId="{3F52B814-49A2-3E48-B3F8-873406C5CF3F}" srcOrd="2" destOrd="0" presId="urn:microsoft.com/office/officeart/2008/layout/LinedList"/>
    <dgm:cxn modelId="{03A3FB3C-7989-4140-A607-F15485A94F55}" type="presParOf" srcId="{3858889F-F9F2-BA48-B112-77F4C7AA208D}" destId="{B34E3450-9D34-C64C-839B-222E66901743}" srcOrd="3" destOrd="0" presId="urn:microsoft.com/office/officeart/2008/layout/LinedList"/>
    <dgm:cxn modelId="{0DB16400-1CEA-E744-9545-D8D358951F7F}" type="presParOf" srcId="{B34E3450-9D34-C64C-839B-222E66901743}" destId="{C508EB2D-77F4-9443-B206-E48A28F03CEF}" srcOrd="0" destOrd="0" presId="urn:microsoft.com/office/officeart/2008/layout/LinedList"/>
    <dgm:cxn modelId="{AEA83720-8DB5-7B45-8BF3-03F7F2771A9F}" type="presParOf" srcId="{B34E3450-9D34-C64C-839B-222E66901743}" destId="{CFB9C633-A893-9141-AB1E-ADCB73F58F7B}" srcOrd="1" destOrd="0" presId="urn:microsoft.com/office/officeart/2008/layout/LinedList"/>
    <dgm:cxn modelId="{202FF584-2595-4048-9779-DBD5EAA6E911}" type="presParOf" srcId="{3858889F-F9F2-BA48-B112-77F4C7AA208D}" destId="{DD36BD44-71E8-514D-A1B0-4B1C8AE8341E}" srcOrd="4" destOrd="0" presId="urn:microsoft.com/office/officeart/2008/layout/LinedList"/>
    <dgm:cxn modelId="{29A8105E-E52D-FB44-85F6-2D001BA60594}" type="presParOf" srcId="{3858889F-F9F2-BA48-B112-77F4C7AA208D}" destId="{BF5B2921-D342-6247-BC15-3B5B18C6567B}" srcOrd="5" destOrd="0" presId="urn:microsoft.com/office/officeart/2008/layout/LinedList"/>
    <dgm:cxn modelId="{8E9139A7-0426-6740-A078-1E5D02BF5BBD}" type="presParOf" srcId="{BF5B2921-D342-6247-BC15-3B5B18C6567B}" destId="{12A9BFB9-9C74-D14A-8F04-61BC3746EC53}" srcOrd="0" destOrd="0" presId="urn:microsoft.com/office/officeart/2008/layout/LinedList"/>
    <dgm:cxn modelId="{C38EEEAE-A898-254E-9D23-E4E7DB778A39}" type="presParOf" srcId="{BF5B2921-D342-6247-BC15-3B5B18C6567B}" destId="{B2654E27-BBD2-CE47-9885-0CA5DC98C61E}" srcOrd="1" destOrd="0" presId="urn:microsoft.com/office/officeart/2008/layout/LinedList"/>
    <dgm:cxn modelId="{77E62B0B-7207-1A4F-8CEE-A308DA6CB26D}" type="presParOf" srcId="{3858889F-F9F2-BA48-B112-77F4C7AA208D}" destId="{0E77D38B-1EF2-B34D-A926-64DB24FBA83C}" srcOrd="6" destOrd="0" presId="urn:microsoft.com/office/officeart/2008/layout/LinedList"/>
    <dgm:cxn modelId="{6A88CB48-7900-F349-BF07-4A1326646052}" type="presParOf" srcId="{3858889F-F9F2-BA48-B112-77F4C7AA208D}" destId="{B77D4C99-C9FE-2340-8FB4-13E836B1CFA0}" srcOrd="7" destOrd="0" presId="urn:microsoft.com/office/officeart/2008/layout/LinedList"/>
    <dgm:cxn modelId="{93B31CC9-924F-014D-A6AD-42B9CD682904}" type="presParOf" srcId="{B77D4C99-C9FE-2340-8FB4-13E836B1CFA0}" destId="{5595F2D2-33A2-3B4E-BC46-D78037611165}" srcOrd="0" destOrd="0" presId="urn:microsoft.com/office/officeart/2008/layout/LinedList"/>
    <dgm:cxn modelId="{6B67669B-94BA-4147-A808-3E3A504D4ACA}" type="presParOf" srcId="{B77D4C99-C9FE-2340-8FB4-13E836B1CFA0}" destId="{B94556D7-B307-D046-8CC3-F89A1A7005A5}" srcOrd="1" destOrd="0" presId="urn:microsoft.com/office/officeart/2008/layout/LinedList"/>
    <dgm:cxn modelId="{4A3376BD-C270-344C-BC97-4F07050315A5}" type="presParOf" srcId="{3858889F-F9F2-BA48-B112-77F4C7AA208D}" destId="{E4EB6FAA-6949-EB48-B2F4-784D88B7E7E4}" srcOrd="8" destOrd="0" presId="urn:microsoft.com/office/officeart/2008/layout/LinedList"/>
    <dgm:cxn modelId="{C01BF065-436F-AA4F-AE74-C4D137960648}" type="presParOf" srcId="{3858889F-F9F2-BA48-B112-77F4C7AA208D}" destId="{4CEFB305-A89E-A040-9911-FEE1945D4224}" srcOrd="9" destOrd="0" presId="urn:microsoft.com/office/officeart/2008/layout/LinedList"/>
    <dgm:cxn modelId="{C87B4CD3-39A6-3246-BC85-EEAC138BDCAA}" type="presParOf" srcId="{4CEFB305-A89E-A040-9911-FEE1945D4224}" destId="{830F64A3-F032-B947-B73B-AAB4BD707D42}" srcOrd="0" destOrd="0" presId="urn:microsoft.com/office/officeart/2008/layout/LinedList"/>
    <dgm:cxn modelId="{B42397D8-ED4F-534B-A9F1-76EFABE7EE92}" type="presParOf" srcId="{4CEFB305-A89E-A040-9911-FEE1945D4224}" destId="{47ACD03F-C81A-1545-BD00-51270CAEE8BE}"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D2BFA4-7350-4FA6-950D-1D757B4ED8D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3A85C18-1A52-479F-8979-1891686F0016}">
      <dgm:prSet/>
      <dgm:spPr/>
      <dgm:t>
        <a:bodyPr/>
        <a:lstStyle/>
        <a:p>
          <a:r>
            <a:rPr lang="en-US"/>
            <a:t>Program Requirements are already Christ centered</a:t>
          </a:r>
        </a:p>
      </dgm:t>
    </dgm:pt>
    <dgm:pt modelId="{B2318F08-E797-4587-B6EF-D8FC0D6CB42F}" type="parTrans" cxnId="{2043C542-31D5-4FA0-8A6C-AC2FA63D1E17}">
      <dgm:prSet/>
      <dgm:spPr/>
      <dgm:t>
        <a:bodyPr/>
        <a:lstStyle/>
        <a:p>
          <a:endParaRPr lang="en-US"/>
        </a:p>
      </dgm:t>
    </dgm:pt>
    <dgm:pt modelId="{F71298C1-BE8E-4B15-88E1-6DC2DF1252CA}" type="sibTrans" cxnId="{2043C542-31D5-4FA0-8A6C-AC2FA63D1E17}">
      <dgm:prSet/>
      <dgm:spPr/>
      <dgm:t>
        <a:bodyPr/>
        <a:lstStyle/>
        <a:p>
          <a:endParaRPr lang="en-US"/>
        </a:p>
      </dgm:t>
    </dgm:pt>
    <dgm:pt modelId="{D387048B-10B1-4BEB-A99F-0A5AF5CD800D}">
      <dgm:prSet/>
      <dgm:spPr/>
      <dgm:t>
        <a:bodyPr/>
        <a:lstStyle/>
        <a:p>
          <a:r>
            <a:rPr lang="en-US"/>
            <a:t>Fun way for kids to spend time with Jesus and with their parents on Sabbath</a:t>
          </a:r>
        </a:p>
      </dgm:t>
    </dgm:pt>
    <dgm:pt modelId="{812969A8-4963-46F1-92BA-FFAD5C720DE0}" type="parTrans" cxnId="{DEDA6D0E-4929-4338-A1E5-4B8B5AC64DFB}">
      <dgm:prSet/>
      <dgm:spPr/>
      <dgm:t>
        <a:bodyPr/>
        <a:lstStyle/>
        <a:p>
          <a:endParaRPr lang="en-US"/>
        </a:p>
      </dgm:t>
    </dgm:pt>
    <dgm:pt modelId="{EEFCE12E-B05E-4290-91E9-EC6D93596A95}" type="sibTrans" cxnId="{DEDA6D0E-4929-4338-A1E5-4B8B5AC64DFB}">
      <dgm:prSet/>
      <dgm:spPr/>
      <dgm:t>
        <a:bodyPr/>
        <a:lstStyle/>
        <a:p>
          <a:endParaRPr lang="en-US"/>
        </a:p>
      </dgm:t>
    </dgm:pt>
    <dgm:pt modelId="{0CE07A51-BAAE-47B2-ADCF-4038DC7AFEB1}">
      <dgm:prSet/>
      <dgm:spPr/>
      <dgm:t>
        <a:bodyPr/>
        <a:lstStyle/>
        <a:p>
          <a:r>
            <a:rPr lang="en-US"/>
            <a:t>You can include elements of Worship/Service/His Word/Activities in the program (Opening Ceremony, Service Projects, etc)</a:t>
          </a:r>
        </a:p>
      </dgm:t>
    </dgm:pt>
    <dgm:pt modelId="{CF4EC41C-BF99-419F-9EE5-65E57F4A6F53}" type="parTrans" cxnId="{08CEE70F-1E58-4963-B733-19D7CF558545}">
      <dgm:prSet/>
      <dgm:spPr/>
      <dgm:t>
        <a:bodyPr/>
        <a:lstStyle/>
        <a:p>
          <a:endParaRPr lang="en-US"/>
        </a:p>
      </dgm:t>
    </dgm:pt>
    <dgm:pt modelId="{6BEC0CD4-A3C2-4A10-BFF7-D97515C5CA19}" type="sibTrans" cxnId="{08CEE70F-1E58-4963-B733-19D7CF558545}">
      <dgm:prSet/>
      <dgm:spPr/>
      <dgm:t>
        <a:bodyPr/>
        <a:lstStyle/>
        <a:p>
          <a:endParaRPr lang="en-US"/>
        </a:p>
      </dgm:t>
    </dgm:pt>
    <dgm:pt modelId="{2B716444-2D4F-4B52-9F98-7028432C505E}">
      <dgm:prSet/>
      <dgm:spPr/>
      <dgm:t>
        <a:bodyPr/>
        <a:lstStyle/>
        <a:p>
          <a:r>
            <a:rPr lang="en-US"/>
            <a:t>Awards can be modified to be Christ centered</a:t>
          </a:r>
        </a:p>
      </dgm:t>
    </dgm:pt>
    <dgm:pt modelId="{469D05D5-7820-4779-8FA8-37B06B8524A7}" type="parTrans" cxnId="{D8D281C6-3A95-48C5-9730-762FEB3B2A40}">
      <dgm:prSet/>
      <dgm:spPr/>
      <dgm:t>
        <a:bodyPr/>
        <a:lstStyle/>
        <a:p>
          <a:endParaRPr lang="en-US"/>
        </a:p>
      </dgm:t>
    </dgm:pt>
    <dgm:pt modelId="{F61B9643-C5F2-41E5-8CBE-6917C20BB744}" type="sibTrans" cxnId="{D8D281C6-3A95-48C5-9730-762FEB3B2A40}">
      <dgm:prSet/>
      <dgm:spPr/>
      <dgm:t>
        <a:bodyPr/>
        <a:lstStyle/>
        <a:p>
          <a:endParaRPr lang="en-US"/>
        </a:p>
      </dgm:t>
    </dgm:pt>
    <dgm:pt modelId="{85D8C1AA-532C-574B-8A83-1E54721F9336}" type="pres">
      <dgm:prSet presAssocID="{BDD2BFA4-7350-4FA6-950D-1D757B4ED8DF}" presName="linear" presStyleCnt="0">
        <dgm:presLayoutVars>
          <dgm:animLvl val="lvl"/>
          <dgm:resizeHandles val="exact"/>
        </dgm:presLayoutVars>
      </dgm:prSet>
      <dgm:spPr/>
    </dgm:pt>
    <dgm:pt modelId="{E6D1BBD3-2AA5-4748-829F-204CA1DB474E}" type="pres">
      <dgm:prSet presAssocID="{73A85C18-1A52-479F-8979-1891686F0016}" presName="parentText" presStyleLbl="node1" presStyleIdx="0" presStyleCnt="4">
        <dgm:presLayoutVars>
          <dgm:chMax val="0"/>
          <dgm:bulletEnabled val="1"/>
        </dgm:presLayoutVars>
      </dgm:prSet>
      <dgm:spPr/>
    </dgm:pt>
    <dgm:pt modelId="{7A16C418-FD80-D449-92CD-89EAC94EBA2C}" type="pres">
      <dgm:prSet presAssocID="{F71298C1-BE8E-4B15-88E1-6DC2DF1252CA}" presName="spacer" presStyleCnt="0"/>
      <dgm:spPr/>
    </dgm:pt>
    <dgm:pt modelId="{F71502D1-AA3C-D240-8E5C-B31F2AB5FFB2}" type="pres">
      <dgm:prSet presAssocID="{D387048B-10B1-4BEB-A99F-0A5AF5CD800D}" presName="parentText" presStyleLbl="node1" presStyleIdx="1" presStyleCnt="4">
        <dgm:presLayoutVars>
          <dgm:chMax val="0"/>
          <dgm:bulletEnabled val="1"/>
        </dgm:presLayoutVars>
      </dgm:prSet>
      <dgm:spPr/>
    </dgm:pt>
    <dgm:pt modelId="{2B104179-42BE-354E-BFFC-168A4E3786E8}" type="pres">
      <dgm:prSet presAssocID="{EEFCE12E-B05E-4290-91E9-EC6D93596A95}" presName="spacer" presStyleCnt="0"/>
      <dgm:spPr/>
    </dgm:pt>
    <dgm:pt modelId="{9BF4CC32-402B-4647-BC1C-218D7820547D}" type="pres">
      <dgm:prSet presAssocID="{0CE07A51-BAAE-47B2-ADCF-4038DC7AFEB1}" presName="parentText" presStyleLbl="node1" presStyleIdx="2" presStyleCnt="4">
        <dgm:presLayoutVars>
          <dgm:chMax val="0"/>
          <dgm:bulletEnabled val="1"/>
        </dgm:presLayoutVars>
      </dgm:prSet>
      <dgm:spPr/>
    </dgm:pt>
    <dgm:pt modelId="{87169B5E-00F8-504B-B490-29CA07E5749A}" type="pres">
      <dgm:prSet presAssocID="{6BEC0CD4-A3C2-4A10-BFF7-D97515C5CA19}" presName="spacer" presStyleCnt="0"/>
      <dgm:spPr/>
    </dgm:pt>
    <dgm:pt modelId="{7924DBBE-D30B-0648-8157-2AD7BEE7A0A5}" type="pres">
      <dgm:prSet presAssocID="{2B716444-2D4F-4B52-9F98-7028432C505E}" presName="parentText" presStyleLbl="node1" presStyleIdx="3" presStyleCnt="4">
        <dgm:presLayoutVars>
          <dgm:chMax val="0"/>
          <dgm:bulletEnabled val="1"/>
        </dgm:presLayoutVars>
      </dgm:prSet>
      <dgm:spPr/>
    </dgm:pt>
  </dgm:ptLst>
  <dgm:cxnLst>
    <dgm:cxn modelId="{F850870D-6D21-554D-AC33-A5F5C60CC304}" type="presOf" srcId="{D387048B-10B1-4BEB-A99F-0A5AF5CD800D}" destId="{F71502D1-AA3C-D240-8E5C-B31F2AB5FFB2}" srcOrd="0" destOrd="0" presId="urn:microsoft.com/office/officeart/2005/8/layout/vList2"/>
    <dgm:cxn modelId="{DEDA6D0E-4929-4338-A1E5-4B8B5AC64DFB}" srcId="{BDD2BFA4-7350-4FA6-950D-1D757B4ED8DF}" destId="{D387048B-10B1-4BEB-A99F-0A5AF5CD800D}" srcOrd="1" destOrd="0" parTransId="{812969A8-4963-46F1-92BA-FFAD5C720DE0}" sibTransId="{EEFCE12E-B05E-4290-91E9-EC6D93596A95}"/>
    <dgm:cxn modelId="{08CEE70F-1E58-4963-B733-19D7CF558545}" srcId="{BDD2BFA4-7350-4FA6-950D-1D757B4ED8DF}" destId="{0CE07A51-BAAE-47B2-ADCF-4038DC7AFEB1}" srcOrd="2" destOrd="0" parTransId="{CF4EC41C-BF99-419F-9EE5-65E57F4A6F53}" sibTransId="{6BEC0CD4-A3C2-4A10-BFF7-D97515C5CA19}"/>
    <dgm:cxn modelId="{3ADE5340-FFEE-234C-B509-A4AC2502B006}" type="presOf" srcId="{73A85C18-1A52-479F-8979-1891686F0016}" destId="{E6D1BBD3-2AA5-4748-829F-204CA1DB474E}" srcOrd="0" destOrd="0" presId="urn:microsoft.com/office/officeart/2005/8/layout/vList2"/>
    <dgm:cxn modelId="{2043C542-31D5-4FA0-8A6C-AC2FA63D1E17}" srcId="{BDD2BFA4-7350-4FA6-950D-1D757B4ED8DF}" destId="{73A85C18-1A52-479F-8979-1891686F0016}" srcOrd="0" destOrd="0" parTransId="{B2318F08-E797-4587-B6EF-D8FC0D6CB42F}" sibTransId="{F71298C1-BE8E-4B15-88E1-6DC2DF1252CA}"/>
    <dgm:cxn modelId="{53E20856-72E4-644A-BC00-4E9DFCDFA91C}" type="presOf" srcId="{BDD2BFA4-7350-4FA6-950D-1D757B4ED8DF}" destId="{85D8C1AA-532C-574B-8A83-1E54721F9336}" srcOrd="0" destOrd="0" presId="urn:microsoft.com/office/officeart/2005/8/layout/vList2"/>
    <dgm:cxn modelId="{D8D281C6-3A95-48C5-9730-762FEB3B2A40}" srcId="{BDD2BFA4-7350-4FA6-950D-1D757B4ED8DF}" destId="{2B716444-2D4F-4B52-9F98-7028432C505E}" srcOrd="3" destOrd="0" parTransId="{469D05D5-7820-4779-8FA8-37B06B8524A7}" sibTransId="{F61B9643-C5F2-41E5-8CBE-6917C20BB744}"/>
    <dgm:cxn modelId="{4B009EF6-99C6-6F41-BB6E-B5BF008676AA}" type="presOf" srcId="{2B716444-2D4F-4B52-9F98-7028432C505E}" destId="{7924DBBE-D30B-0648-8157-2AD7BEE7A0A5}" srcOrd="0" destOrd="0" presId="urn:microsoft.com/office/officeart/2005/8/layout/vList2"/>
    <dgm:cxn modelId="{EFDC52FF-830F-3642-8121-E869EA123847}" type="presOf" srcId="{0CE07A51-BAAE-47B2-ADCF-4038DC7AFEB1}" destId="{9BF4CC32-402B-4647-BC1C-218D7820547D}" srcOrd="0" destOrd="0" presId="urn:microsoft.com/office/officeart/2005/8/layout/vList2"/>
    <dgm:cxn modelId="{109C8019-4604-7740-9621-6618B11D0777}" type="presParOf" srcId="{85D8C1AA-532C-574B-8A83-1E54721F9336}" destId="{E6D1BBD3-2AA5-4748-829F-204CA1DB474E}" srcOrd="0" destOrd="0" presId="urn:microsoft.com/office/officeart/2005/8/layout/vList2"/>
    <dgm:cxn modelId="{9379F74E-5E6D-1A4E-90DA-F658BEB0B01A}" type="presParOf" srcId="{85D8C1AA-532C-574B-8A83-1E54721F9336}" destId="{7A16C418-FD80-D449-92CD-89EAC94EBA2C}" srcOrd="1" destOrd="0" presId="urn:microsoft.com/office/officeart/2005/8/layout/vList2"/>
    <dgm:cxn modelId="{54459742-812A-F24A-AC42-247A899C6983}" type="presParOf" srcId="{85D8C1AA-532C-574B-8A83-1E54721F9336}" destId="{F71502D1-AA3C-D240-8E5C-B31F2AB5FFB2}" srcOrd="2" destOrd="0" presId="urn:microsoft.com/office/officeart/2005/8/layout/vList2"/>
    <dgm:cxn modelId="{1317260B-DBAE-2744-9F80-1AECD80BA7AA}" type="presParOf" srcId="{85D8C1AA-532C-574B-8A83-1E54721F9336}" destId="{2B104179-42BE-354E-BFFC-168A4E3786E8}" srcOrd="3" destOrd="0" presId="urn:microsoft.com/office/officeart/2005/8/layout/vList2"/>
    <dgm:cxn modelId="{F4BF28F9-E97E-104D-A626-5D0B4C3FF9AD}" type="presParOf" srcId="{85D8C1AA-532C-574B-8A83-1E54721F9336}" destId="{9BF4CC32-402B-4647-BC1C-218D7820547D}" srcOrd="4" destOrd="0" presId="urn:microsoft.com/office/officeart/2005/8/layout/vList2"/>
    <dgm:cxn modelId="{8D279231-C5E2-E94F-AEE5-2BB03E162E77}" type="presParOf" srcId="{85D8C1AA-532C-574B-8A83-1E54721F9336}" destId="{87169B5E-00F8-504B-B490-29CA07E5749A}" srcOrd="5" destOrd="0" presId="urn:microsoft.com/office/officeart/2005/8/layout/vList2"/>
    <dgm:cxn modelId="{283D37F9-B868-8B47-994E-D1D848C74315}" type="presParOf" srcId="{85D8C1AA-532C-574B-8A83-1E54721F9336}" destId="{7924DBBE-D30B-0648-8157-2AD7BEE7A0A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71AEE6-5756-450D-9915-C7089888B40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41CDE45-8BA4-444D-A120-C73A6F8F4CB4}">
      <dgm:prSet/>
      <dgm:spPr/>
      <dgm:t>
        <a:bodyPr/>
        <a:lstStyle/>
        <a:p>
          <a:r>
            <a:rPr lang="en-US"/>
            <a:t>Planning</a:t>
          </a:r>
        </a:p>
      </dgm:t>
    </dgm:pt>
    <dgm:pt modelId="{7752FAA5-84A8-4EAB-8928-0421F09623B8}" type="parTrans" cxnId="{AD87C049-9E30-4F53-82A5-8C522A8696E6}">
      <dgm:prSet/>
      <dgm:spPr/>
      <dgm:t>
        <a:bodyPr/>
        <a:lstStyle/>
        <a:p>
          <a:endParaRPr lang="en-US"/>
        </a:p>
      </dgm:t>
    </dgm:pt>
    <dgm:pt modelId="{4556E59B-8513-40C4-A969-475253617D16}" type="sibTrans" cxnId="{AD87C049-9E30-4F53-82A5-8C522A8696E6}">
      <dgm:prSet/>
      <dgm:spPr/>
      <dgm:t>
        <a:bodyPr/>
        <a:lstStyle/>
        <a:p>
          <a:endParaRPr lang="en-US"/>
        </a:p>
      </dgm:t>
    </dgm:pt>
    <dgm:pt modelId="{5910FF0F-2E04-49B1-9947-82FC1C013B01}">
      <dgm:prSet/>
      <dgm:spPr/>
      <dgm:t>
        <a:bodyPr/>
        <a:lstStyle/>
        <a:p>
          <a:r>
            <a:rPr lang="en-US"/>
            <a:t>Location Ideas</a:t>
          </a:r>
        </a:p>
      </dgm:t>
    </dgm:pt>
    <dgm:pt modelId="{9B98A800-C7AD-4D3A-8FBD-1D9B59B09D29}" type="parTrans" cxnId="{8557A268-080A-4472-80B9-9107EDC90505}">
      <dgm:prSet/>
      <dgm:spPr/>
      <dgm:t>
        <a:bodyPr/>
        <a:lstStyle/>
        <a:p>
          <a:endParaRPr lang="en-US"/>
        </a:p>
      </dgm:t>
    </dgm:pt>
    <dgm:pt modelId="{4992CA9F-506E-459C-B9DA-6A8291A3ACAA}" type="sibTrans" cxnId="{8557A268-080A-4472-80B9-9107EDC90505}">
      <dgm:prSet/>
      <dgm:spPr/>
      <dgm:t>
        <a:bodyPr/>
        <a:lstStyle/>
        <a:p>
          <a:endParaRPr lang="en-US"/>
        </a:p>
      </dgm:t>
    </dgm:pt>
    <dgm:pt modelId="{0214FEE8-3ADD-4651-BDA5-73E92647F25C}">
      <dgm:prSet/>
      <dgm:spPr/>
      <dgm:t>
        <a:bodyPr/>
        <a:lstStyle/>
        <a:p>
          <a:r>
            <a:rPr lang="en-US"/>
            <a:t>Resources Needed</a:t>
          </a:r>
        </a:p>
      </dgm:t>
    </dgm:pt>
    <dgm:pt modelId="{051395C3-888A-4668-A798-9B140B69A264}" type="parTrans" cxnId="{A35D97A0-7645-4BA8-8BE8-2CA354D2AE14}">
      <dgm:prSet/>
      <dgm:spPr/>
      <dgm:t>
        <a:bodyPr/>
        <a:lstStyle/>
        <a:p>
          <a:endParaRPr lang="en-US"/>
        </a:p>
      </dgm:t>
    </dgm:pt>
    <dgm:pt modelId="{E131083E-8623-4043-82F4-26253C859BD0}" type="sibTrans" cxnId="{A35D97A0-7645-4BA8-8BE8-2CA354D2AE14}">
      <dgm:prSet/>
      <dgm:spPr/>
      <dgm:t>
        <a:bodyPr/>
        <a:lstStyle/>
        <a:p>
          <a:endParaRPr lang="en-US"/>
        </a:p>
      </dgm:t>
    </dgm:pt>
    <dgm:pt modelId="{D7491E47-06E0-4741-A875-BD9F2E8E551D}">
      <dgm:prSet/>
      <dgm:spPr/>
      <dgm:t>
        <a:bodyPr/>
        <a:lstStyle/>
        <a:p>
          <a:r>
            <a:rPr lang="en-US"/>
            <a:t>Safety Precautions</a:t>
          </a:r>
        </a:p>
      </dgm:t>
    </dgm:pt>
    <dgm:pt modelId="{EBA8BA08-8041-42A2-B835-02CAC1B95963}" type="parTrans" cxnId="{01834739-59FA-47CF-9923-6D3F83CE7596}">
      <dgm:prSet/>
      <dgm:spPr/>
      <dgm:t>
        <a:bodyPr/>
        <a:lstStyle/>
        <a:p>
          <a:endParaRPr lang="en-US"/>
        </a:p>
      </dgm:t>
    </dgm:pt>
    <dgm:pt modelId="{C43F3E84-6597-4B2D-B6AD-DB8CF88F9494}" type="sibTrans" cxnId="{01834739-59FA-47CF-9923-6D3F83CE7596}">
      <dgm:prSet/>
      <dgm:spPr/>
      <dgm:t>
        <a:bodyPr/>
        <a:lstStyle/>
        <a:p>
          <a:endParaRPr lang="en-US"/>
        </a:p>
      </dgm:t>
    </dgm:pt>
    <dgm:pt modelId="{4FE38A80-2E87-4C2A-AF57-6100D2B96306}" type="pres">
      <dgm:prSet presAssocID="{C471AEE6-5756-450D-9915-C7089888B40C}" presName="root" presStyleCnt="0">
        <dgm:presLayoutVars>
          <dgm:dir/>
          <dgm:resizeHandles val="exact"/>
        </dgm:presLayoutVars>
      </dgm:prSet>
      <dgm:spPr/>
    </dgm:pt>
    <dgm:pt modelId="{D302F55B-09A9-471C-A47F-C4AF2015EFB5}" type="pres">
      <dgm:prSet presAssocID="{741CDE45-8BA4-444D-A120-C73A6F8F4CB4}" presName="compNode" presStyleCnt="0"/>
      <dgm:spPr/>
    </dgm:pt>
    <dgm:pt modelId="{AE9EB0D3-BEEE-41D8-9F27-2CCF2BDD34BB}" type="pres">
      <dgm:prSet presAssocID="{741CDE45-8BA4-444D-A120-C73A6F8F4CB4}" presName="bgRect" presStyleLbl="bgShp" presStyleIdx="0" presStyleCnt="4"/>
      <dgm:spPr/>
    </dgm:pt>
    <dgm:pt modelId="{0FE7C651-504F-4EC4-9218-037029A05DAF}" type="pres">
      <dgm:prSet presAssocID="{741CDE45-8BA4-444D-A120-C73A6F8F4C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70FBD127-BDFB-49CE-BB20-0DDC721142FA}" type="pres">
      <dgm:prSet presAssocID="{741CDE45-8BA4-444D-A120-C73A6F8F4CB4}" presName="spaceRect" presStyleCnt="0"/>
      <dgm:spPr/>
    </dgm:pt>
    <dgm:pt modelId="{88B75B7E-1C54-4F85-8A8F-3F505BA96637}" type="pres">
      <dgm:prSet presAssocID="{741CDE45-8BA4-444D-A120-C73A6F8F4CB4}" presName="parTx" presStyleLbl="revTx" presStyleIdx="0" presStyleCnt="4">
        <dgm:presLayoutVars>
          <dgm:chMax val="0"/>
          <dgm:chPref val="0"/>
        </dgm:presLayoutVars>
      </dgm:prSet>
      <dgm:spPr/>
    </dgm:pt>
    <dgm:pt modelId="{9B3A20DC-1BBA-4A70-8A6D-4BCFA7011837}" type="pres">
      <dgm:prSet presAssocID="{4556E59B-8513-40C4-A969-475253617D16}" presName="sibTrans" presStyleCnt="0"/>
      <dgm:spPr/>
    </dgm:pt>
    <dgm:pt modelId="{267343F0-6658-4841-A6F3-A09B08E31D80}" type="pres">
      <dgm:prSet presAssocID="{5910FF0F-2E04-49B1-9947-82FC1C013B01}" presName="compNode" presStyleCnt="0"/>
      <dgm:spPr/>
    </dgm:pt>
    <dgm:pt modelId="{F5149344-63EF-4BEF-8D33-C534BCD9FCFB}" type="pres">
      <dgm:prSet presAssocID="{5910FF0F-2E04-49B1-9947-82FC1C013B01}" presName="bgRect" presStyleLbl="bgShp" presStyleIdx="1" presStyleCnt="4"/>
      <dgm:spPr/>
    </dgm:pt>
    <dgm:pt modelId="{2F2E2640-F400-4D65-A40A-611832D7B71A}" type="pres">
      <dgm:prSet presAssocID="{5910FF0F-2E04-49B1-9947-82FC1C013B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F93A802D-38F9-439F-9DA5-00CC25D38A40}" type="pres">
      <dgm:prSet presAssocID="{5910FF0F-2E04-49B1-9947-82FC1C013B01}" presName="spaceRect" presStyleCnt="0"/>
      <dgm:spPr/>
    </dgm:pt>
    <dgm:pt modelId="{19000170-B975-4548-9167-C7906AE180ED}" type="pres">
      <dgm:prSet presAssocID="{5910FF0F-2E04-49B1-9947-82FC1C013B01}" presName="parTx" presStyleLbl="revTx" presStyleIdx="1" presStyleCnt="4">
        <dgm:presLayoutVars>
          <dgm:chMax val="0"/>
          <dgm:chPref val="0"/>
        </dgm:presLayoutVars>
      </dgm:prSet>
      <dgm:spPr/>
    </dgm:pt>
    <dgm:pt modelId="{639A9DB3-2B48-49ED-AE12-5C8A4CBEF840}" type="pres">
      <dgm:prSet presAssocID="{4992CA9F-506E-459C-B9DA-6A8291A3ACAA}" presName="sibTrans" presStyleCnt="0"/>
      <dgm:spPr/>
    </dgm:pt>
    <dgm:pt modelId="{BFC3EB2B-B405-4896-9294-BEDF8B27F629}" type="pres">
      <dgm:prSet presAssocID="{0214FEE8-3ADD-4651-BDA5-73E92647F25C}" presName="compNode" presStyleCnt="0"/>
      <dgm:spPr/>
    </dgm:pt>
    <dgm:pt modelId="{3E4A0628-E19B-4E71-BB94-723CD32DCC62}" type="pres">
      <dgm:prSet presAssocID="{0214FEE8-3ADD-4651-BDA5-73E92647F25C}" presName="bgRect" presStyleLbl="bgShp" presStyleIdx="2" presStyleCnt="4"/>
      <dgm:spPr/>
    </dgm:pt>
    <dgm:pt modelId="{4BD4E9DF-119D-45A9-80E4-CA86117E032D}" type="pres">
      <dgm:prSet presAssocID="{0214FEE8-3ADD-4651-BDA5-73E92647F2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1C6DEC87-FC46-457B-81F6-B04860565030}" type="pres">
      <dgm:prSet presAssocID="{0214FEE8-3ADD-4651-BDA5-73E92647F25C}" presName="spaceRect" presStyleCnt="0"/>
      <dgm:spPr/>
    </dgm:pt>
    <dgm:pt modelId="{B27BF965-70D1-4FE9-8EFE-7B7F48B5760C}" type="pres">
      <dgm:prSet presAssocID="{0214FEE8-3ADD-4651-BDA5-73E92647F25C}" presName="parTx" presStyleLbl="revTx" presStyleIdx="2" presStyleCnt="4">
        <dgm:presLayoutVars>
          <dgm:chMax val="0"/>
          <dgm:chPref val="0"/>
        </dgm:presLayoutVars>
      </dgm:prSet>
      <dgm:spPr/>
    </dgm:pt>
    <dgm:pt modelId="{74878FB0-8E5B-4026-99B9-9F6F94DE1766}" type="pres">
      <dgm:prSet presAssocID="{E131083E-8623-4043-82F4-26253C859BD0}" presName="sibTrans" presStyleCnt="0"/>
      <dgm:spPr/>
    </dgm:pt>
    <dgm:pt modelId="{85FDAC5A-D428-44B4-AB6A-4862526EF5D0}" type="pres">
      <dgm:prSet presAssocID="{D7491E47-06E0-4741-A875-BD9F2E8E551D}" presName="compNode" presStyleCnt="0"/>
      <dgm:spPr/>
    </dgm:pt>
    <dgm:pt modelId="{BF56C4F0-2119-41FF-8627-7E6CBDCFB9E9}" type="pres">
      <dgm:prSet presAssocID="{D7491E47-06E0-4741-A875-BD9F2E8E551D}" presName="bgRect" presStyleLbl="bgShp" presStyleIdx="3" presStyleCnt="4"/>
      <dgm:spPr/>
    </dgm:pt>
    <dgm:pt modelId="{CDCD24F1-CC23-42AB-88B2-0DC7514E96B2}" type="pres">
      <dgm:prSet presAssocID="{D7491E47-06E0-4741-A875-BD9F2E8E55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0705486E-A57F-4BE8-9C6C-35E94B8F232E}" type="pres">
      <dgm:prSet presAssocID="{D7491E47-06E0-4741-A875-BD9F2E8E551D}" presName="spaceRect" presStyleCnt="0"/>
      <dgm:spPr/>
    </dgm:pt>
    <dgm:pt modelId="{70E8331E-0D80-4FAA-AA98-8C86E5FB30DC}" type="pres">
      <dgm:prSet presAssocID="{D7491E47-06E0-4741-A875-BD9F2E8E551D}" presName="parTx" presStyleLbl="revTx" presStyleIdx="3" presStyleCnt="4">
        <dgm:presLayoutVars>
          <dgm:chMax val="0"/>
          <dgm:chPref val="0"/>
        </dgm:presLayoutVars>
      </dgm:prSet>
      <dgm:spPr/>
    </dgm:pt>
  </dgm:ptLst>
  <dgm:cxnLst>
    <dgm:cxn modelId="{D0770D13-C1A6-45BE-8A64-2EB1E54AC6CA}" type="presOf" srcId="{0214FEE8-3ADD-4651-BDA5-73E92647F25C}" destId="{B27BF965-70D1-4FE9-8EFE-7B7F48B5760C}" srcOrd="0" destOrd="0" presId="urn:microsoft.com/office/officeart/2018/2/layout/IconVerticalSolidList"/>
    <dgm:cxn modelId="{82B9BA25-9B77-424F-A386-1782F1951E3C}" type="presOf" srcId="{D7491E47-06E0-4741-A875-BD9F2E8E551D}" destId="{70E8331E-0D80-4FAA-AA98-8C86E5FB30DC}" srcOrd="0" destOrd="0" presId="urn:microsoft.com/office/officeart/2018/2/layout/IconVerticalSolidList"/>
    <dgm:cxn modelId="{01834739-59FA-47CF-9923-6D3F83CE7596}" srcId="{C471AEE6-5756-450D-9915-C7089888B40C}" destId="{D7491E47-06E0-4741-A875-BD9F2E8E551D}" srcOrd="3" destOrd="0" parTransId="{EBA8BA08-8041-42A2-B835-02CAC1B95963}" sibTransId="{C43F3E84-6597-4B2D-B6AD-DB8CF88F9494}"/>
    <dgm:cxn modelId="{AD87C049-9E30-4F53-82A5-8C522A8696E6}" srcId="{C471AEE6-5756-450D-9915-C7089888B40C}" destId="{741CDE45-8BA4-444D-A120-C73A6F8F4CB4}" srcOrd="0" destOrd="0" parTransId="{7752FAA5-84A8-4EAB-8928-0421F09623B8}" sibTransId="{4556E59B-8513-40C4-A969-475253617D16}"/>
    <dgm:cxn modelId="{6FF38264-AEB9-4540-8429-BB92F92AF122}" type="presOf" srcId="{C471AEE6-5756-450D-9915-C7089888B40C}" destId="{4FE38A80-2E87-4C2A-AF57-6100D2B96306}" srcOrd="0" destOrd="0" presId="urn:microsoft.com/office/officeart/2018/2/layout/IconVerticalSolidList"/>
    <dgm:cxn modelId="{8557A268-080A-4472-80B9-9107EDC90505}" srcId="{C471AEE6-5756-450D-9915-C7089888B40C}" destId="{5910FF0F-2E04-49B1-9947-82FC1C013B01}" srcOrd="1" destOrd="0" parTransId="{9B98A800-C7AD-4D3A-8FBD-1D9B59B09D29}" sibTransId="{4992CA9F-506E-459C-B9DA-6A8291A3ACAA}"/>
    <dgm:cxn modelId="{A35D97A0-7645-4BA8-8BE8-2CA354D2AE14}" srcId="{C471AEE6-5756-450D-9915-C7089888B40C}" destId="{0214FEE8-3ADD-4651-BDA5-73E92647F25C}" srcOrd="2" destOrd="0" parTransId="{051395C3-888A-4668-A798-9B140B69A264}" sibTransId="{E131083E-8623-4043-82F4-26253C859BD0}"/>
    <dgm:cxn modelId="{67961CD6-CD1F-49A3-B8C6-EF4E005CC869}" type="presOf" srcId="{741CDE45-8BA4-444D-A120-C73A6F8F4CB4}" destId="{88B75B7E-1C54-4F85-8A8F-3F505BA96637}" srcOrd="0" destOrd="0" presId="urn:microsoft.com/office/officeart/2018/2/layout/IconVerticalSolidList"/>
    <dgm:cxn modelId="{BF482FDB-D5B5-424B-9662-03D45795C73B}" type="presOf" srcId="{5910FF0F-2E04-49B1-9947-82FC1C013B01}" destId="{19000170-B975-4548-9167-C7906AE180ED}" srcOrd="0" destOrd="0" presId="urn:microsoft.com/office/officeart/2018/2/layout/IconVerticalSolidList"/>
    <dgm:cxn modelId="{CF514ADC-7A51-468D-B780-34F34FDD712C}" type="presParOf" srcId="{4FE38A80-2E87-4C2A-AF57-6100D2B96306}" destId="{D302F55B-09A9-471C-A47F-C4AF2015EFB5}" srcOrd="0" destOrd="0" presId="urn:microsoft.com/office/officeart/2018/2/layout/IconVerticalSolidList"/>
    <dgm:cxn modelId="{E95E93C9-CD69-4D8D-854D-B6D5C7E8010F}" type="presParOf" srcId="{D302F55B-09A9-471C-A47F-C4AF2015EFB5}" destId="{AE9EB0D3-BEEE-41D8-9F27-2CCF2BDD34BB}" srcOrd="0" destOrd="0" presId="urn:microsoft.com/office/officeart/2018/2/layout/IconVerticalSolidList"/>
    <dgm:cxn modelId="{0848489B-1D6B-44C6-A857-A85F2873BF96}" type="presParOf" srcId="{D302F55B-09A9-471C-A47F-C4AF2015EFB5}" destId="{0FE7C651-504F-4EC4-9218-037029A05DAF}" srcOrd="1" destOrd="0" presId="urn:microsoft.com/office/officeart/2018/2/layout/IconVerticalSolidList"/>
    <dgm:cxn modelId="{61FECB29-B825-440C-8868-78B138BEC598}" type="presParOf" srcId="{D302F55B-09A9-471C-A47F-C4AF2015EFB5}" destId="{70FBD127-BDFB-49CE-BB20-0DDC721142FA}" srcOrd="2" destOrd="0" presId="urn:microsoft.com/office/officeart/2018/2/layout/IconVerticalSolidList"/>
    <dgm:cxn modelId="{3B4C8A5C-E8D6-4BA2-BE35-0A8341FBDC97}" type="presParOf" srcId="{D302F55B-09A9-471C-A47F-C4AF2015EFB5}" destId="{88B75B7E-1C54-4F85-8A8F-3F505BA96637}" srcOrd="3" destOrd="0" presId="urn:microsoft.com/office/officeart/2018/2/layout/IconVerticalSolidList"/>
    <dgm:cxn modelId="{C780582D-CE08-489E-AFFA-4C7BBA570219}" type="presParOf" srcId="{4FE38A80-2E87-4C2A-AF57-6100D2B96306}" destId="{9B3A20DC-1BBA-4A70-8A6D-4BCFA7011837}" srcOrd="1" destOrd="0" presId="urn:microsoft.com/office/officeart/2018/2/layout/IconVerticalSolidList"/>
    <dgm:cxn modelId="{EB922298-F784-4581-B690-7BA7E927F5A9}" type="presParOf" srcId="{4FE38A80-2E87-4C2A-AF57-6100D2B96306}" destId="{267343F0-6658-4841-A6F3-A09B08E31D80}" srcOrd="2" destOrd="0" presId="urn:microsoft.com/office/officeart/2018/2/layout/IconVerticalSolidList"/>
    <dgm:cxn modelId="{43F51C52-21AB-49C8-A647-1F57BB6BAA34}" type="presParOf" srcId="{267343F0-6658-4841-A6F3-A09B08E31D80}" destId="{F5149344-63EF-4BEF-8D33-C534BCD9FCFB}" srcOrd="0" destOrd="0" presId="urn:microsoft.com/office/officeart/2018/2/layout/IconVerticalSolidList"/>
    <dgm:cxn modelId="{FCDF92F2-8861-44F0-8054-7FFB7190CCBB}" type="presParOf" srcId="{267343F0-6658-4841-A6F3-A09B08E31D80}" destId="{2F2E2640-F400-4D65-A40A-611832D7B71A}" srcOrd="1" destOrd="0" presId="urn:microsoft.com/office/officeart/2018/2/layout/IconVerticalSolidList"/>
    <dgm:cxn modelId="{3F11C719-D31F-4FC8-BD11-5AD3A48DE1B4}" type="presParOf" srcId="{267343F0-6658-4841-A6F3-A09B08E31D80}" destId="{F93A802D-38F9-439F-9DA5-00CC25D38A40}" srcOrd="2" destOrd="0" presId="urn:microsoft.com/office/officeart/2018/2/layout/IconVerticalSolidList"/>
    <dgm:cxn modelId="{6A94304C-B44D-4176-B7A4-9725DDD9E448}" type="presParOf" srcId="{267343F0-6658-4841-A6F3-A09B08E31D80}" destId="{19000170-B975-4548-9167-C7906AE180ED}" srcOrd="3" destOrd="0" presId="urn:microsoft.com/office/officeart/2018/2/layout/IconVerticalSolidList"/>
    <dgm:cxn modelId="{9CA30FF9-CDE3-4278-91A1-88292983999B}" type="presParOf" srcId="{4FE38A80-2E87-4C2A-AF57-6100D2B96306}" destId="{639A9DB3-2B48-49ED-AE12-5C8A4CBEF840}" srcOrd="3" destOrd="0" presId="urn:microsoft.com/office/officeart/2018/2/layout/IconVerticalSolidList"/>
    <dgm:cxn modelId="{2E2BF4C1-4235-465A-962E-D691BACF86BB}" type="presParOf" srcId="{4FE38A80-2E87-4C2A-AF57-6100D2B96306}" destId="{BFC3EB2B-B405-4896-9294-BEDF8B27F629}" srcOrd="4" destOrd="0" presId="urn:microsoft.com/office/officeart/2018/2/layout/IconVerticalSolidList"/>
    <dgm:cxn modelId="{1F1A2554-E613-45EF-BACC-5A94AFB498AA}" type="presParOf" srcId="{BFC3EB2B-B405-4896-9294-BEDF8B27F629}" destId="{3E4A0628-E19B-4E71-BB94-723CD32DCC62}" srcOrd="0" destOrd="0" presId="urn:microsoft.com/office/officeart/2018/2/layout/IconVerticalSolidList"/>
    <dgm:cxn modelId="{4344CCFC-29E6-4312-99BA-43D86A7F4F67}" type="presParOf" srcId="{BFC3EB2B-B405-4896-9294-BEDF8B27F629}" destId="{4BD4E9DF-119D-45A9-80E4-CA86117E032D}" srcOrd="1" destOrd="0" presId="urn:microsoft.com/office/officeart/2018/2/layout/IconVerticalSolidList"/>
    <dgm:cxn modelId="{0BED3470-65E5-4022-90B6-DCB008011D39}" type="presParOf" srcId="{BFC3EB2B-B405-4896-9294-BEDF8B27F629}" destId="{1C6DEC87-FC46-457B-81F6-B04860565030}" srcOrd="2" destOrd="0" presId="urn:microsoft.com/office/officeart/2018/2/layout/IconVerticalSolidList"/>
    <dgm:cxn modelId="{39FD7E98-476F-4C03-83A8-935340B5445C}" type="presParOf" srcId="{BFC3EB2B-B405-4896-9294-BEDF8B27F629}" destId="{B27BF965-70D1-4FE9-8EFE-7B7F48B5760C}" srcOrd="3" destOrd="0" presId="urn:microsoft.com/office/officeart/2018/2/layout/IconVerticalSolidList"/>
    <dgm:cxn modelId="{06CA49ED-F24A-4134-837F-65C2EED296A8}" type="presParOf" srcId="{4FE38A80-2E87-4C2A-AF57-6100D2B96306}" destId="{74878FB0-8E5B-4026-99B9-9F6F94DE1766}" srcOrd="5" destOrd="0" presId="urn:microsoft.com/office/officeart/2018/2/layout/IconVerticalSolidList"/>
    <dgm:cxn modelId="{AE8F9DB0-E9C5-4513-BD61-0694FB454992}" type="presParOf" srcId="{4FE38A80-2E87-4C2A-AF57-6100D2B96306}" destId="{85FDAC5A-D428-44B4-AB6A-4862526EF5D0}" srcOrd="6" destOrd="0" presId="urn:microsoft.com/office/officeart/2018/2/layout/IconVerticalSolidList"/>
    <dgm:cxn modelId="{1EA159C3-8F31-4603-9E48-E265725EC1A3}" type="presParOf" srcId="{85FDAC5A-D428-44B4-AB6A-4862526EF5D0}" destId="{BF56C4F0-2119-41FF-8627-7E6CBDCFB9E9}" srcOrd="0" destOrd="0" presId="urn:microsoft.com/office/officeart/2018/2/layout/IconVerticalSolidList"/>
    <dgm:cxn modelId="{B2EB12F0-E24C-4B4E-B79D-057EE6745389}" type="presParOf" srcId="{85FDAC5A-D428-44B4-AB6A-4862526EF5D0}" destId="{CDCD24F1-CC23-42AB-88B2-0DC7514E96B2}" srcOrd="1" destOrd="0" presId="urn:microsoft.com/office/officeart/2018/2/layout/IconVerticalSolidList"/>
    <dgm:cxn modelId="{E12EC463-8CDA-415E-9284-6F7CD74C9207}" type="presParOf" srcId="{85FDAC5A-D428-44B4-AB6A-4862526EF5D0}" destId="{0705486E-A57F-4BE8-9C6C-35E94B8F232E}" srcOrd="2" destOrd="0" presId="urn:microsoft.com/office/officeart/2018/2/layout/IconVerticalSolidList"/>
    <dgm:cxn modelId="{582A2098-3926-49E5-99CA-9F4063C34120}" type="presParOf" srcId="{85FDAC5A-D428-44B4-AB6A-4862526EF5D0}" destId="{70E8331E-0D80-4FAA-AA98-8C86E5FB30D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EF7CA3-ADD9-444E-A14A-C80CB1AA1174}" type="doc">
      <dgm:prSet loTypeId="urn:microsoft.com/office/officeart/2005/8/layout/default" loCatId="list" qsTypeId="urn:microsoft.com/office/officeart/2005/8/quickstyle/simple4" qsCatId="simple" csTypeId="urn:microsoft.com/office/officeart/2005/8/colors/accent0_3" csCatId="mainScheme"/>
      <dgm:spPr/>
      <dgm:t>
        <a:bodyPr/>
        <a:lstStyle/>
        <a:p>
          <a:endParaRPr lang="en-US"/>
        </a:p>
      </dgm:t>
    </dgm:pt>
    <dgm:pt modelId="{2332CC23-538F-4C1F-8854-07CFCB14C1A9}">
      <dgm:prSet/>
      <dgm:spPr/>
      <dgm:t>
        <a:bodyPr/>
        <a:lstStyle/>
        <a:p>
          <a:r>
            <a:rPr lang="en-US"/>
            <a:t>Church grounds</a:t>
          </a:r>
        </a:p>
      </dgm:t>
    </dgm:pt>
    <dgm:pt modelId="{ADE2423D-BDFC-4F3B-A8B8-592A695DE031}" type="parTrans" cxnId="{7C66E453-A960-49CE-B182-F1FB49161F91}">
      <dgm:prSet/>
      <dgm:spPr/>
      <dgm:t>
        <a:bodyPr/>
        <a:lstStyle/>
        <a:p>
          <a:endParaRPr lang="en-US"/>
        </a:p>
      </dgm:t>
    </dgm:pt>
    <dgm:pt modelId="{EEA56AE9-815B-427A-90CC-E90983E56346}" type="sibTrans" cxnId="{7C66E453-A960-49CE-B182-F1FB49161F91}">
      <dgm:prSet/>
      <dgm:spPr/>
      <dgm:t>
        <a:bodyPr/>
        <a:lstStyle/>
        <a:p>
          <a:endParaRPr lang="en-US"/>
        </a:p>
      </dgm:t>
    </dgm:pt>
    <dgm:pt modelId="{5019F5F9-ECB7-42EB-8D97-3BF741E3BAE0}">
      <dgm:prSet/>
      <dgm:spPr/>
      <dgm:t>
        <a:bodyPr/>
        <a:lstStyle/>
        <a:p>
          <a:r>
            <a:rPr lang="en-US"/>
            <a:t>Local Park</a:t>
          </a:r>
        </a:p>
      </dgm:t>
    </dgm:pt>
    <dgm:pt modelId="{47BA57F5-C54A-41E2-A1BB-AE277A10C1FC}" type="parTrans" cxnId="{B292D0E2-3745-4E76-BEBD-0EC0562D9511}">
      <dgm:prSet/>
      <dgm:spPr/>
      <dgm:t>
        <a:bodyPr/>
        <a:lstStyle/>
        <a:p>
          <a:endParaRPr lang="en-US"/>
        </a:p>
      </dgm:t>
    </dgm:pt>
    <dgm:pt modelId="{DE11FA11-80A6-432D-998E-551596ACE292}" type="sibTrans" cxnId="{B292D0E2-3745-4E76-BEBD-0EC0562D9511}">
      <dgm:prSet/>
      <dgm:spPr/>
      <dgm:t>
        <a:bodyPr/>
        <a:lstStyle/>
        <a:p>
          <a:endParaRPr lang="en-US"/>
        </a:p>
      </dgm:t>
    </dgm:pt>
    <dgm:pt modelId="{0DD81F33-4438-4F8B-BABF-569908474C83}">
      <dgm:prSet/>
      <dgm:spPr/>
      <dgm:t>
        <a:bodyPr/>
        <a:lstStyle/>
        <a:p>
          <a:r>
            <a:rPr lang="en-US"/>
            <a:t>Recreational Venue (Trampoline Park, Mini Golf, etc.)</a:t>
          </a:r>
        </a:p>
      </dgm:t>
    </dgm:pt>
    <dgm:pt modelId="{3F9E5026-273B-4F00-B9BC-0BE96EBB1B47}" type="parTrans" cxnId="{9200AA7B-93DE-4413-B753-CE89C1B41E53}">
      <dgm:prSet/>
      <dgm:spPr/>
      <dgm:t>
        <a:bodyPr/>
        <a:lstStyle/>
        <a:p>
          <a:endParaRPr lang="en-US"/>
        </a:p>
      </dgm:t>
    </dgm:pt>
    <dgm:pt modelId="{70CC1BB2-2CB7-445C-A82E-BAC4FC6358A1}" type="sibTrans" cxnId="{9200AA7B-93DE-4413-B753-CE89C1B41E53}">
      <dgm:prSet/>
      <dgm:spPr/>
      <dgm:t>
        <a:bodyPr/>
        <a:lstStyle/>
        <a:p>
          <a:endParaRPr lang="en-US"/>
        </a:p>
      </dgm:t>
    </dgm:pt>
    <dgm:pt modelId="{17B50DA9-9015-4C0B-B6AC-F08B064B235B}">
      <dgm:prSet/>
      <dgm:spPr/>
      <dgm:t>
        <a:bodyPr/>
        <a:lstStyle/>
        <a:p>
          <a:r>
            <a:rPr lang="en-US"/>
            <a:t>Church Member’s Home/Grounds</a:t>
          </a:r>
        </a:p>
      </dgm:t>
    </dgm:pt>
    <dgm:pt modelId="{7AAD6F6B-05A3-41D2-83CE-A0DEB833FFF4}" type="parTrans" cxnId="{25358344-7321-4954-8546-67241CE1E66C}">
      <dgm:prSet/>
      <dgm:spPr/>
      <dgm:t>
        <a:bodyPr/>
        <a:lstStyle/>
        <a:p>
          <a:endParaRPr lang="en-US"/>
        </a:p>
      </dgm:t>
    </dgm:pt>
    <dgm:pt modelId="{6CCF153A-2AE1-48AC-BFB6-12106C7251DB}" type="sibTrans" cxnId="{25358344-7321-4954-8546-67241CE1E66C}">
      <dgm:prSet/>
      <dgm:spPr/>
      <dgm:t>
        <a:bodyPr/>
        <a:lstStyle/>
        <a:p>
          <a:endParaRPr lang="en-US"/>
        </a:p>
      </dgm:t>
    </dgm:pt>
    <dgm:pt modelId="{E06801DA-0F58-43B0-A518-6436938304F0}">
      <dgm:prSet/>
      <dgm:spPr/>
      <dgm:t>
        <a:bodyPr/>
        <a:lstStyle/>
        <a:p>
          <a:r>
            <a:rPr lang="en-US"/>
            <a:t>Campground</a:t>
          </a:r>
        </a:p>
      </dgm:t>
    </dgm:pt>
    <dgm:pt modelId="{55CFCBBC-FFFF-47F3-B7F5-621A2C2A9208}" type="parTrans" cxnId="{39ED0AF0-E0BC-412C-B86D-0FB65F6AC5B0}">
      <dgm:prSet/>
      <dgm:spPr/>
      <dgm:t>
        <a:bodyPr/>
        <a:lstStyle/>
        <a:p>
          <a:endParaRPr lang="en-US"/>
        </a:p>
      </dgm:t>
    </dgm:pt>
    <dgm:pt modelId="{8C39D72A-DE2E-476C-95B3-2452392DAA04}" type="sibTrans" cxnId="{39ED0AF0-E0BC-412C-B86D-0FB65F6AC5B0}">
      <dgm:prSet/>
      <dgm:spPr/>
      <dgm:t>
        <a:bodyPr/>
        <a:lstStyle/>
        <a:p>
          <a:endParaRPr lang="en-US"/>
        </a:p>
      </dgm:t>
    </dgm:pt>
    <dgm:pt modelId="{B3AAB902-6D6D-4942-A14E-860BFD024DE4}">
      <dgm:prSet/>
      <dgm:spPr/>
      <dgm:t>
        <a:bodyPr/>
        <a:lstStyle/>
        <a:p>
          <a:r>
            <a:rPr lang="en-US"/>
            <a:t>Hayride</a:t>
          </a:r>
        </a:p>
      </dgm:t>
    </dgm:pt>
    <dgm:pt modelId="{1AD2D926-2D3C-4D8F-B3F4-E7534BE5083E}" type="parTrans" cxnId="{5FA06616-E07E-4175-8B41-2B646856AAD6}">
      <dgm:prSet/>
      <dgm:spPr/>
      <dgm:t>
        <a:bodyPr/>
        <a:lstStyle/>
        <a:p>
          <a:endParaRPr lang="en-US"/>
        </a:p>
      </dgm:t>
    </dgm:pt>
    <dgm:pt modelId="{A759B18E-95D0-4E6D-A1FD-DE98A0D82437}" type="sibTrans" cxnId="{5FA06616-E07E-4175-8B41-2B646856AAD6}">
      <dgm:prSet/>
      <dgm:spPr/>
      <dgm:t>
        <a:bodyPr/>
        <a:lstStyle/>
        <a:p>
          <a:endParaRPr lang="en-US"/>
        </a:p>
      </dgm:t>
    </dgm:pt>
    <dgm:pt modelId="{9BBBBDD1-E5C6-4578-9FED-03125E565A92}">
      <dgm:prSet/>
      <dgm:spPr/>
      <dgm:t>
        <a:bodyPr/>
        <a:lstStyle/>
        <a:p>
          <a:r>
            <a:rPr lang="en-US"/>
            <a:t>Beach</a:t>
          </a:r>
        </a:p>
      </dgm:t>
    </dgm:pt>
    <dgm:pt modelId="{50E9601C-608E-4246-A781-E866AE76ADE5}" type="parTrans" cxnId="{37F4EA74-E57A-4342-BBD2-766DFF26C1FD}">
      <dgm:prSet/>
      <dgm:spPr/>
      <dgm:t>
        <a:bodyPr/>
        <a:lstStyle/>
        <a:p>
          <a:endParaRPr lang="en-US"/>
        </a:p>
      </dgm:t>
    </dgm:pt>
    <dgm:pt modelId="{6F233B06-8BDC-44F5-8D5B-D64CA7D1B6E1}" type="sibTrans" cxnId="{37F4EA74-E57A-4342-BBD2-766DFF26C1FD}">
      <dgm:prSet/>
      <dgm:spPr/>
      <dgm:t>
        <a:bodyPr/>
        <a:lstStyle/>
        <a:p>
          <a:endParaRPr lang="en-US"/>
        </a:p>
      </dgm:t>
    </dgm:pt>
    <dgm:pt modelId="{C59380FF-7BA3-FB4A-A530-F8C11B621026}" type="pres">
      <dgm:prSet presAssocID="{3BEF7CA3-ADD9-444E-A14A-C80CB1AA1174}" presName="diagram" presStyleCnt="0">
        <dgm:presLayoutVars>
          <dgm:dir/>
          <dgm:resizeHandles val="exact"/>
        </dgm:presLayoutVars>
      </dgm:prSet>
      <dgm:spPr/>
    </dgm:pt>
    <dgm:pt modelId="{6B3157AF-A979-A34D-B239-88F7CB85A4C2}" type="pres">
      <dgm:prSet presAssocID="{2332CC23-538F-4C1F-8854-07CFCB14C1A9}" presName="node" presStyleLbl="node1" presStyleIdx="0" presStyleCnt="7">
        <dgm:presLayoutVars>
          <dgm:bulletEnabled val="1"/>
        </dgm:presLayoutVars>
      </dgm:prSet>
      <dgm:spPr/>
    </dgm:pt>
    <dgm:pt modelId="{E1735514-C630-E541-8709-9B63CA824CB7}" type="pres">
      <dgm:prSet presAssocID="{EEA56AE9-815B-427A-90CC-E90983E56346}" presName="sibTrans" presStyleCnt="0"/>
      <dgm:spPr/>
    </dgm:pt>
    <dgm:pt modelId="{55B8917B-88E6-0D41-B24B-D5F0B77141B1}" type="pres">
      <dgm:prSet presAssocID="{5019F5F9-ECB7-42EB-8D97-3BF741E3BAE0}" presName="node" presStyleLbl="node1" presStyleIdx="1" presStyleCnt="7">
        <dgm:presLayoutVars>
          <dgm:bulletEnabled val="1"/>
        </dgm:presLayoutVars>
      </dgm:prSet>
      <dgm:spPr/>
    </dgm:pt>
    <dgm:pt modelId="{59678B37-433D-204B-861A-C2F251DCB4BE}" type="pres">
      <dgm:prSet presAssocID="{DE11FA11-80A6-432D-998E-551596ACE292}" presName="sibTrans" presStyleCnt="0"/>
      <dgm:spPr/>
    </dgm:pt>
    <dgm:pt modelId="{77987CC7-77ED-0A4A-886D-2050D67577FC}" type="pres">
      <dgm:prSet presAssocID="{0DD81F33-4438-4F8B-BABF-569908474C83}" presName="node" presStyleLbl="node1" presStyleIdx="2" presStyleCnt="7">
        <dgm:presLayoutVars>
          <dgm:bulletEnabled val="1"/>
        </dgm:presLayoutVars>
      </dgm:prSet>
      <dgm:spPr/>
    </dgm:pt>
    <dgm:pt modelId="{48DB27B9-F8DA-2841-A540-D777F0E664F9}" type="pres">
      <dgm:prSet presAssocID="{70CC1BB2-2CB7-445C-A82E-BAC4FC6358A1}" presName="sibTrans" presStyleCnt="0"/>
      <dgm:spPr/>
    </dgm:pt>
    <dgm:pt modelId="{2E53303A-8071-7C44-B048-81B2BD1ECE8F}" type="pres">
      <dgm:prSet presAssocID="{17B50DA9-9015-4C0B-B6AC-F08B064B235B}" presName="node" presStyleLbl="node1" presStyleIdx="3" presStyleCnt="7">
        <dgm:presLayoutVars>
          <dgm:bulletEnabled val="1"/>
        </dgm:presLayoutVars>
      </dgm:prSet>
      <dgm:spPr/>
    </dgm:pt>
    <dgm:pt modelId="{31A49425-011F-8545-B0C3-510A775D0794}" type="pres">
      <dgm:prSet presAssocID="{6CCF153A-2AE1-48AC-BFB6-12106C7251DB}" presName="sibTrans" presStyleCnt="0"/>
      <dgm:spPr/>
    </dgm:pt>
    <dgm:pt modelId="{EB4B4C97-D5FD-754A-8F06-78346DCEB08E}" type="pres">
      <dgm:prSet presAssocID="{E06801DA-0F58-43B0-A518-6436938304F0}" presName="node" presStyleLbl="node1" presStyleIdx="4" presStyleCnt="7">
        <dgm:presLayoutVars>
          <dgm:bulletEnabled val="1"/>
        </dgm:presLayoutVars>
      </dgm:prSet>
      <dgm:spPr/>
    </dgm:pt>
    <dgm:pt modelId="{A3596F5A-D1B9-3F45-8E6E-A3BDA3280745}" type="pres">
      <dgm:prSet presAssocID="{8C39D72A-DE2E-476C-95B3-2452392DAA04}" presName="sibTrans" presStyleCnt="0"/>
      <dgm:spPr/>
    </dgm:pt>
    <dgm:pt modelId="{E67A3D98-6125-DD41-9B14-82C2BD1B1FD1}" type="pres">
      <dgm:prSet presAssocID="{B3AAB902-6D6D-4942-A14E-860BFD024DE4}" presName="node" presStyleLbl="node1" presStyleIdx="5" presStyleCnt="7">
        <dgm:presLayoutVars>
          <dgm:bulletEnabled val="1"/>
        </dgm:presLayoutVars>
      </dgm:prSet>
      <dgm:spPr/>
    </dgm:pt>
    <dgm:pt modelId="{5B176914-0BA3-B74E-820F-AC608D29AF9E}" type="pres">
      <dgm:prSet presAssocID="{A759B18E-95D0-4E6D-A1FD-DE98A0D82437}" presName="sibTrans" presStyleCnt="0"/>
      <dgm:spPr/>
    </dgm:pt>
    <dgm:pt modelId="{12E18F88-B506-5A49-9817-6E22BC07E571}" type="pres">
      <dgm:prSet presAssocID="{9BBBBDD1-E5C6-4578-9FED-03125E565A92}" presName="node" presStyleLbl="node1" presStyleIdx="6" presStyleCnt="7">
        <dgm:presLayoutVars>
          <dgm:bulletEnabled val="1"/>
        </dgm:presLayoutVars>
      </dgm:prSet>
      <dgm:spPr/>
    </dgm:pt>
  </dgm:ptLst>
  <dgm:cxnLst>
    <dgm:cxn modelId="{5FA06616-E07E-4175-8B41-2B646856AAD6}" srcId="{3BEF7CA3-ADD9-444E-A14A-C80CB1AA1174}" destId="{B3AAB902-6D6D-4942-A14E-860BFD024DE4}" srcOrd="5" destOrd="0" parTransId="{1AD2D926-2D3C-4D8F-B3F4-E7534BE5083E}" sibTransId="{A759B18E-95D0-4E6D-A1FD-DE98A0D82437}"/>
    <dgm:cxn modelId="{0FB6341C-48C4-FC48-978A-BC2C4610FD5F}" type="presOf" srcId="{9BBBBDD1-E5C6-4578-9FED-03125E565A92}" destId="{12E18F88-B506-5A49-9817-6E22BC07E571}" srcOrd="0" destOrd="0" presId="urn:microsoft.com/office/officeart/2005/8/layout/default"/>
    <dgm:cxn modelId="{6932802C-DA8A-6D43-B9A0-6A1A06A35BC1}" type="presOf" srcId="{2332CC23-538F-4C1F-8854-07CFCB14C1A9}" destId="{6B3157AF-A979-A34D-B239-88F7CB85A4C2}" srcOrd="0" destOrd="0" presId="urn:microsoft.com/office/officeart/2005/8/layout/default"/>
    <dgm:cxn modelId="{C047AA3E-7C7F-5A4C-A546-C5FB28436B9A}" type="presOf" srcId="{B3AAB902-6D6D-4942-A14E-860BFD024DE4}" destId="{E67A3D98-6125-DD41-9B14-82C2BD1B1FD1}" srcOrd="0" destOrd="0" presId="urn:microsoft.com/office/officeart/2005/8/layout/default"/>
    <dgm:cxn modelId="{25358344-7321-4954-8546-67241CE1E66C}" srcId="{3BEF7CA3-ADD9-444E-A14A-C80CB1AA1174}" destId="{17B50DA9-9015-4C0B-B6AC-F08B064B235B}" srcOrd="3" destOrd="0" parTransId="{7AAD6F6B-05A3-41D2-83CE-A0DEB833FFF4}" sibTransId="{6CCF153A-2AE1-48AC-BFB6-12106C7251DB}"/>
    <dgm:cxn modelId="{D3A6344A-5B0F-5F4E-B35C-6C2765DDBCDE}" type="presOf" srcId="{E06801DA-0F58-43B0-A518-6436938304F0}" destId="{EB4B4C97-D5FD-754A-8F06-78346DCEB08E}" srcOrd="0" destOrd="0" presId="urn:microsoft.com/office/officeart/2005/8/layout/default"/>
    <dgm:cxn modelId="{A8D0464A-8DC1-9845-8988-325653B32FE9}" type="presOf" srcId="{3BEF7CA3-ADD9-444E-A14A-C80CB1AA1174}" destId="{C59380FF-7BA3-FB4A-A530-F8C11B621026}" srcOrd="0" destOrd="0" presId="urn:microsoft.com/office/officeart/2005/8/layout/default"/>
    <dgm:cxn modelId="{7C66E453-A960-49CE-B182-F1FB49161F91}" srcId="{3BEF7CA3-ADD9-444E-A14A-C80CB1AA1174}" destId="{2332CC23-538F-4C1F-8854-07CFCB14C1A9}" srcOrd="0" destOrd="0" parTransId="{ADE2423D-BDFC-4F3B-A8B8-592A695DE031}" sibTransId="{EEA56AE9-815B-427A-90CC-E90983E56346}"/>
    <dgm:cxn modelId="{0AF08F5B-800D-B04E-AD91-6A8FFFE38B6B}" type="presOf" srcId="{17B50DA9-9015-4C0B-B6AC-F08B064B235B}" destId="{2E53303A-8071-7C44-B048-81B2BD1ECE8F}" srcOrd="0" destOrd="0" presId="urn:microsoft.com/office/officeart/2005/8/layout/default"/>
    <dgm:cxn modelId="{37F4EA74-E57A-4342-BBD2-766DFF26C1FD}" srcId="{3BEF7CA3-ADD9-444E-A14A-C80CB1AA1174}" destId="{9BBBBDD1-E5C6-4578-9FED-03125E565A92}" srcOrd="6" destOrd="0" parTransId="{50E9601C-608E-4246-A781-E866AE76ADE5}" sibTransId="{6F233B06-8BDC-44F5-8D5B-D64CA7D1B6E1}"/>
    <dgm:cxn modelId="{9200AA7B-93DE-4413-B753-CE89C1B41E53}" srcId="{3BEF7CA3-ADD9-444E-A14A-C80CB1AA1174}" destId="{0DD81F33-4438-4F8B-BABF-569908474C83}" srcOrd="2" destOrd="0" parTransId="{3F9E5026-273B-4F00-B9BC-0BE96EBB1B47}" sibTransId="{70CC1BB2-2CB7-445C-A82E-BAC4FC6358A1}"/>
    <dgm:cxn modelId="{EB97D892-FB7D-9B43-AC75-67DB6B252124}" type="presOf" srcId="{5019F5F9-ECB7-42EB-8D97-3BF741E3BAE0}" destId="{55B8917B-88E6-0D41-B24B-D5F0B77141B1}" srcOrd="0" destOrd="0" presId="urn:microsoft.com/office/officeart/2005/8/layout/default"/>
    <dgm:cxn modelId="{7D5E3FCF-F3E2-FA4F-BF75-07566AB0F067}" type="presOf" srcId="{0DD81F33-4438-4F8B-BABF-569908474C83}" destId="{77987CC7-77ED-0A4A-886D-2050D67577FC}" srcOrd="0" destOrd="0" presId="urn:microsoft.com/office/officeart/2005/8/layout/default"/>
    <dgm:cxn modelId="{B292D0E2-3745-4E76-BEBD-0EC0562D9511}" srcId="{3BEF7CA3-ADD9-444E-A14A-C80CB1AA1174}" destId="{5019F5F9-ECB7-42EB-8D97-3BF741E3BAE0}" srcOrd="1" destOrd="0" parTransId="{47BA57F5-C54A-41E2-A1BB-AE277A10C1FC}" sibTransId="{DE11FA11-80A6-432D-998E-551596ACE292}"/>
    <dgm:cxn modelId="{39ED0AF0-E0BC-412C-B86D-0FB65F6AC5B0}" srcId="{3BEF7CA3-ADD9-444E-A14A-C80CB1AA1174}" destId="{E06801DA-0F58-43B0-A518-6436938304F0}" srcOrd="4" destOrd="0" parTransId="{55CFCBBC-FFFF-47F3-B7F5-621A2C2A9208}" sibTransId="{8C39D72A-DE2E-476C-95B3-2452392DAA04}"/>
    <dgm:cxn modelId="{475E4DD5-243E-614D-8520-09F6FF75C599}" type="presParOf" srcId="{C59380FF-7BA3-FB4A-A530-F8C11B621026}" destId="{6B3157AF-A979-A34D-B239-88F7CB85A4C2}" srcOrd="0" destOrd="0" presId="urn:microsoft.com/office/officeart/2005/8/layout/default"/>
    <dgm:cxn modelId="{EDE02035-3A21-6F4C-90EF-A2B7DDA000B3}" type="presParOf" srcId="{C59380FF-7BA3-FB4A-A530-F8C11B621026}" destId="{E1735514-C630-E541-8709-9B63CA824CB7}" srcOrd="1" destOrd="0" presId="urn:microsoft.com/office/officeart/2005/8/layout/default"/>
    <dgm:cxn modelId="{4C83D8E3-28F0-7C4D-94F0-ED911445A574}" type="presParOf" srcId="{C59380FF-7BA3-FB4A-A530-F8C11B621026}" destId="{55B8917B-88E6-0D41-B24B-D5F0B77141B1}" srcOrd="2" destOrd="0" presId="urn:microsoft.com/office/officeart/2005/8/layout/default"/>
    <dgm:cxn modelId="{D719A185-F2C4-2440-8069-68570027F74C}" type="presParOf" srcId="{C59380FF-7BA3-FB4A-A530-F8C11B621026}" destId="{59678B37-433D-204B-861A-C2F251DCB4BE}" srcOrd="3" destOrd="0" presId="urn:microsoft.com/office/officeart/2005/8/layout/default"/>
    <dgm:cxn modelId="{5EBF0A09-387C-2A45-947F-97FD7194FB73}" type="presParOf" srcId="{C59380FF-7BA3-FB4A-A530-F8C11B621026}" destId="{77987CC7-77ED-0A4A-886D-2050D67577FC}" srcOrd="4" destOrd="0" presId="urn:microsoft.com/office/officeart/2005/8/layout/default"/>
    <dgm:cxn modelId="{402A6BA6-88E2-EB4E-8319-0BAE966C5BE9}" type="presParOf" srcId="{C59380FF-7BA3-FB4A-A530-F8C11B621026}" destId="{48DB27B9-F8DA-2841-A540-D777F0E664F9}" srcOrd="5" destOrd="0" presId="urn:microsoft.com/office/officeart/2005/8/layout/default"/>
    <dgm:cxn modelId="{7D195A42-C8D3-E543-B591-D940305220A7}" type="presParOf" srcId="{C59380FF-7BA3-FB4A-A530-F8C11B621026}" destId="{2E53303A-8071-7C44-B048-81B2BD1ECE8F}" srcOrd="6" destOrd="0" presId="urn:microsoft.com/office/officeart/2005/8/layout/default"/>
    <dgm:cxn modelId="{F463A44A-59A1-5342-9AC3-AB64555B9FF9}" type="presParOf" srcId="{C59380FF-7BA3-FB4A-A530-F8C11B621026}" destId="{31A49425-011F-8545-B0C3-510A775D0794}" srcOrd="7" destOrd="0" presId="urn:microsoft.com/office/officeart/2005/8/layout/default"/>
    <dgm:cxn modelId="{63FD7FAD-0DCF-604A-8BD7-E1FE31480AD8}" type="presParOf" srcId="{C59380FF-7BA3-FB4A-A530-F8C11B621026}" destId="{EB4B4C97-D5FD-754A-8F06-78346DCEB08E}" srcOrd="8" destOrd="0" presId="urn:microsoft.com/office/officeart/2005/8/layout/default"/>
    <dgm:cxn modelId="{233CD5A5-D46C-5642-983E-FCD4C8A531EB}" type="presParOf" srcId="{C59380FF-7BA3-FB4A-A530-F8C11B621026}" destId="{A3596F5A-D1B9-3F45-8E6E-A3BDA3280745}" srcOrd="9" destOrd="0" presId="urn:microsoft.com/office/officeart/2005/8/layout/default"/>
    <dgm:cxn modelId="{0F8E2FE3-A558-BC45-93A3-B1A50BBF18C1}" type="presParOf" srcId="{C59380FF-7BA3-FB4A-A530-F8C11B621026}" destId="{E67A3D98-6125-DD41-9B14-82C2BD1B1FD1}" srcOrd="10" destOrd="0" presId="urn:microsoft.com/office/officeart/2005/8/layout/default"/>
    <dgm:cxn modelId="{6CE9D12F-9082-5D42-BEA1-111346F62DA7}" type="presParOf" srcId="{C59380FF-7BA3-FB4A-A530-F8C11B621026}" destId="{5B176914-0BA3-B74E-820F-AC608D29AF9E}" srcOrd="11" destOrd="0" presId="urn:microsoft.com/office/officeart/2005/8/layout/default"/>
    <dgm:cxn modelId="{303D4712-B6BC-BC45-9738-848C8CA7B096}" type="presParOf" srcId="{C59380FF-7BA3-FB4A-A530-F8C11B621026}" destId="{12E18F88-B506-5A49-9817-6E22BC07E571}" srcOrd="1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93952E-B274-4356-B2DD-78ACDE41745F}"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9D0F71D-7616-4018-95BA-841E780BE4E7}">
      <dgm:prSet/>
      <dgm:spPr/>
      <dgm:t>
        <a:bodyPr/>
        <a:lstStyle/>
        <a:p>
          <a:pPr>
            <a:defRPr cap="all"/>
          </a:pPr>
          <a:r>
            <a:rPr lang="en-US"/>
            <a:t>Food</a:t>
          </a:r>
        </a:p>
      </dgm:t>
    </dgm:pt>
    <dgm:pt modelId="{8658ADCF-7B6E-44E4-AFF2-A5070401306A}" type="parTrans" cxnId="{ECD27C9D-F0EC-4E7F-A0B3-511D195683A8}">
      <dgm:prSet/>
      <dgm:spPr/>
      <dgm:t>
        <a:bodyPr/>
        <a:lstStyle/>
        <a:p>
          <a:endParaRPr lang="en-US"/>
        </a:p>
      </dgm:t>
    </dgm:pt>
    <dgm:pt modelId="{5F27318E-44A1-47D6-9025-150C473DA061}" type="sibTrans" cxnId="{ECD27C9D-F0EC-4E7F-A0B3-511D195683A8}">
      <dgm:prSet/>
      <dgm:spPr/>
      <dgm:t>
        <a:bodyPr/>
        <a:lstStyle/>
        <a:p>
          <a:endParaRPr lang="en-US"/>
        </a:p>
      </dgm:t>
    </dgm:pt>
    <dgm:pt modelId="{1878ABAB-1EC2-4E63-A1BB-0ABA20D03636}">
      <dgm:prSet/>
      <dgm:spPr/>
      <dgm:t>
        <a:bodyPr/>
        <a:lstStyle/>
        <a:p>
          <a:pPr>
            <a:defRPr cap="all"/>
          </a:pPr>
          <a:r>
            <a:rPr lang="en-US"/>
            <a:t>Transportation </a:t>
          </a:r>
        </a:p>
      </dgm:t>
    </dgm:pt>
    <dgm:pt modelId="{FC2C1308-B9D6-41AC-83D2-16C10AFBEF7F}" type="parTrans" cxnId="{15999723-BB58-4CF6-80C0-8192C0977566}">
      <dgm:prSet/>
      <dgm:spPr/>
      <dgm:t>
        <a:bodyPr/>
        <a:lstStyle/>
        <a:p>
          <a:endParaRPr lang="en-US"/>
        </a:p>
      </dgm:t>
    </dgm:pt>
    <dgm:pt modelId="{000AB88F-EBA1-4202-B563-F03564F07F33}" type="sibTrans" cxnId="{15999723-BB58-4CF6-80C0-8192C0977566}">
      <dgm:prSet/>
      <dgm:spPr/>
      <dgm:t>
        <a:bodyPr/>
        <a:lstStyle/>
        <a:p>
          <a:endParaRPr lang="en-US"/>
        </a:p>
      </dgm:t>
    </dgm:pt>
    <dgm:pt modelId="{4F3BEB95-FB78-4047-88F5-7D65FB7E5DF3}">
      <dgm:prSet/>
      <dgm:spPr/>
      <dgm:t>
        <a:bodyPr/>
        <a:lstStyle/>
        <a:p>
          <a:pPr>
            <a:defRPr cap="all"/>
          </a:pPr>
          <a:r>
            <a:rPr lang="en-US"/>
            <a:t>Funding </a:t>
          </a:r>
        </a:p>
      </dgm:t>
    </dgm:pt>
    <dgm:pt modelId="{040EA03E-FCA2-4F25-A508-B0F2A92DB2E7}" type="parTrans" cxnId="{7E6B730F-F774-4599-8BF5-9F6184BBEB75}">
      <dgm:prSet/>
      <dgm:spPr/>
      <dgm:t>
        <a:bodyPr/>
        <a:lstStyle/>
        <a:p>
          <a:endParaRPr lang="en-US"/>
        </a:p>
      </dgm:t>
    </dgm:pt>
    <dgm:pt modelId="{92129E3B-24A2-4F75-BEE1-58B20B17BA6C}" type="sibTrans" cxnId="{7E6B730F-F774-4599-8BF5-9F6184BBEB75}">
      <dgm:prSet/>
      <dgm:spPr/>
      <dgm:t>
        <a:bodyPr/>
        <a:lstStyle/>
        <a:p>
          <a:endParaRPr lang="en-US"/>
        </a:p>
      </dgm:t>
    </dgm:pt>
    <dgm:pt modelId="{A9E6A348-FC18-4852-8144-FC9B2A6DE5F6}">
      <dgm:prSet/>
      <dgm:spPr/>
      <dgm:t>
        <a:bodyPr/>
        <a:lstStyle/>
        <a:p>
          <a:pPr>
            <a:defRPr cap="all"/>
          </a:pPr>
          <a:r>
            <a:rPr lang="en-US"/>
            <a:t>Volunteers/Chaperones</a:t>
          </a:r>
        </a:p>
      </dgm:t>
    </dgm:pt>
    <dgm:pt modelId="{27FFAF52-86AC-40EB-95CE-7FD45FB4A149}" type="parTrans" cxnId="{BC3AEBDA-AC32-47E9-A20F-8B110291A35D}">
      <dgm:prSet/>
      <dgm:spPr/>
      <dgm:t>
        <a:bodyPr/>
        <a:lstStyle/>
        <a:p>
          <a:endParaRPr lang="en-US"/>
        </a:p>
      </dgm:t>
    </dgm:pt>
    <dgm:pt modelId="{207362F7-82D1-46D8-9787-6D6146DB34A7}" type="sibTrans" cxnId="{BC3AEBDA-AC32-47E9-A20F-8B110291A35D}">
      <dgm:prSet/>
      <dgm:spPr/>
      <dgm:t>
        <a:bodyPr/>
        <a:lstStyle/>
        <a:p>
          <a:endParaRPr lang="en-US"/>
        </a:p>
      </dgm:t>
    </dgm:pt>
    <dgm:pt modelId="{46C892C2-ED74-43FA-BDB0-CE3A9799EDAB}">
      <dgm:prSet/>
      <dgm:spPr/>
      <dgm:t>
        <a:bodyPr/>
        <a:lstStyle/>
        <a:p>
          <a:pPr>
            <a:defRPr cap="all"/>
          </a:pPr>
          <a:r>
            <a:rPr lang="en-US"/>
            <a:t>Supplies</a:t>
          </a:r>
        </a:p>
      </dgm:t>
    </dgm:pt>
    <dgm:pt modelId="{7A5CEBC5-CF7F-4B58-B21F-5AF1CA103AC9}" type="parTrans" cxnId="{655669EE-EA53-41B5-8AE4-9DFFC97A13C6}">
      <dgm:prSet/>
      <dgm:spPr/>
      <dgm:t>
        <a:bodyPr/>
        <a:lstStyle/>
        <a:p>
          <a:endParaRPr lang="en-US"/>
        </a:p>
      </dgm:t>
    </dgm:pt>
    <dgm:pt modelId="{4886FA75-6D16-4760-8858-232CE97CB234}" type="sibTrans" cxnId="{655669EE-EA53-41B5-8AE4-9DFFC97A13C6}">
      <dgm:prSet/>
      <dgm:spPr/>
      <dgm:t>
        <a:bodyPr/>
        <a:lstStyle/>
        <a:p>
          <a:endParaRPr lang="en-US"/>
        </a:p>
      </dgm:t>
    </dgm:pt>
    <dgm:pt modelId="{C8311064-2863-4C01-9F88-EF293CBF233F}" type="pres">
      <dgm:prSet presAssocID="{5093952E-B274-4356-B2DD-78ACDE41745F}" presName="root" presStyleCnt="0">
        <dgm:presLayoutVars>
          <dgm:dir/>
          <dgm:resizeHandles val="exact"/>
        </dgm:presLayoutVars>
      </dgm:prSet>
      <dgm:spPr/>
    </dgm:pt>
    <dgm:pt modelId="{1990ACD4-23C3-445C-9E6D-DCA19EACEEB8}" type="pres">
      <dgm:prSet presAssocID="{A9D0F71D-7616-4018-95BA-841E780BE4E7}" presName="compNode" presStyleCnt="0"/>
      <dgm:spPr/>
    </dgm:pt>
    <dgm:pt modelId="{50C5D518-D2EA-4AFC-B75A-3631C1837534}" type="pres">
      <dgm:prSet presAssocID="{A9D0F71D-7616-4018-95BA-841E780BE4E7}" presName="iconBgRect" presStyleLbl="bgShp" presStyleIdx="0" presStyleCnt="5"/>
      <dgm:spPr/>
    </dgm:pt>
    <dgm:pt modelId="{DA1D916B-C261-4CBE-A3E8-08948E505602}" type="pres">
      <dgm:prSet presAssocID="{A9D0F71D-7616-4018-95BA-841E780BE4E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ke"/>
        </a:ext>
      </dgm:extLst>
    </dgm:pt>
    <dgm:pt modelId="{E4CBC5D6-B130-43B4-9B5A-9D49750EE2CD}" type="pres">
      <dgm:prSet presAssocID="{A9D0F71D-7616-4018-95BA-841E780BE4E7}" presName="spaceRect" presStyleCnt="0"/>
      <dgm:spPr/>
    </dgm:pt>
    <dgm:pt modelId="{556B7455-ED1E-46FB-83AE-48D4DCB4501E}" type="pres">
      <dgm:prSet presAssocID="{A9D0F71D-7616-4018-95BA-841E780BE4E7}" presName="textRect" presStyleLbl="revTx" presStyleIdx="0" presStyleCnt="5">
        <dgm:presLayoutVars>
          <dgm:chMax val="1"/>
          <dgm:chPref val="1"/>
        </dgm:presLayoutVars>
      </dgm:prSet>
      <dgm:spPr/>
    </dgm:pt>
    <dgm:pt modelId="{5CB11AB5-02BD-4085-9ACE-64E6D8AC3459}" type="pres">
      <dgm:prSet presAssocID="{5F27318E-44A1-47D6-9025-150C473DA061}" presName="sibTrans" presStyleCnt="0"/>
      <dgm:spPr/>
    </dgm:pt>
    <dgm:pt modelId="{91999F0E-072A-4C17-9740-FA812F5C023C}" type="pres">
      <dgm:prSet presAssocID="{1878ABAB-1EC2-4E63-A1BB-0ABA20D03636}" presName="compNode" presStyleCnt="0"/>
      <dgm:spPr/>
    </dgm:pt>
    <dgm:pt modelId="{31912A7D-961F-4098-9304-3B3DE4020208}" type="pres">
      <dgm:prSet presAssocID="{1878ABAB-1EC2-4E63-A1BB-0ABA20D03636}" presName="iconBgRect" presStyleLbl="bgShp" presStyleIdx="1" presStyleCnt="5"/>
      <dgm:spPr/>
    </dgm:pt>
    <dgm:pt modelId="{40067BEA-34A6-4EE2-A799-8B6B588DA00F}" type="pres">
      <dgm:prSet presAssocID="{1878ABAB-1EC2-4E63-A1BB-0ABA20D0363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3870C891-4E76-447F-9310-69603AD3B00B}" type="pres">
      <dgm:prSet presAssocID="{1878ABAB-1EC2-4E63-A1BB-0ABA20D03636}" presName="spaceRect" presStyleCnt="0"/>
      <dgm:spPr/>
    </dgm:pt>
    <dgm:pt modelId="{49E3D3D7-9B70-4C70-B42D-A63C19E370F8}" type="pres">
      <dgm:prSet presAssocID="{1878ABAB-1EC2-4E63-A1BB-0ABA20D03636}" presName="textRect" presStyleLbl="revTx" presStyleIdx="1" presStyleCnt="5">
        <dgm:presLayoutVars>
          <dgm:chMax val="1"/>
          <dgm:chPref val="1"/>
        </dgm:presLayoutVars>
      </dgm:prSet>
      <dgm:spPr/>
    </dgm:pt>
    <dgm:pt modelId="{D5FDFDAD-AEF9-476D-BBFD-D49369D972D3}" type="pres">
      <dgm:prSet presAssocID="{000AB88F-EBA1-4202-B563-F03564F07F33}" presName="sibTrans" presStyleCnt="0"/>
      <dgm:spPr/>
    </dgm:pt>
    <dgm:pt modelId="{DAC794AB-5629-4163-B19D-AAD332FE0EF5}" type="pres">
      <dgm:prSet presAssocID="{4F3BEB95-FB78-4047-88F5-7D65FB7E5DF3}" presName="compNode" presStyleCnt="0"/>
      <dgm:spPr/>
    </dgm:pt>
    <dgm:pt modelId="{CB67DC6E-CA18-4204-86EE-4AC05E74CD86}" type="pres">
      <dgm:prSet presAssocID="{4F3BEB95-FB78-4047-88F5-7D65FB7E5DF3}" presName="iconBgRect" presStyleLbl="bgShp" presStyleIdx="2" presStyleCnt="5"/>
      <dgm:spPr/>
    </dgm:pt>
    <dgm:pt modelId="{64F1688B-A07F-4B21-A3A8-B44807933DFB}" type="pres">
      <dgm:prSet presAssocID="{4F3BEB95-FB78-4047-88F5-7D65FB7E5DF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7334F2FB-61EE-4BCF-9635-8FA15FE50B55}" type="pres">
      <dgm:prSet presAssocID="{4F3BEB95-FB78-4047-88F5-7D65FB7E5DF3}" presName="spaceRect" presStyleCnt="0"/>
      <dgm:spPr/>
    </dgm:pt>
    <dgm:pt modelId="{D6042A8D-2BA7-4A87-AC98-B822B372A1BC}" type="pres">
      <dgm:prSet presAssocID="{4F3BEB95-FB78-4047-88F5-7D65FB7E5DF3}" presName="textRect" presStyleLbl="revTx" presStyleIdx="2" presStyleCnt="5">
        <dgm:presLayoutVars>
          <dgm:chMax val="1"/>
          <dgm:chPref val="1"/>
        </dgm:presLayoutVars>
      </dgm:prSet>
      <dgm:spPr/>
    </dgm:pt>
    <dgm:pt modelId="{DB6812CF-0A32-4E0F-B516-426F99A25E94}" type="pres">
      <dgm:prSet presAssocID="{92129E3B-24A2-4F75-BEE1-58B20B17BA6C}" presName="sibTrans" presStyleCnt="0"/>
      <dgm:spPr/>
    </dgm:pt>
    <dgm:pt modelId="{E9D580E2-6DD0-4DC0-B274-F8A087330699}" type="pres">
      <dgm:prSet presAssocID="{A9E6A348-FC18-4852-8144-FC9B2A6DE5F6}" presName="compNode" presStyleCnt="0"/>
      <dgm:spPr/>
    </dgm:pt>
    <dgm:pt modelId="{AFE767C7-76BF-4201-9207-04BC1F408C1C}" type="pres">
      <dgm:prSet presAssocID="{A9E6A348-FC18-4852-8144-FC9B2A6DE5F6}" presName="iconBgRect" presStyleLbl="bgShp" presStyleIdx="3" presStyleCnt="5"/>
      <dgm:spPr/>
    </dgm:pt>
    <dgm:pt modelId="{7569AF1B-1B20-4791-8228-C829A045B809}" type="pres">
      <dgm:prSet presAssocID="{A9E6A348-FC18-4852-8144-FC9B2A6DE5F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70A26413-3BAE-42A2-9A70-74CA70D91B88}" type="pres">
      <dgm:prSet presAssocID="{A9E6A348-FC18-4852-8144-FC9B2A6DE5F6}" presName="spaceRect" presStyleCnt="0"/>
      <dgm:spPr/>
    </dgm:pt>
    <dgm:pt modelId="{5FBC03D0-C8C6-41BA-9080-00AB0DA3C785}" type="pres">
      <dgm:prSet presAssocID="{A9E6A348-FC18-4852-8144-FC9B2A6DE5F6}" presName="textRect" presStyleLbl="revTx" presStyleIdx="3" presStyleCnt="5">
        <dgm:presLayoutVars>
          <dgm:chMax val="1"/>
          <dgm:chPref val="1"/>
        </dgm:presLayoutVars>
      </dgm:prSet>
      <dgm:spPr/>
    </dgm:pt>
    <dgm:pt modelId="{C21E42EF-0479-49A7-BE55-F123563D592C}" type="pres">
      <dgm:prSet presAssocID="{207362F7-82D1-46D8-9787-6D6146DB34A7}" presName="sibTrans" presStyleCnt="0"/>
      <dgm:spPr/>
    </dgm:pt>
    <dgm:pt modelId="{357FC34F-AE10-47E0-A716-894BA6116D36}" type="pres">
      <dgm:prSet presAssocID="{46C892C2-ED74-43FA-BDB0-CE3A9799EDAB}" presName="compNode" presStyleCnt="0"/>
      <dgm:spPr/>
    </dgm:pt>
    <dgm:pt modelId="{4D0D7D38-7E71-4780-BD08-5786054F73BB}" type="pres">
      <dgm:prSet presAssocID="{46C892C2-ED74-43FA-BDB0-CE3A9799EDAB}" presName="iconBgRect" presStyleLbl="bgShp" presStyleIdx="4" presStyleCnt="5"/>
      <dgm:spPr/>
    </dgm:pt>
    <dgm:pt modelId="{DF49AD0B-9DAF-46D6-8341-4903F71E8483}" type="pres">
      <dgm:prSet presAssocID="{46C892C2-ED74-43FA-BDB0-CE3A9799EDA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inter"/>
        </a:ext>
      </dgm:extLst>
    </dgm:pt>
    <dgm:pt modelId="{5AF93E9D-41C8-444A-A9AB-3ABAA82C3EE6}" type="pres">
      <dgm:prSet presAssocID="{46C892C2-ED74-43FA-BDB0-CE3A9799EDAB}" presName="spaceRect" presStyleCnt="0"/>
      <dgm:spPr/>
    </dgm:pt>
    <dgm:pt modelId="{A8B871F9-0379-4903-8835-49256D459917}" type="pres">
      <dgm:prSet presAssocID="{46C892C2-ED74-43FA-BDB0-CE3A9799EDAB}" presName="textRect" presStyleLbl="revTx" presStyleIdx="4" presStyleCnt="5">
        <dgm:presLayoutVars>
          <dgm:chMax val="1"/>
          <dgm:chPref val="1"/>
        </dgm:presLayoutVars>
      </dgm:prSet>
      <dgm:spPr/>
    </dgm:pt>
  </dgm:ptLst>
  <dgm:cxnLst>
    <dgm:cxn modelId="{7E6B730F-F774-4599-8BF5-9F6184BBEB75}" srcId="{5093952E-B274-4356-B2DD-78ACDE41745F}" destId="{4F3BEB95-FB78-4047-88F5-7D65FB7E5DF3}" srcOrd="2" destOrd="0" parTransId="{040EA03E-FCA2-4F25-A508-B0F2A92DB2E7}" sibTransId="{92129E3B-24A2-4F75-BEE1-58B20B17BA6C}"/>
    <dgm:cxn modelId="{15999723-BB58-4CF6-80C0-8192C0977566}" srcId="{5093952E-B274-4356-B2DD-78ACDE41745F}" destId="{1878ABAB-1EC2-4E63-A1BB-0ABA20D03636}" srcOrd="1" destOrd="0" parTransId="{FC2C1308-B9D6-41AC-83D2-16C10AFBEF7F}" sibTransId="{000AB88F-EBA1-4202-B563-F03564F07F33}"/>
    <dgm:cxn modelId="{F8C7793F-F005-4712-822D-C8068923193F}" type="presOf" srcId="{A9D0F71D-7616-4018-95BA-841E780BE4E7}" destId="{556B7455-ED1E-46FB-83AE-48D4DCB4501E}" srcOrd="0" destOrd="0" presId="urn:microsoft.com/office/officeart/2018/5/layout/IconCircleLabelList"/>
    <dgm:cxn modelId="{7029884A-0E4A-4CD3-9422-DED7631E6D1B}" type="presOf" srcId="{46C892C2-ED74-43FA-BDB0-CE3A9799EDAB}" destId="{A8B871F9-0379-4903-8835-49256D459917}" srcOrd="0" destOrd="0" presId="urn:microsoft.com/office/officeart/2018/5/layout/IconCircleLabelList"/>
    <dgm:cxn modelId="{988F0C6C-FF05-485C-A892-FA196749EF9A}" type="presOf" srcId="{1878ABAB-1EC2-4E63-A1BB-0ABA20D03636}" destId="{49E3D3D7-9B70-4C70-B42D-A63C19E370F8}" srcOrd="0" destOrd="0" presId="urn:microsoft.com/office/officeart/2018/5/layout/IconCircleLabelList"/>
    <dgm:cxn modelId="{9B3F2870-4387-410E-AFD9-D4872271C2B4}" type="presOf" srcId="{A9E6A348-FC18-4852-8144-FC9B2A6DE5F6}" destId="{5FBC03D0-C8C6-41BA-9080-00AB0DA3C785}" srcOrd="0" destOrd="0" presId="urn:microsoft.com/office/officeart/2018/5/layout/IconCircleLabelList"/>
    <dgm:cxn modelId="{C9FB6B86-E65F-421F-826D-C6B18EF0E354}" type="presOf" srcId="{4F3BEB95-FB78-4047-88F5-7D65FB7E5DF3}" destId="{D6042A8D-2BA7-4A87-AC98-B822B372A1BC}" srcOrd="0" destOrd="0" presId="urn:microsoft.com/office/officeart/2018/5/layout/IconCircleLabelList"/>
    <dgm:cxn modelId="{ECD27C9D-F0EC-4E7F-A0B3-511D195683A8}" srcId="{5093952E-B274-4356-B2DD-78ACDE41745F}" destId="{A9D0F71D-7616-4018-95BA-841E780BE4E7}" srcOrd="0" destOrd="0" parTransId="{8658ADCF-7B6E-44E4-AFF2-A5070401306A}" sibTransId="{5F27318E-44A1-47D6-9025-150C473DA061}"/>
    <dgm:cxn modelId="{7CA488A5-33B2-450C-A119-9EB20AB9A798}" type="presOf" srcId="{5093952E-B274-4356-B2DD-78ACDE41745F}" destId="{C8311064-2863-4C01-9F88-EF293CBF233F}" srcOrd="0" destOrd="0" presId="urn:microsoft.com/office/officeart/2018/5/layout/IconCircleLabelList"/>
    <dgm:cxn modelId="{BC3AEBDA-AC32-47E9-A20F-8B110291A35D}" srcId="{5093952E-B274-4356-B2DD-78ACDE41745F}" destId="{A9E6A348-FC18-4852-8144-FC9B2A6DE5F6}" srcOrd="3" destOrd="0" parTransId="{27FFAF52-86AC-40EB-95CE-7FD45FB4A149}" sibTransId="{207362F7-82D1-46D8-9787-6D6146DB34A7}"/>
    <dgm:cxn modelId="{655669EE-EA53-41B5-8AE4-9DFFC97A13C6}" srcId="{5093952E-B274-4356-B2DD-78ACDE41745F}" destId="{46C892C2-ED74-43FA-BDB0-CE3A9799EDAB}" srcOrd="4" destOrd="0" parTransId="{7A5CEBC5-CF7F-4B58-B21F-5AF1CA103AC9}" sibTransId="{4886FA75-6D16-4760-8858-232CE97CB234}"/>
    <dgm:cxn modelId="{FB63369F-4A04-47CD-92BC-39FF54977E73}" type="presParOf" srcId="{C8311064-2863-4C01-9F88-EF293CBF233F}" destId="{1990ACD4-23C3-445C-9E6D-DCA19EACEEB8}" srcOrd="0" destOrd="0" presId="urn:microsoft.com/office/officeart/2018/5/layout/IconCircleLabelList"/>
    <dgm:cxn modelId="{F0206827-2E85-4A06-A03D-C302CAD9C8FE}" type="presParOf" srcId="{1990ACD4-23C3-445C-9E6D-DCA19EACEEB8}" destId="{50C5D518-D2EA-4AFC-B75A-3631C1837534}" srcOrd="0" destOrd="0" presId="urn:microsoft.com/office/officeart/2018/5/layout/IconCircleLabelList"/>
    <dgm:cxn modelId="{D8CE643B-C153-454E-AB31-873FC01BC91D}" type="presParOf" srcId="{1990ACD4-23C3-445C-9E6D-DCA19EACEEB8}" destId="{DA1D916B-C261-4CBE-A3E8-08948E505602}" srcOrd="1" destOrd="0" presId="urn:microsoft.com/office/officeart/2018/5/layout/IconCircleLabelList"/>
    <dgm:cxn modelId="{6D296FFA-4FB1-4B94-A181-D252177DD9E3}" type="presParOf" srcId="{1990ACD4-23C3-445C-9E6D-DCA19EACEEB8}" destId="{E4CBC5D6-B130-43B4-9B5A-9D49750EE2CD}" srcOrd="2" destOrd="0" presId="urn:microsoft.com/office/officeart/2018/5/layout/IconCircleLabelList"/>
    <dgm:cxn modelId="{81B90163-009E-4039-97DC-64EDDED39E55}" type="presParOf" srcId="{1990ACD4-23C3-445C-9E6D-DCA19EACEEB8}" destId="{556B7455-ED1E-46FB-83AE-48D4DCB4501E}" srcOrd="3" destOrd="0" presId="urn:microsoft.com/office/officeart/2018/5/layout/IconCircleLabelList"/>
    <dgm:cxn modelId="{BDE0E231-A3D3-45AE-B074-755002DDBD71}" type="presParOf" srcId="{C8311064-2863-4C01-9F88-EF293CBF233F}" destId="{5CB11AB5-02BD-4085-9ACE-64E6D8AC3459}" srcOrd="1" destOrd="0" presId="urn:microsoft.com/office/officeart/2018/5/layout/IconCircleLabelList"/>
    <dgm:cxn modelId="{1010BDF3-7848-4D31-8EDB-D91FE6BFA9D0}" type="presParOf" srcId="{C8311064-2863-4C01-9F88-EF293CBF233F}" destId="{91999F0E-072A-4C17-9740-FA812F5C023C}" srcOrd="2" destOrd="0" presId="urn:microsoft.com/office/officeart/2018/5/layout/IconCircleLabelList"/>
    <dgm:cxn modelId="{C11B072F-3237-45CA-8CC5-BBE4115FE2F4}" type="presParOf" srcId="{91999F0E-072A-4C17-9740-FA812F5C023C}" destId="{31912A7D-961F-4098-9304-3B3DE4020208}" srcOrd="0" destOrd="0" presId="urn:microsoft.com/office/officeart/2018/5/layout/IconCircleLabelList"/>
    <dgm:cxn modelId="{C9048998-77F6-41AD-B4F0-CDB70C30B046}" type="presParOf" srcId="{91999F0E-072A-4C17-9740-FA812F5C023C}" destId="{40067BEA-34A6-4EE2-A799-8B6B588DA00F}" srcOrd="1" destOrd="0" presId="urn:microsoft.com/office/officeart/2018/5/layout/IconCircleLabelList"/>
    <dgm:cxn modelId="{BCCDEE0B-66A9-425D-8132-799936B32803}" type="presParOf" srcId="{91999F0E-072A-4C17-9740-FA812F5C023C}" destId="{3870C891-4E76-447F-9310-69603AD3B00B}" srcOrd="2" destOrd="0" presId="urn:microsoft.com/office/officeart/2018/5/layout/IconCircleLabelList"/>
    <dgm:cxn modelId="{C98A0063-3D1D-4CFD-88EE-676402EB0CD2}" type="presParOf" srcId="{91999F0E-072A-4C17-9740-FA812F5C023C}" destId="{49E3D3D7-9B70-4C70-B42D-A63C19E370F8}" srcOrd="3" destOrd="0" presId="urn:microsoft.com/office/officeart/2018/5/layout/IconCircleLabelList"/>
    <dgm:cxn modelId="{66F47644-084C-4B74-A34D-616430D08BF5}" type="presParOf" srcId="{C8311064-2863-4C01-9F88-EF293CBF233F}" destId="{D5FDFDAD-AEF9-476D-BBFD-D49369D972D3}" srcOrd="3" destOrd="0" presId="urn:microsoft.com/office/officeart/2018/5/layout/IconCircleLabelList"/>
    <dgm:cxn modelId="{1CA6DF8F-167E-4178-9788-64FB8F578F95}" type="presParOf" srcId="{C8311064-2863-4C01-9F88-EF293CBF233F}" destId="{DAC794AB-5629-4163-B19D-AAD332FE0EF5}" srcOrd="4" destOrd="0" presId="urn:microsoft.com/office/officeart/2018/5/layout/IconCircleLabelList"/>
    <dgm:cxn modelId="{18289730-633E-4F92-8EE1-FD3C7B7A1504}" type="presParOf" srcId="{DAC794AB-5629-4163-B19D-AAD332FE0EF5}" destId="{CB67DC6E-CA18-4204-86EE-4AC05E74CD86}" srcOrd="0" destOrd="0" presId="urn:microsoft.com/office/officeart/2018/5/layout/IconCircleLabelList"/>
    <dgm:cxn modelId="{92DA5740-41F1-45B0-80B9-85F955FB0E29}" type="presParOf" srcId="{DAC794AB-5629-4163-B19D-AAD332FE0EF5}" destId="{64F1688B-A07F-4B21-A3A8-B44807933DFB}" srcOrd="1" destOrd="0" presId="urn:microsoft.com/office/officeart/2018/5/layout/IconCircleLabelList"/>
    <dgm:cxn modelId="{3FD8D0DF-C07A-4401-92FE-25A873B4EB8E}" type="presParOf" srcId="{DAC794AB-5629-4163-B19D-AAD332FE0EF5}" destId="{7334F2FB-61EE-4BCF-9635-8FA15FE50B55}" srcOrd="2" destOrd="0" presId="urn:microsoft.com/office/officeart/2018/5/layout/IconCircleLabelList"/>
    <dgm:cxn modelId="{51E2BFEF-7516-48F5-BDC8-F9AB6B4B55AA}" type="presParOf" srcId="{DAC794AB-5629-4163-B19D-AAD332FE0EF5}" destId="{D6042A8D-2BA7-4A87-AC98-B822B372A1BC}" srcOrd="3" destOrd="0" presId="urn:microsoft.com/office/officeart/2018/5/layout/IconCircleLabelList"/>
    <dgm:cxn modelId="{C387D5BA-39D6-4DE0-850D-B823D29CFA28}" type="presParOf" srcId="{C8311064-2863-4C01-9F88-EF293CBF233F}" destId="{DB6812CF-0A32-4E0F-B516-426F99A25E94}" srcOrd="5" destOrd="0" presId="urn:microsoft.com/office/officeart/2018/5/layout/IconCircleLabelList"/>
    <dgm:cxn modelId="{3333CD36-EACF-40F2-88A0-ECC24497D3AC}" type="presParOf" srcId="{C8311064-2863-4C01-9F88-EF293CBF233F}" destId="{E9D580E2-6DD0-4DC0-B274-F8A087330699}" srcOrd="6" destOrd="0" presId="urn:microsoft.com/office/officeart/2018/5/layout/IconCircleLabelList"/>
    <dgm:cxn modelId="{7543C355-C89F-44EA-9784-B02B6BB8C81C}" type="presParOf" srcId="{E9D580E2-6DD0-4DC0-B274-F8A087330699}" destId="{AFE767C7-76BF-4201-9207-04BC1F408C1C}" srcOrd="0" destOrd="0" presId="urn:microsoft.com/office/officeart/2018/5/layout/IconCircleLabelList"/>
    <dgm:cxn modelId="{C28BC634-0A4D-4523-AD90-FBCADDAFE7E0}" type="presParOf" srcId="{E9D580E2-6DD0-4DC0-B274-F8A087330699}" destId="{7569AF1B-1B20-4791-8228-C829A045B809}" srcOrd="1" destOrd="0" presId="urn:microsoft.com/office/officeart/2018/5/layout/IconCircleLabelList"/>
    <dgm:cxn modelId="{26EA7D86-53FA-478D-A219-3FCA5AD29A20}" type="presParOf" srcId="{E9D580E2-6DD0-4DC0-B274-F8A087330699}" destId="{70A26413-3BAE-42A2-9A70-74CA70D91B88}" srcOrd="2" destOrd="0" presId="urn:microsoft.com/office/officeart/2018/5/layout/IconCircleLabelList"/>
    <dgm:cxn modelId="{37031227-754D-4F53-B400-B3C3D286A559}" type="presParOf" srcId="{E9D580E2-6DD0-4DC0-B274-F8A087330699}" destId="{5FBC03D0-C8C6-41BA-9080-00AB0DA3C785}" srcOrd="3" destOrd="0" presId="urn:microsoft.com/office/officeart/2018/5/layout/IconCircleLabelList"/>
    <dgm:cxn modelId="{2E630E7A-EF56-496F-AB72-E176F65D0E6A}" type="presParOf" srcId="{C8311064-2863-4C01-9F88-EF293CBF233F}" destId="{C21E42EF-0479-49A7-BE55-F123563D592C}" srcOrd="7" destOrd="0" presId="urn:microsoft.com/office/officeart/2018/5/layout/IconCircleLabelList"/>
    <dgm:cxn modelId="{69F676F6-B42D-4E33-B10D-14C867FB9517}" type="presParOf" srcId="{C8311064-2863-4C01-9F88-EF293CBF233F}" destId="{357FC34F-AE10-47E0-A716-894BA6116D36}" srcOrd="8" destOrd="0" presId="urn:microsoft.com/office/officeart/2018/5/layout/IconCircleLabelList"/>
    <dgm:cxn modelId="{DE171CA0-9C25-4AC2-90D9-51CFA15038B6}" type="presParOf" srcId="{357FC34F-AE10-47E0-A716-894BA6116D36}" destId="{4D0D7D38-7E71-4780-BD08-5786054F73BB}" srcOrd="0" destOrd="0" presId="urn:microsoft.com/office/officeart/2018/5/layout/IconCircleLabelList"/>
    <dgm:cxn modelId="{A2256DCA-994A-4AAA-8A85-F7067C5240E5}" type="presParOf" srcId="{357FC34F-AE10-47E0-A716-894BA6116D36}" destId="{DF49AD0B-9DAF-46D6-8341-4903F71E8483}" srcOrd="1" destOrd="0" presId="urn:microsoft.com/office/officeart/2018/5/layout/IconCircleLabelList"/>
    <dgm:cxn modelId="{C292216B-F871-4801-9739-A25D3D4B726D}" type="presParOf" srcId="{357FC34F-AE10-47E0-A716-894BA6116D36}" destId="{5AF93E9D-41C8-444A-A9AB-3ABAA82C3EE6}" srcOrd="2" destOrd="0" presId="urn:microsoft.com/office/officeart/2018/5/layout/IconCircleLabelList"/>
    <dgm:cxn modelId="{B491BDEA-2069-4181-9114-D9F41B38E52E}" type="presParOf" srcId="{357FC34F-AE10-47E0-A716-894BA6116D36}" destId="{A8B871F9-0379-4903-8835-49256D459917}"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6D186-32CA-FD44-B2B9-0B0AF86AFCB1}">
      <dsp:nvSpPr>
        <dsp:cNvPr id="0" name=""/>
        <dsp:cNvSpPr/>
      </dsp:nvSpPr>
      <dsp:spPr>
        <a:xfrm>
          <a:off x="0" y="104624"/>
          <a:ext cx="5924550" cy="1061775"/>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 is asking us to enjoy this day that He made for us</a:t>
          </a:r>
        </a:p>
      </dsp:txBody>
      <dsp:txXfrm>
        <a:off x="51832" y="156456"/>
        <a:ext cx="5820886" cy="958111"/>
      </dsp:txXfrm>
    </dsp:sp>
    <dsp:sp modelId="{71AE65AA-2312-F642-9652-603B2B37D0AE}">
      <dsp:nvSpPr>
        <dsp:cNvPr id="0" name=""/>
        <dsp:cNvSpPr/>
      </dsp:nvSpPr>
      <dsp:spPr>
        <a:xfrm>
          <a:off x="0" y="1224000"/>
          <a:ext cx="5924550" cy="1061775"/>
        </a:xfrm>
        <a:prstGeom prst="roundRect">
          <a:avLst/>
        </a:prstGeom>
        <a:gradFill rotWithShape="0">
          <a:gsLst>
            <a:gs pos="0">
              <a:schemeClr val="accent2">
                <a:hueOff val="737640"/>
                <a:satOff val="3400"/>
                <a:lumOff val="523"/>
                <a:alphaOff val="0"/>
                <a:tint val="94000"/>
                <a:satMod val="100000"/>
                <a:lumMod val="104000"/>
              </a:schemeClr>
            </a:gs>
            <a:gs pos="69000">
              <a:schemeClr val="accent2">
                <a:hueOff val="737640"/>
                <a:satOff val="3400"/>
                <a:lumOff val="523"/>
                <a:alphaOff val="0"/>
                <a:shade val="86000"/>
                <a:satMod val="130000"/>
                <a:lumMod val="102000"/>
              </a:schemeClr>
            </a:gs>
            <a:gs pos="100000">
              <a:schemeClr val="accent2">
                <a:hueOff val="737640"/>
                <a:satOff val="3400"/>
                <a:lumOff val="52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 is not asking us to go through the motions of “Keeping the Sabbath” while our hearts are far from Him</a:t>
          </a:r>
        </a:p>
      </dsp:txBody>
      <dsp:txXfrm>
        <a:off x="51832" y="1275832"/>
        <a:ext cx="5820886" cy="958111"/>
      </dsp:txXfrm>
    </dsp:sp>
    <dsp:sp modelId="{46E7BFDF-7BDC-5445-A28C-3A803019B22B}">
      <dsp:nvSpPr>
        <dsp:cNvPr id="0" name=""/>
        <dsp:cNvSpPr/>
      </dsp:nvSpPr>
      <dsp:spPr>
        <a:xfrm>
          <a:off x="0" y="2343375"/>
          <a:ext cx="5924550" cy="1061775"/>
        </a:xfrm>
        <a:prstGeom prst="roundRect">
          <a:avLst/>
        </a:prstGeom>
        <a:gradFill rotWithShape="0">
          <a:gsLst>
            <a:gs pos="0">
              <a:schemeClr val="accent2">
                <a:hueOff val="1475280"/>
                <a:satOff val="6801"/>
                <a:lumOff val="1046"/>
                <a:alphaOff val="0"/>
                <a:tint val="94000"/>
                <a:satMod val="100000"/>
                <a:lumMod val="104000"/>
              </a:schemeClr>
            </a:gs>
            <a:gs pos="69000">
              <a:schemeClr val="accent2">
                <a:hueOff val="1475280"/>
                <a:satOff val="6801"/>
                <a:lumOff val="1046"/>
                <a:alphaOff val="0"/>
                <a:shade val="86000"/>
                <a:satMod val="130000"/>
                <a:lumMod val="102000"/>
              </a:schemeClr>
            </a:gs>
            <a:gs pos="100000">
              <a:schemeClr val="accent2">
                <a:hueOff val="1475280"/>
                <a:satOff val="6801"/>
                <a:lumOff val="104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 is asking us to keep it holy</a:t>
          </a:r>
        </a:p>
      </dsp:txBody>
      <dsp:txXfrm>
        <a:off x="51832" y="2395207"/>
        <a:ext cx="5820886" cy="958111"/>
      </dsp:txXfrm>
    </dsp:sp>
    <dsp:sp modelId="{6F6C9C15-A0AB-D248-9E63-E1BFE5F53D3C}">
      <dsp:nvSpPr>
        <dsp:cNvPr id="0" name=""/>
        <dsp:cNvSpPr/>
      </dsp:nvSpPr>
      <dsp:spPr>
        <a:xfrm>
          <a:off x="0" y="3462750"/>
          <a:ext cx="5924550" cy="1061775"/>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 is not asking us to deprive ourselves of anything, but to indulge in what the Sabbath can offer that no other day can</a:t>
          </a:r>
        </a:p>
      </dsp:txBody>
      <dsp:txXfrm>
        <a:off x="51832" y="3514582"/>
        <a:ext cx="5820886" cy="958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4A49-9CDE-B943-9E89-BAC95ABC4185}">
      <dsp:nvSpPr>
        <dsp:cNvPr id="0" name=""/>
        <dsp:cNvSpPr/>
      </dsp:nvSpPr>
      <dsp:spPr>
        <a:xfrm>
          <a:off x="0" y="125955"/>
          <a:ext cx="5924550" cy="138996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We need to show children how to celebrate Sabbath</a:t>
          </a:r>
        </a:p>
      </dsp:txBody>
      <dsp:txXfrm>
        <a:off x="67852" y="193807"/>
        <a:ext cx="5788846" cy="1254256"/>
      </dsp:txXfrm>
    </dsp:sp>
    <dsp:sp modelId="{1E2443ED-F8E5-A144-A5DC-E3540C2F1C45}">
      <dsp:nvSpPr>
        <dsp:cNvPr id="0" name=""/>
        <dsp:cNvSpPr/>
      </dsp:nvSpPr>
      <dsp:spPr>
        <a:xfrm>
          <a:off x="0" y="1619595"/>
          <a:ext cx="5924550" cy="1389960"/>
        </a:xfrm>
        <a:prstGeom prst="roundRect">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Adventurers can help </a:t>
          </a:r>
        </a:p>
      </dsp:txBody>
      <dsp:txXfrm>
        <a:off x="67852" y="1687447"/>
        <a:ext cx="5788846" cy="1254256"/>
      </dsp:txXfrm>
    </dsp:sp>
    <dsp:sp modelId="{A2887E03-10C4-8040-A627-B3D7E707781C}">
      <dsp:nvSpPr>
        <dsp:cNvPr id="0" name=""/>
        <dsp:cNvSpPr/>
      </dsp:nvSpPr>
      <dsp:spPr>
        <a:xfrm>
          <a:off x="0" y="3113234"/>
          <a:ext cx="5924550" cy="1389960"/>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Raise children to see the “cans” not the “can't”</a:t>
          </a:r>
        </a:p>
      </dsp:txBody>
      <dsp:txXfrm>
        <a:off x="67852" y="3181086"/>
        <a:ext cx="5788846" cy="1254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F0400-B919-9844-8EE2-D6D5E65A88C9}">
      <dsp:nvSpPr>
        <dsp:cNvPr id="0" name=""/>
        <dsp:cNvSpPr/>
      </dsp:nvSpPr>
      <dsp:spPr>
        <a:xfrm>
          <a:off x="0" y="4364"/>
          <a:ext cx="5924550" cy="146718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Physical and mental break</a:t>
          </a:r>
        </a:p>
      </dsp:txBody>
      <dsp:txXfrm>
        <a:off x="71622" y="75986"/>
        <a:ext cx="5781306" cy="1323936"/>
      </dsp:txXfrm>
    </dsp:sp>
    <dsp:sp modelId="{B3BD57DD-CF7D-B343-8706-A674090076DB}">
      <dsp:nvSpPr>
        <dsp:cNvPr id="0" name=""/>
        <dsp:cNvSpPr/>
      </dsp:nvSpPr>
      <dsp:spPr>
        <a:xfrm>
          <a:off x="0" y="1580984"/>
          <a:ext cx="5924550" cy="146718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Preparation for the week</a:t>
          </a:r>
        </a:p>
      </dsp:txBody>
      <dsp:txXfrm>
        <a:off x="71622" y="1652606"/>
        <a:ext cx="5781306" cy="1323936"/>
      </dsp:txXfrm>
    </dsp:sp>
    <dsp:sp modelId="{5683E9F6-AD65-8A4E-B4A3-8801BEE8C257}">
      <dsp:nvSpPr>
        <dsp:cNvPr id="0" name=""/>
        <dsp:cNvSpPr/>
      </dsp:nvSpPr>
      <dsp:spPr>
        <a:xfrm>
          <a:off x="0" y="3157605"/>
          <a:ext cx="5924550" cy="146718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Spiritual revival</a:t>
          </a:r>
        </a:p>
      </dsp:txBody>
      <dsp:txXfrm>
        <a:off x="71622" y="3229227"/>
        <a:ext cx="5781306" cy="1323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8E945-3243-FE41-A14B-72F1F497386B}">
      <dsp:nvSpPr>
        <dsp:cNvPr id="0" name=""/>
        <dsp:cNvSpPr/>
      </dsp:nvSpPr>
      <dsp:spPr>
        <a:xfrm>
          <a:off x="0" y="565"/>
          <a:ext cx="5924550"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F322752-081A-714F-A9C6-73DF0E4F1811}">
      <dsp:nvSpPr>
        <dsp:cNvPr id="0" name=""/>
        <dsp:cNvSpPr/>
      </dsp:nvSpPr>
      <dsp:spPr>
        <a:xfrm>
          <a:off x="0" y="565"/>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Worship</a:t>
          </a:r>
        </a:p>
      </dsp:txBody>
      <dsp:txXfrm>
        <a:off x="0" y="565"/>
        <a:ext cx="5924550" cy="925603"/>
      </dsp:txXfrm>
    </dsp:sp>
    <dsp:sp modelId="{3F52B814-49A2-3E48-B3F8-873406C5CF3F}">
      <dsp:nvSpPr>
        <dsp:cNvPr id="0" name=""/>
        <dsp:cNvSpPr/>
      </dsp:nvSpPr>
      <dsp:spPr>
        <a:xfrm>
          <a:off x="0" y="926169"/>
          <a:ext cx="5924550" cy="0"/>
        </a:xfrm>
        <a:prstGeom prst="line">
          <a:avLst/>
        </a:prstGeom>
        <a:gradFill rotWithShape="0">
          <a:gsLst>
            <a:gs pos="0">
              <a:schemeClr val="accent2">
                <a:hueOff val="553230"/>
                <a:satOff val="2550"/>
                <a:lumOff val="392"/>
                <a:alphaOff val="0"/>
                <a:tint val="94000"/>
                <a:satMod val="100000"/>
                <a:lumMod val="104000"/>
              </a:schemeClr>
            </a:gs>
            <a:gs pos="69000">
              <a:schemeClr val="accent2">
                <a:hueOff val="553230"/>
                <a:satOff val="2550"/>
                <a:lumOff val="392"/>
                <a:alphaOff val="0"/>
                <a:shade val="86000"/>
                <a:satMod val="130000"/>
                <a:lumMod val="102000"/>
              </a:schemeClr>
            </a:gs>
            <a:gs pos="100000">
              <a:schemeClr val="accent2">
                <a:hueOff val="553230"/>
                <a:satOff val="2550"/>
                <a:lumOff val="392"/>
                <a:alphaOff val="0"/>
                <a:shade val="72000"/>
                <a:satMod val="130000"/>
                <a:lumMod val="100000"/>
              </a:schemeClr>
            </a:gs>
          </a:gsLst>
          <a:lin ang="5400000" scaled="0"/>
        </a:gradFill>
        <a:ln w="12700" cap="flat" cmpd="sng" algn="ctr">
          <a:solidFill>
            <a:schemeClr val="accent2">
              <a:hueOff val="553230"/>
              <a:satOff val="2550"/>
              <a:lumOff val="392"/>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C508EB2D-77F4-9443-B206-E48A28F03CEF}">
      <dsp:nvSpPr>
        <dsp:cNvPr id="0" name=""/>
        <dsp:cNvSpPr/>
      </dsp:nvSpPr>
      <dsp:spPr>
        <a:xfrm>
          <a:off x="0" y="926169"/>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Service</a:t>
          </a:r>
        </a:p>
      </dsp:txBody>
      <dsp:txXfrm>
        <a:off x="0" y="926169"/>
        <a:ext cx="5924550" cy="925603"/>
      </dsp:txXfrm>
    </dsp:sp>
    <dsp:sp modelId="{DD36BD44-71E8-514D-A1B0-4B1C8AE8341E}">
      <dsp:nvSpPr>
        <dsp:cNvPr id="0" name=""/>
        <dsp:cNvSpPr/>
      </dsp:nvSpPr>
      <dsp:spPr>
        <a:xfrm>
          <a:off x="0" y="1851773"/>
          <a:ext cx="5924550" cy="0"/>
        </a:xfrm>
        <a:prstGeom prst="line">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w="12700" cap="flat" cmpd="sng" algn="ctr">
          <a:solidFill>
            <a:schemeClr val="accent2">
              <a:hueOff val="1106460"/>
              <a:satOff val="5101"/>
              <a:lumOff val="78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12A9BFB9-9C74-D14A-8F04-61BC3746EC53}">
      <dsp:nvSpPr>
        <dsp:cNvPr id="0" name=""/>
        <dsp:cNvSpPr/>
      </dsp:nvSpPr>
      <dsp:spPr>
        <a:xfrm>
          <a:off x="0" y="1851773"/>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His Word</a:t>
          </a:r>
        </a:p>
      </dsp:txBody>
      <dsp:txXfrm>
        <a:off x="0" y="1851773"/>
        <a:ext cx="5924550" cy="925603"/>
      </dsp:txXfrm>
    </dsp:sp>
    <dsp:sp modelId="{0E77D38B-1EF2-B34D-A926-64DB24FBA83C}">
      <dsp:nvSpPr>
        <dsp:cNvPr id="0" name=""/>
        <dsp:cNvSpPr/>
      </dsp:nvSpPr>
      <dsp:spPr>
        <a:xfrm>
          <a:off x="0" y="2777376"/>
          <a:ext cx="5924550" cy="0"/>
        </a:xfrm>
        <a:prstGeom prst="line">
          <a:avLst/>
        </a:prstGeom>
        <a:gradFill rotWithShape="0">
          <a:gsLst>
            <a:gs pos="0">
              <a:schemeClr val="accent2">
                <a:hueOff val="1659690"/>
                <a:satOff val="7651"/>
                <a:lumOff val="1177"/>
                <a:alphaOff val="0"/>
                <a:tint val="94000"/>
                <a:satMod val="100000"/>
                <a:lumMod val="104000"/>
              </a:schemeClr>
            </a:gs>
            <a:gs pos="69000">
              <a:schemeClr val="accent2">
                <a:hueOff val="1659690"/>
                <a:satOff val="7651"/>
                <a:lumOff val="1177"/>
                <a:alphaOff val="0"/>
                <a:shade val="86000"/>
                <a:satMod val="130000"/>
                <a:lumMod val="102000"/>
              </a:schemeClr>
            </a:gs>
            <a:gs pos="100000">
              <a:schemeClr val="accent2">
                <a:hueOff val="1659690"/>
                <a:satOff val="7651"/>
                <a:lumOff val="1177"/>
                <a:alphaOff val="0"/>
                <a:shade val="72000"/>
                <a:satMod val="130000"/>
                <a:lumMod val="100000"/>
              </a:schemeClr>
            </a:gs>
          </a:gsLst>
          <a:lin ang="5400000" scaled="0"/>
        </a:gradFill>
        <a:ln w="12700" cap="flat" cmpd="sng" algn="ctr">
          <a:solidFill>
            <a:schemeClr val="accent2">
              <a:hueOff val="1659690"/>
              <a:satOff val="7651"/>
              <a:lumOff val="1177"/>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5595F2D2-33A2-3B4E-BC46-D78037611165}">
      <dsp:nvSpPr>
        <dsp:cNvPr id="0" name=""/>
        <dsp:cNvSpPr/>
      </dsp:nvSpPr>
      <dsp:spPr>
        <a:xfrm>
          <a:off x="0" y="2777376"/>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Activities</a:t>
          </a:r>
        </a:p>
      </dsp:txBody>
      <dsp:txXfrm>
        <a:off x="0" y="2777376"/>
        <a:ext cx="5924550" cy="925603"/>
      </dsp:txXfrm>
    </dsp:sp>
    <dsp:sp modelId="{E4EB6FAA-6949-EB48-B2F4-784D88B7E7E4}">
      <dsp:nvSpPr>
        <dsp:cNvPr id="0" name=""/>
        <dsp:cNvSpPr/>
      </dsp:nvSpPr>
      <dsp:spPr>
        <a:xfrm>
          <a:off x="0" y="3702980"/>
          <a:ext cx="5924550"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30F64A3-F032-B947-B73B-AAB4BD707D42}">
      <dsp:nvSpPr>
        <dsp:cNvPr id="0" name=""/>
        <dsp:cNvSpPr/>
      </dsp:nvSpPr>
      <dsp:spPr>
        <a:xfrm>
          <a:off x="0" y="3702980"/>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Adventurers</a:t>
          </a:r>
        </a:p>
      </dsp:txBody>
      <dsp:txXfrm>
        <a:off x="0" y="3702980"/>
        <a:ext cx="5924550" cy="9256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1BBD3-2AA5-4748-829F-204CA1DB474E}">
      <dsp:nvSpPr>
        <dsp:cNvPr id="0" name=""/>
        <dsp:cNvSpPr/>
      </dsp:nvSpPr>
      <dsp:spPr>
        <a:xfrm>
          <a:off x="0" y="9282"/>
          <a:ext cx="10440005" cy="9301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Program Requirements are already Christ centered</a:t>
          </a:r>
        </a:p>
      </dsp:txBody>
      <dsp:txXfrm>
        <a:off x="45406" y="54688"/>
        <a:ext cx="10349193" cy="839338"/>
      </dsp:txXfrm>
    </dsp:sp>
    <dsp:sp modelId="{F71502D1-AA3C-D240-8E5C-B31F2AB5FFB2}">
      <dsp:nvSpPr>
        <dsp:cNvPr id="0" name=""/>
        <dsp:cNvSpPr/>
      </dsp:nvSpPr>
      <dsp:spPr>
        <a:xfrm>
          <a:off x="0" y="1008552"/>
          <a:ext cx="10440005" cy="9301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Fun way for kids to spend time with Jesus and with their parents on Sabbath</a:t>
          </a:r>
        </a:p>
      </dsp:txBody>
      <dsp:txXfrm>
        <a:off x="45406" y="1053958"/>
        <a:ext cx="10349193" cy="839338"/>
      </dsp:txXfrm>
    </dsp:sp>
    <dsp:sp modelId="{9BF4CC32-402B-4647-BC1C-218D7820547D}">
      <dsp:nvSpPr>
        <dsp:cNvPr id="0" name=""/>
        <dsp:cNvSpPr/>
      </dsp:nvSpPr>
      <dsp:spPr>
        <a:xfrm>
          <a:off x="0" y="2007822"/>
          <a:ext cx="10440005" cy="9301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You can include elements of Worship/Service/His Word/Activities in the program (Opening Ceremony, Service Projects, etc)</a:t>
          </a:r>
        </a:p>
      </dsp:txBody>
      <dsp:txXfrm>
        <a:off x="45406" y="2053228"/>
        <a:ext cx="10349193" cy="839338"/>
      </dsp:txXfrm>
    </dsp:sp>
    <dsp:sp modelId="{7924DBBE-D30B-0648-8157-2AD7BEE7A0A5}">
      <dsp:nvSpPr>
        <dsp:cNvPr id="0" name=""/>
        <dsp:cNvSpPr/>
      </dsp:nvSpPr>
      <dsp:spPr>
        <a:xfrm>
          <a:off x="0" y="3007092"/>
          <a:ext cx="10440005" cy="9301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Awards can be modified to be Christ centered</a:t>
          </a:r>
        </a:p>
      </dsp:txBody>
      <dsp:txXfrm>
        <a:off x="45406" y="3052498"/>
        <a:ext cx="10349193" cy="8393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EB0D3-BEEE-41D8-9F27-2CCF2BDD34BB}">
      <dsp:nvSpPr>
        <dsp:cNvPr id="0" name=""/>
        <dsp:cNvSpPr/>
      </dsp:nvSpPr>
      <dsp:spPr>
        <a:xfrm>
          <a:off x="0" y="1921"/>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7C651-504F-4EC4-9218-037029A05DAF}">
      <dsp:nvSpPr>
        <dsp:cNvPr id="0" name=""/>
        <dsp:cNvSpPr/>
      </dsp:nvSpPr>
      <dsp:spPr>
        <a:xfrm>
          <a:off x="294559" y="221014"/>
          <a:ext cx="535561" cy="535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B75B7E-1C54-4F85-8A8F-3F505BA96637}">
      <dsp:nvSpPr>
        <dsp:cNvPr id="0" name=""/>
        <dsp:cNvSpPr/>
      </dsp:nvSpPr>
      <dsp:spPr>
        <a:xfrm>
          <a:off x="1124680" y="1921"/>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77900">
            <a:lnSpc>
              <a:spcPct val="90000"/>
            </a:lnSpc>
            <a:spcBef>
              <a:spcPct val="0"/>
            </a:spcBef>
            <a:spcAft>
              <a:spcPct val="35000"/>
            </a:spcAft>
            <a:buNone/>
          </a:pPr>
          <a:r>
            <a:rPr lang="en-US" sz="2200" kern="1200"/>
            <a:t>Planning</a:t>
          </a:r>
        </a:p>
      </dsp:txBody>
      <dsp:txXfrm>
        <a:off x="1124680" y="1921"/>
        <a:ext cx="4799869" cy="973748"/>
      </dsp:txXfrm>
    </dsp:sp>
    <dsp:sp modelId="{F5149344-63EF-4BEF-8D33-C534BCD9FCFB}">
      <dsp:nvSpPr>
        <dsp:cNvPr id="0" name=""/>
        <dsp:cNvSpPr/>
      </dsp:nvSpPr>
      <dsp:spPr>
        <a:xfrm>
          <a:off x="0" y="1219107"/>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2E2640-F400-4D65-A40A-611832D7B71A}">
      <dsp:nvSpPr>
        <dsp:cNvPr id="0" name=""/>
        <dsp:cNvSpPr/>
      </dsp:nvSpPr>
      <dsp:spPr>
        <a:xfrm>
          <a:off x="294559" y="1438200"/>
          <a:ext cx="535561" cy="535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000170-B975-4548-9167-C7906AE180ED}">
      <dsp:nvSpPr>
        <dsp:cNvPr id="0" name=""/>
        <dsp:cNvSpPr/>
      </dsp:nvSpPr>
      <dsp:spPr>
        <a:xfrm>
          <a:off x="1124680" y="1219107"/>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77900">
            <a:lnSpc>
              <a:spcPct val="90000"/>
            </a:lnSpc>
            <a:spcBef>
              <a:spcPct val="0"/>
            </a:spcBef>
            <a:spcAft>
              <a:spcPct val="35000"/>
            </a:spcAft>
            <a:buNone/>
          </a:pPr>
          <a:r>
            <a:rPr lang="en-US" sz="2200" kern="1200"/>
            <a:t>Location Ideas</a:t>
          </a:r>
        </a:p>
      </dsp:txBody>
      <dsp:txXfrm>
        <a:off x="1124680" y="1219107"/>
        <a:ext cx="4799869" cy="973748"/>
      </dsp:txXfrm>
    </dsp:sp>
    <dsp:sp modelId="{3E4A0628-E19B-4E71-BB94-723CD32DCC62}">
      <dsp:nvSpPr>
        <dsp:cNvPr id="0" name=""/>
        <dsp:cNvSpPr/>
      </dsp:nvSpPr>
      <dsp:spPr>
        <a:xfrm>
          <a:off x="0" y="2436293"/>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4E9DF-119D-45A9-80E4-CA86117E032D}">
      <dsp:nvSpPr>
        <dsp:cNvPr id="0" name=""/>
        <dsp:cNvSpPr/>
      </dsp:nvSpPr>
      <dsp:spPr>
        <a:xfrm>
          <a:off x="294559" y="2655387"/>
          <a:ext cx="535561" cy="535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7BF965-70D1-4FE9-8EFE-7B7F48B5760C}">
      <dsp:nvSpPr>
        <dsp:cNvPr id="0" name=""/>
        <dsp:cNvSpPr/>
      </dsp:nvSpPr>
      <dsp:spPr>
        <a:xfrm>
          <a:off x="1124680" y="2436293"/>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77900">
            <a:lnSpc>
              <a:spcPct val="90000"/>
            </a:lnSpc>
            <a:spcBef>
              <a:spcPct val="0"/>
            </a:spcBef>
            <a:spcAft>
              <a:spcPct val="35000"/>
            </a:spcAft>
            <a:buNone/>
          </a:pPr>
          <a:r>
            <a:rPr lang="en-US" sz="2200" kern="1200"/>
            <a:t>Resources Needed</a:t>
          </a:r>
        </a:p>
      </dsp:txBody>
      <dsp:txXfrm>
        <a:off x="1124680" y="2436293"/>
        <a:ext cx="4799869" cy="973748"/>
      </dsp:txXfrm>
    </dsp:sp>
    <dsp:sp modelId="{BF56C4F0-2119-41FF-8627-7E6CBDCFB9E9}">
      <dsp:nvSpPr>
        <dsp:cNvPr id="0" name=""/>
        <dsp:cNvSpPr/>
      </dsp:nvSpPr>
      <dsp:spPr>
        <a:xfrm>
          <a:off x="0" y="3653479"/>
          <a:ext cx="5924550" cy="9737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D24F1-CC23-42AB-88B2-0DC7514E96B2}">
      <dsp:nvSpPr>
        <dsp:cNvPr id="0" name=""/>
        <dsp:cNvSpPr/>
      </dsp:nvSpPr>
      <dsp:spPr>
        <a:xfrm>
          <a:off x="294559" y="3872573"/>
          <a:ext cx="535561" cy="535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E8331E-0D80-4FAA-AA98-8C86E5FB30DC}">
      <dsp:nvSpPr>
        <dsp:cNvPr id="0" name=""/>
        <dsp:cNvSpPr/>
      </dsp:nvSpPr>
      <dsp:spPr>
        <a:xfrm>
          <a:off x="1124680" y="3653479"/>
          <a:ext cx="4799869" cy="973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55" tIns="103055" rIns="103055" bIns="103055" numCol="1" spcCol="1270" anchor="ctr" anchorCtr="0">
          <a:noAutofit/>
        </a:bodyPr>
        <a:lstStyle/>
        <a:p>
          <a:pPr marL="0" lvl="0" indent="0" algn="l" defTabSz="977900">
            <a:lnSpc>
              <a:spcPct val="90000"/>
            </a:lnSpc>
            <a:spcBef>
              <a:spcPct val="0"/>
            </a:spcBef>
            <a:spcAft>
              <a:spcPct val="35000"/>
            </a:spcAft>
            <a:buNone/>
          </a:pPr>
          <a:r>
            <a:rPr lang="en-US" sz="2200" kern="1200"/>
            <a:t>Safety Precautions</a:t>
          </a:r>
        </a:p>
      </dsp:txBody>
      <dsp:txXfrm>
        <a:off x="1124680" y="3653479"/>
        <a:ext cx="4799869" cy="9737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157AF-A979-A34D-B239-88F7CB85A4C2}">
      <dsp:nvSpPr>
        <dsp:cNvPr id="0" name=""/>
        <dsp:cNvSpPr/>
      </dsp:nvSpPr>
      <dsp:spPr>
        <a:xfrm>
          <a:off x="563382" y="1348"/>
          <a:ext cx="2037252" cy="1222351"/>
        </a:xfrm>
        <a:prstGeom prst="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Church grounds</a:t>
          </a:r>
        </a:p>
      </dsp:txBody>
      <dsp:txXfrm>
        <a:off x="563382" y="1348"/>
        <a:ext cx="2037252" cy="1222351"/>
      </dsp:txXfrm>
    </dsp:sp>
    <dsp:sp modelId="{55B8917B-88E6-0D41-B24B-D5F0B77141B1}">
      <dsp:nvSpPr>
        <dsp:cNvPr id="0" name=""/>
        <dsp:cNvSpPr/>
      </dsp:nvSpPr>
      <dsp:spPr>
        <a:xfrm>
          <a:off x="2804359" y="1348"/>
          <a:ext cx="2037252" cy="1222351"/>
        </a:xfrm>
        <a:prstGeom prst="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Local Park</a:t>
          </a:r>
        </a:p>
      </dsp:txBody>
      <dsp:txXfrm>
        <a:off x="2804359" y="1348"/>
        <a:ext cx="2037252" cy="1222351"/>
      </dsp:txXfrm>
    </dsp:sp>
    <dsp:sp modelId="{77987CC7-77ED-0A4A-886D-2050D67577FC}">
      <dsp:nvSpPr>
        <dsp:cNvPr id="0" name=""/>
        <dsp:cNvSpPr/>
      </dsp:nvSpPr>
      <dsp:spPr>
        <a:xfrm>
          <a:off x="5045337" y="1348"/>
          <a:ext cx="2037252" cy="1222351"/>
        </a:xfrm>
        <a:prstGeom prst="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Recreational Venue (Trampoline Park, Mini Golf, etc.)</a:t>
          </a:r>
        </a:p>
      </dsp:txBody>
      <dsp:txXfrm>
        <a:off x="5045337" y="1348"/>
        <a:ext cx="2037252" cy="1222351"/>
      </dsp:txXfrm>
    </dsp:sp>
    <dsp:sp modelId="{2E53303A-8071-7C44-B048-81B2BD1ECE8F}">
      <dsp:nvSpPr>
        <dsp:cNvPr id="0" name=""/>
        <dsp:cNvSpPr/>
      </dsp:nvSpPr>
      <dsp:spPr>
        <a:xfrm>
          <a:off x="7286315" y="1348"/>
          <a:ext cx="2037252" cy="1222351"/>
        </a:xfrm>
        <a:prstGeom prst="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Church Member’s Home/Grounds</a:t>
          </a:r>
        </a:p>
      </dsp:txBody>
      <dsp:txXfrm>
        <a:off x="7286315" y="1348"/>
        <a:ext cx="2037252" cy="1222351"/>
      </dsp:txXfrm>
    </dsp:sp>
    <dsp:sp modelId="{EB4B4C97-D5FD-754A-8F06-78346DCEB08E}">
      <dsp:nvSpPr>
        <dsp:cNvPr id="0" name=""/>
        <dsp:cNvSpPr/>
      </dsp:nvSpPr>
      <dsp:spPr>
        <a:xfrm>
          <a:off x="1683871" y="1427425"/>
          <a:ext cx="2037252" cy="1222351"/>
        </a:xfrm>
        <a:prstGeom prst="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Campground</a:t>
          </a:r>
        </a:p>
      </dsp:txBody>
      <dsp:txXfrm>
        <a:off x="1683871" y="1427425"/>
        <a:ext cx="2037252" cy="1222351"/>
      </dsp:txXfrm>
    </dsp:sp>
    <dsp:sp modelId="{E67A3D98-6125-DD41-9B14-82C2BD1B1FD1}">
      <dsp:nvSpPr>
        <dsp:cNvPr id="0" name=""/>
        <dsp:cNvSpPr/>
      </dsp:nvSpPr>
      <dsp:spPr>
        <a:xfrm>
          <a:off x="3924848" y="1427425"/>
          <a:ext cx="2037252" cy="1222351"/>
        </a:xfrm>
        <a:prstGeom prst="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Hayride</a:t>
          </a:r>
        </a:p>
      </dsp:txBody>
      <dsp:txXfrm>
        <a:off x="3924848" y="1427425"/>
        <a:ext cx="2037252" cy="1222351"/>
      </dsp:txXfrm>
    </dsp:sp>
    <dsp:sp modelId="{12E18F88-B506-5A49-9817-6E22BC07E571}">
      <dsp:nvSpPr>
        <dsp:cNvPr id="0" name=""/>
        <dsp:cNvSpPr/>
      </dsp:nvSpPr>
      <dsp:spPr>
        <a:xfrm>
          <a:off x="6165826" y="1427425"/>
          <a:ext cx="2037252" cy="1222351"/>
        </a:xfrm>
        <a:prstGeom prst="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Beach</a:t>
          </a:r>
        </a:p>
      </dsp:txBody>
      <dsp:txXfrm>
        <a:off x="6165826" y="1427425"/>
        <a:ext cx="2037252" cy="12223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5D518-D2EA-4AFC-B75A-3631C1837534}">
      <dsp:nvSpPr>
        <dsp:cNvPr id="0" name=""/>
        <dsp:cNvSpPr/>
      </dsp:nvSpPr>
      <dsp:spPr>
        <a:xfrm>
          <a:off x="378923" y="1777"/>
          <a:ext cx="1064759" cy="106475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D916B-C261-4CBE-A3E8-08948E505602}">
      <dsp:nvSpPr>
        <dsp:cNvPr id="0" name=""/>
        <dsp:cNvSpPr/>
      </dsp:nvSpPr>
      <dsp:spPr>
        <a:xfrm>
          <a:off x="605839" y="228693"/>
          <a:ext cx="610927" cy="6109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6B7455-ED1E-46FB-83AE-48D4DCB4501E}">
      <dsp:nvSpPr>
        <dsp:cNvPr id="0" name=""/>
        <dsp:cNvSpPr/>
      </dsp:nvSpPr>
      <dsp:spPr>
        <a:xfrm>
          <a:off x="38549" y="1398183"/>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Food</a:t>
          </a:r>
        </a:p>
      </dsp:txBody>
      <dsp:txXfrm>
        <a:off x="38549" y="1398183"/>
        <a:ext cx="1745507" cy="698203"/>
      </dsp:txXfrm>
    </dsp:sp>
    <dsp:sp modelId="{31912A7D-961F-4098-9304-3B3DE4020208}">
      <dsp:nvSpPr>
        <dsp:cNvPr id="0" name=""/>
        <dsp:cNvSpPr/>
      </dsp:nvSpPr>
      <dsp:spPr>
        <a:xfrm>
          <a:off x="2429895" y="1777"/>
          <a:ext cx="1064759" cy="106475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67BEA-34A6-4EE2-A799-8B6B588DA00F}">
      <dsp:nvSpPr>
        <dsp:cNvPr id="0" name=""/>
        <dsp:cNvSpPr/>
      </dsp:nvSpPr>
      <dsp:spPr>
        <a:xfrm>
          <a:off x="2656811" y="228693"/>
          <a:ext cx="610927" cy="6109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E3D3D7-9B70-4C70-B42D-A63C19E370F8}">
      <dsp:nvSpPr>
        <dsp:cNvPr id="0" name=""/>
        <dsp:cNvSpPr/>
      </dsp:nvSpPr>
      <dsp:spPr>
        <a:xfrm>
          <a:off x="2089521" y="1398183"/>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Transportation </a:t>
          </a:r>
        </a:p>
      </dsp:txBody>
      <dsp:txXfrm>
        <a:off x="2089521" y="1398183"/>
        <a:ext cx="1745507" cy="698203"/>
      </dsp:txXfrm>
    </dsp:sp>
    <dsp:sp modelId="{CB67DC6E-CA18-4204-86EE-4AC05E74CD86}">
      <dsp:nvSpPr>
        <dsp:cNvPr id="0" name=""/>
        <dsp:cNvSpPr/>
      </dsp:nvSpPr>
      <dsp:spPr>
        <a:xfrm>
          <a:off x="4480866" y="1777"/>
          <a:ext cx="1064759" cy="106475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1688B-A07F-4B21-A3A8-B44807933DFB}">
      <dsp:nvSpPr>
        <dsp:cNvPr id="0" name=""/>
        <dsp:cNvSpPr/>
      </dsp:nvSpPr>
      <dsp:spPr>
        <a:xfrm>
          <a:off x="4707782" y="228693"/>
          <a:ext cx="610927" cy="6109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042A8D-2BA7-4A87-AC98-B822B372A1BC}">
      <dsp:nvSpPr>
        <dsp:cNvPr id="0" name=""/>
        <dsp:cNvSpPr/>
      </dsp:nvSpPr>
      <dsp:spPr>
        <a:xfrm>
          <a:off x="4140492" y="1398183"/>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Funding </a:t>
          </a:r>
        </a:p>
      </dsp:txBody>
      <dsp:txXfrm>
        <a:off x="4140492" y="1398183"/>
        <a:ext cx="1745507" cy="698203"/>
      </dsp:txXfrm>
    </dsp:sp>
    <dsp:sp modelId="{AFE767C7-76BF-4201-9207-04BC1F408C1C}">
      <dsp:nvSpPr>
        <dsp:cNvPr id="0" name=""/>
        <dsp:cNvSpPr/>
      </dsp:nvSpPr>
      <dsp:spPr>
        <a:xfrm>
          <a:off x="1404409" y="2532763"/>
          <a:ext cx="1064759" cy="106475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9AF1B-1B20-4791-8228-C829A045B809}">
      <dsp:nvSpPr>
        <dsp:cNvPr id="0" name=""/>
        <dsp:cNvSpPr/>
      </dsp:nvSpPr>
      <dsp:spPr>
        <a:xfrm>
          <a:off x="1631325" y="2759679"/>
          <a:ext cx="610927" cy="6109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BC03D0-C8C6-41BA-9080-00AB0DA3C785}">
      <dsp:nvSpPr>
        <dsp:cNvPr id="0" name=""/>
        <dsp:cNvSpPr/>
      </dsp:nvSpPr>
      <dsp:spPr>
        <a:xfrm>
          <a:off x="1064035" y="3929169"/>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Volunteers/Chaperones</a:t>
          </a:r>
        </a:p>
      </dsp:txBody>
      <dsp:txXfrm>
        <a:off x="1064035" y="3929169"/>
        <a:ext cx="1745507" cy="698203"/>
      </dsp:txXfrm>
    </dsp:sp>
    <dsp:sp modelId="{4D0D7D38-7E71-4780-BD08-5786054F73BB}">
      <dsp:nvSpPr>
        <dsp:cNvPr id="0" name=""/>
        <dsp:cNvSpPr/>
      </dsp:nvSpPr>
      <dsp:spPr>
        <a:xfrm>
          <a:off x="3455380" y="2532763"/>
          <a:ext cx="1064759" cy="106475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9AD0B-9DAF-46D6-8341-4903F71E8483}">
      <dsp:nvSpPr>
        <dsp:cNvPr id="0" name=""/>
        <dsp:cNvSpPr/>
      </dsp:nvSpPr>
      <dsp:spPr>
        <a:xfrm>
          <a:off x="3682296" y="2759679"/>
          <a:ext cx="610927" cy="6109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B871F9-0379-4903-8835-49256D459917}">
      <dsp:nvSpPr>
        <dsp:cNvPr id="0" name=""/>
        <dsp:cNvSpPr/>
      </dsp:nvSpPr>
      <dsp:spPr>
        <a:xfrm>
          <a:off x="3115006" y="3929169"/>
          <a:ext cx="1745507" cy="69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Supplies</a:t>
          </a:r>
        </a:p>
      </dsp:txBody>
      <dsp:txXfrm>
        <a:off x="3115006" y="3929169"/>
        <a:ext cx="1745507" cy="6982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7649F-1AF2-495F-B0F5-4206A29249FC}" type="datetimeFigureOut">
              <a:rPr lang="en-US" smtClean="0"/>
              <a:t>9/15/21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6065E-1246-4F0C-A04B-5C4071F61E0E}" type="slidenum">
              <a:rPr lang="en-US" smtClean="0"/>
              <a:t>‹#›</a:t>
            </a:fld>
            <a:endParaRPr lang="en-US"/>
          </a:p>
        </p:txBody>
      </p:sp>
    </p:spTree>
    <p:extLst>
      <p:ext uri="{BB962C8B-B14F-4D97-AF65-F5344CB8AC3E}">
        <p14:creationId xmlns:p14="http://schemas.microsoft.com/office/powerpoint/2010/main" val="206390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6065E-1246-4F0C-A04B-5C4071F61E0E}" type="slidenum">
              <a:rPr lang="en-US" smtClean="0"/>
              <a:t>2</a:t>
            </a:fld>
            <a:endParaRPr lang="en-US"/>
          </a:p>
        </p:txBody>
      </p:sp>
    </p:spTree>
    <p:extLst>
      <p:ext uri="{BB962C8B-B14F-4D97-AF65-F5344CB8AC3E}">
        <p14:creationId xmlns:p14="http://schemas.microsoft.com/office/powerpoint/2010/main" val="81491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Peanut Gallery Activities ideas</a:t>
            </a:r>
          </a:p>
          <a:p>
            <a:endParaRPr lang="en-US" dirty="0"/>
          </a:p>
        </p:txBody>
      </p:sp>
      <p:sp>
        <p:nvSpPr>
          <p:cNvPr id="4" name="Slide Number Placeholder 3"/>
          <p:cNvSpPr>
            <a:spLocks noGrp="1"/>
          </p:cNvSpPr>
          <p:nvPr>
            <p:ph type="sldNum" sz="quarter" idx="5"/>
          </p:nvPr>
        </p:nvSpPr>
        <p:spPr/>
        <p:txBody>
          <a:bodyPr/>
          <a:lstStyle/>
          <a:p>
            <a:fld id="{22C6065E-1246-4F0C-A04B-5C4071F61E0E}" type="slidenum">
              <a:rPr lang="en-US" smtClean="0"/>
              <a:t>11</a:t>
            </a:fld>
            <a:endParaRPr lang="en-US"/>
          </a:p>
        </p:txBody>
      </p:sp>
    </p:spTree>
    <p:extLst>
      <p:ext uri="{BB962C8B-B14F-4D97-AF65-F5344CB8AC3E}">
        <p14:creationId xmlns:p14="http://schemas.microsoft.com/office/powerpoint/2010/main" val="295558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do you have your Adventurer 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History of WW Adventurer Club. We meet on Sabbath and modified our curriculum – awards, basic requirements, activities – to be Sabbath-appropriate.</a:t>
            </a:r>
          </a:p>
          <a:p>
            <a:endParaRPr lang="en-US" dirty="0"/>
          </a:p>
        </p:txBody>
      </p:sp>
      <p:sp>
        <p:nvSpPr>
          <p:cNvPr id="4" name="Slide Number Placeholder 3"/>
          <p:cNvSpPr>
            <a:spLocks noGrp="1"/>
          </p:cNvSpPr>
          <p:nvPr>
            <p:ph type="sldNum" sz="quarter" idx="5"/>
          </p:nvPr>
        </p:nvSpPr>
        <p:spPr/>
        <p:txBody>
          <a:bodyPr/>
          <a:lstStyle/>
          <a:p>
            <a:fld id="{22C6065E-1246-4F0C-A04B-5C4071F61E0E}" type="slidenum">
              <a:rPr lang="en-US" smtClean="0"/>
              <a:t>12</a:t>
            </a:fld>
            <a:endParaRPr lang="en-US"/>
          </a:p>
        </p:txBody>
      </p:sp>
    </p:spTree>
    <p:extLst>
      <p:ext uri="{BB962C8B-B14F-4D97-AF65-F5344CB8AC3E}">
        <p14:creationId xmlns:p14="http://schemas.microsoft.com/office/powerpoint/2010/main" val="132980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Gardener award.</a:t>
            </a:r>
          </a:p>
        </p:txBody>
      </p:sp>
      <p:sp>
        <p:nvSpPr>
          <p:cNvPr id="4" name="Slide Number Placeholder 3"/>
          <p:cNvSpPr>
            <a:spLocks noGrp="1"/>
          </p:cNvSpPr>
          <p:nvPr>
            <p:ph type="sldNum" sz="quarter" idx="5"/>
          </p:nvPr>
        </p:nvSpPr>
        <p:spPr/>
        <p:txBody>
          <a:bodyPr/>
          <a:lstStyle/>
          <a:p>
            <a:fld id="{22C6065E-1246-4F0C-A04B-5C4071F61E0E}" type="slidenum">
              <a:rPr lang="en-US" smtClean="0"/>
              <a:t>13</a:t>
            </a:fld>
            <a:endParaRPr lang="en-US"/>
          </a:p>
        </p:txBody>
      </p:sp>
    </p:spTree>
    <p:extLst>
      <p:ext uri="{BB962C8B-B14F-4D97-AF65-F5344CB8AC3E}">
        <p14:creationId xmlns:p14="http://schemas.microsoft.com/office/powerpoint/2010/main" val="1005793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 Christ-centered Gardener award.</a:t>
            </a:r>
          </a:p>
        </p:txBody>
      </p:sp>
      <p:sp>
        <p:nvSpPr>
          <p:cNvPr id="4" name="Slide Number Placeholder 3"/>
          <p:cNvSpPr>
            <a:spLocks noGrp="1"/>
          </p:cNvSpPr>
          <p:nvPr>
            <p:ph type="sldNum" sz="quarter" idx="5"/>
          </p:nvPr>
        </p:nvSpPr>
        <p:spPr/>
        <p:txBody>
          <a:bodyPr/>
          <a:lstStyle/>
          <a:p>
            <a:fld id="{22C6065E-1246-4F0C-A04B-5C4071F61E0E}" type="slidenum">
              <a:rPr lang="en-US" smtClean="0"/>
              <a:t>14</a:t>
            </a:fld>
            <a:endParaRPr lang="en-US"/>
          </a:p>
        </p:txBody>
      </p:sp>
    </p:spTree>
    <p:extLst>
      <p:ext uri="{BB962C8B-B14F-4D97-AF65-F5344CB8AC3E}">
        <p14:creationId xmlns:p14="http://schemas.microsoft.com/office/powerpoint/2010/main" val="398262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plan, all you need is some friends and a group chat. It works! Once you have a team, keep the momentum going. Don’t let them forget about you!</a:t>
            </a:r>
          </a:p>
        </p:txBody>
      </p:sp>
      <p:sp>
        <p:nvSpPr>
          <p:cNvPr id="4" name="Slide Number Placeholder 3"/>
          <p:cNvSpPr>
            <a:spLocks noGrp="1"/>
          </p:cNvSpPr>
          <p:nvPr>
            <p:ph type="sldNum" sz="quarter" idx="5"/>
          </p:nvPr>
        </p:nvSpPr>
        <p:spPr/>
        <p:txBody>
          <a:bodyPr/>
          <a:lstStyle/>
          <a:p>
            <a:fld id="{22C6065E-1246-4F0C-A04B-5C4071F61E0E}" type="slidenum">
              <a:rPr lang="en-US" smtClean="0"/>
              <a:t>17</a:t>
            </a:fld>
            <a:endParaRPr lang="en-US"/>
          </a:p>
        </p:txBody>
      </p:sp>
    </p:spTree>
    <p:extLst>
      <p:ext uri="{BB962C8B-B14F-4D97-AF65-F5344CB8AC3E}">
        <p14:creationId xmlns:p14="http://schemas.microsoft.com/office/powerpoint/2010/main" val="2876929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6065E-1246-4F0C-A04B-5C4071F61E0E}" type="slidenum">
              <a:rPr lang="en-US" smtClean="0"/>
              <a:t>18</a:t>
            </a:fld>
            <a:endParaRPr lang="en-US"/>
          </a:p>
        </p:txBody>
      </p:sp>
    </p:spTree>
    <p:extLst>
      <p:ext uri="{BB962C8B-B14F-4D97-AF65-F5344CB8AC3E}">
        <p14:creationId xmlns:p14="http://schemas.microsoft.com/office/powerpoint/2010/main" val="665519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If you are scheduling an event around a meal time, either provide food or make sure people know to bring their own.</a:t>
            </a:r>
          </a:p>
          <a:p>
            <a:endParaRPr lang="en-US" dirty="0"/>
          </a:p>
          <a:p>
            <a:r>
              <a:rPr lang="en-US" dirty="0"/>
              <a:t>Transportation: Is it available? What are your options?</a:t>
            </a:r>
          </a:p>
          <a:p>
            <a:endParaRPr lang="en-US" dirty="0"/>
          </a:p>
          <a:p>
            <a:r>
              <a:rPr lang="en-US" dirty="0"/>
              <a:t>Funding: Can the ministry cover the cost? Do you need donations or to charge participants a fee?</a:t>
            </a:r>
          </a:p>
          <a:p>
            <a:endParaRPr lang="en-US" dirty="0"/>
          </a:p>
          <a:p>
            <a:r>
              <a:rPr lang="en-US" dirty="0"/>
              <a:t>Supplies:</a:t>
            </a:r>
            <a:r>
              <a:rPr lang="en-US" sz="1200" dirty="0">
                <a:latin typeface="Century Gothic" panose="020B0502020202020204" pitchFamily="34" charset="0"/>
              </a:rPr>
              <a:t> (Sports equipment, Cutlery, Technology, Food, etc.)</a:t>
            </a:r>
            <a:endParaRPr lang="en-US" dirty="0"/>
          </a:p>
        </p:txBody>
      </p:sp>
      <p:sp>
        <p:nvSpPr>
          <p:cNvPr id="4" name="Slide Number Placeholder 3"/>
          <p:cNvSpPr>
            <a:spLocks noGrp="1"/>
          </p:cNvSpPr>
          <p:nvPr>
            <p:ph type="sldNum" sz="quarter" idx="5"/>
          </p:nvPr>
        </p:nvSpPr>
        <p:spPr/>
        <p:txBody>
          <a:bodyPr/>
          <a:lstStyle/>
          <a:p>
            <a:fld id="{22C6065E-1246-4F0C-A04B-5C4071F61E0E}" type="slidenum">
              <a:rPr lang="en-US" smtClean="0"/>
              <a:t>19</a:t>
            </a:fld>
            <a:endParaRPr lang="en-US"/>
          </a:p>
        </p:txBody>
      </p:sp>
    </p:spTree>
    <p:extLst>
      <p:ext uri="{BB962C8B-B14F-4D97-AF65-F5344CB8AC3E}">
        <p14:creationId xmlns:p14="http://schemas.microsoft.com/office/powerpoint/2010/main" val="209082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your permission slips and consent to treat forms with you always. Do not leave home without them. Cannot emphasize this enough.</a:t>
            </a:r>
          </a:p>
        </p:txBody>
      </p:sp>
      <p:sp>
        <p:nvSpPr>
          <p:cNvPr id="4" name="Slide Number Placeholder 3"/>
          <p:cNvSpPr>
            <a:spLocks noGrp="1"/>
          </p:cNvSpPr>
          <p:nvPr>
            <p:ph type="sldNum" sz="quarter" idx="5"/>
          </p:nvPr>
        </p:nvSpPr>
        <p:spPr/>
        <p:txBody>
          <a:bodyPr/>
          <a:lstStyle/>
          <a:p>
            <a:fld id="{22C6065E-1246-4F0C-A04B-5C4071F61E0E}" type="slidenum">
              <a:rPr lang="en-US" smtClean="0"/>
              <a:t>20</a:t>
            </a:fld>
            <a:endParaRPr lang="en-US"/>
          </a:p>
        </p:txBody>
      </p:sp>
    </p:spTree>
    <p:extLst>
      <p:ext uri="{BB962C8B-B14F-4D97-AF65-F5344CB8AC3E}">
        <p14:creationId xmlns:p14="http://schemas.microsoft.com/office/powerpoint/2010/main" val="426717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6065E-1246-4F0C-A04B-5C4071F61E0E}" type="slidenum">
              <a:rPr lang="en-US" smtClean="0"/>
              <a:t>21</a:t>
            </a:fld>
            <a:endParaRPr lang="en-US"/>
          </a:p>
        </p:txBody>
      </p:sp>
    </p:spTree>
    <p:extLst>
      <p:ext uri="{BB962C8B-B14F-4D97-AF65-F5344CB8AC3E}">
        <p14:creationId xmlns:p14="http://schemas.microsoft.com/office/powerpoint/2010/main" val="238655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6065E-1246-4F0C-A04B-5C4071F61E0E}" type="slidenum">
              <a:rPr lang="en-US" smtClean="0"/>
              <a:t>22</a:t>
            </a:fld>
            <a:endParaRPr lang="en-US"/>
          </a:p>
        </p:txBody>
      </p:sp>
    </p:spTree>
    <p:extLst>
      <p:ext uri="{BB962C8B-B14F-4D97-AF65-F5344CB8AC3E}">
        <p14:creationId xmlns:p14="http://schemas.microsoft.com/office/powerpoint/2010/main" val="181825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discussion on what these verse are telling us about the Sabbath (5 Minutes)</a:t>
            </a:r>
          </a:p>
        </p:txBody>
      </p:sp>
      <p:sp>
        <p:nvSpPr>
          <p:cNvPr id="4" name="Slide Number Placeholder 3"/>
          <p:cNvSpPr>
            <a:spLocks noGrp="1"/>
          </p:cNvSpPr>
          <p:nvPr>
            <p:ph type="sldNum" sz="quarter" idx="5"/>
          </p:nvPr>
        </p:nvSpPr>
        <p:spPr/>
        <p:txBody>
          <a:bodyPr/>
          <a:lstStyle/>
          <a:p>
            <a:fld id="{22C6065E-1246-4F0C-A04B-5C4071F61E0E}" type="slidenum">
              <a:rPr lang="en-US" smtClean="0"/>
              <a:t>3</a:t>
            </a:fld>
            <a:endParaRPr lang="en-US"/>
          </a:p>
        </p:txBody>
      </p:sp>
    </p:spTree>
    <p:extLst>
      <p:ext uri="{BB962C8B-B14F-4D97-AF65-F5344CB8AC3E}">
        <p14:creationId xmlns:p14="http://schemas.microsoft.com/office/powerpoint/2010/main" val="396105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it holy doesn’t mean following a strict set of rules but rather putting away distractions from Him. Make the time to spend with him.  Sabbath offers a “no pressure” time with Him – Guilt free </a:t>
            </a:r>
          </a:p>
          <a:p>
            <a:endParaRPr lang="en-US" dirty="0"/>
          </a:p>
          <a:p>
            <a:r>
              <a:rPr lang="en-US" dirty="0"/>
              <a:t>Question for class: What can we indulge in on Sabbath that we can’t on other days?</a:t>
            </a:r>
          </a:p>
          <a:p>
            <a:endParaRPr lang="en-US" dirty="0"/>
          </a:p>
          <a:p>
            <a:r>
              <a:rPr lang="en-US" dirty="0"/>
              <a:t>Possible answers: Seeing church family, napping, seeing family, enjoying the pastor’s sermon, discussion with other believers, respite from work and school</a:t>
            </a:r>
          </a:p>
        </p:txBody>
      </p:sp>
      <p:sp>
        <p:nvSpPr>
          <p:cNvPr id="4" name="Slide Number Placeholder 3"/>
          <p:cNvSpPr>
            <a:spLocks noGrp="1"/>
          </p:cNvSpPr>
          <p:nvPr>
            <p:ph type="sldNum" sz="quarter" idx="5"/>
          </p:nvPr>
        </p:nvSpPr>
        <p:spPr/>
        <p:txBody>
          <a:bodyPr/>
          <a:lstStyle/>
          <a:p>
            <a:fld id="{22C6065E-1246-4F0C-A04B-5C4071F61E0E}" type="slidenum">
              <a:rPr lang="en-US" smtClean="0"/>
              <a:t>4</a:t>
            </a:fld>
            <a:endParaRPr lang="en-US"/>
          </a:p>
        </p:txBody>
      </p:sp>
    </p:spTree>
    <p:extLst>
      <p:ext uri="{BB962C8B-B14F-4D97-AF65-F5344CB8AC3E}">
        <p14:creationId xmlns:p14="http://schemas.microsoft.com/office/powerpoint/2010/main" val="7600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children to learn to see Sabbath as a celebration of creation and a celebration of their relationships with God because if they see it as a day of strict rules and “</a:t>
            </a:r>
            <a:r>
              <a:rPr lang="en-US" dirty="0" err="1"/>
              <a:t>can’ts</a:t>
            </a:r>
            <a:r>
              <a:rPr lang="en-US" dirty="0"/>
              <a:t>,” Sabbath, Jesus, and the Church have the potential to become a burden as they get older. When they see the Sabbath as an obstacle rather than an enjoyment.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Adventurers is a great way to provide children a joyful relationship with the Sabbath, Jesus, and the Church. We teach them to see how to enjoy God and his creation and how to celebrate the Sabbath by spending time with God and learning more about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There are going to be “</a:t>
            </a:r>
            <a:r>
              <a:rPr lang="en-US" sz="1200" dirty="0" err="1">
                <a:latin typeface="Century Gothic" panose="020B0502020202020204" pitchFamily="34" charset="0"/>
              </a:rPr>
              <a:t>can’ts</a:t>
            </a:r>
            <a:r>
              <a:rPr lang="en-US" sz="1200" dirty="0">
                <a:latin typeface="Century Gothic" panose="020B0502020202020204" pitchFamily="34" charset="0"/>
              </a:rPr>
              <a:t>” on Sabbath, but we can raise our Adventurers to see the “cans” that Sabbath provides rather than the things it “keeps” them from doing. We can provide from a young age to see why Sabbath is such an important part of life.</a:t>
            </a:r>
          </a:p>
        </p:txBody>
      </p:sp>
      <p:sp>
        <p:nvSpPr>
          <p:cNvPr id="4" name="Slide Number Placeholder 3"/>
          <p:cNvSpPr>
            <a:spLocks noGrp="1"/>
          </p:cNvSpPr>
          <p:nvPr>
            <p:ph type="sldNum" sz="quarter" idx="5"/>
          </p:nvPr>
        </p:nvSpPr>
        <p:spPr/>
        <p:txBody>
          <a:bodyPr/>
          <a:lstStyle/>
          <a:p>
            <a:fld id="{22C6065E-1246-4F0C-A04B-5C4071F61E0E}" type="slidenum">
              <a:rPr lang="en-US" smtClean="0"/>
              <a:t>5</a:t>
            </a:fld>
            <a:endParaRPr lang="en-US"/>
          </a:p>
        </p:txBody>
      </p:sp>
    </p:spTree>
    <p:extLst>
      <p:ext uri="{BB962C8B-B14F-4D97-AF65-F5344CB8AC3E}">
        <p14:creationId xmlns:p14="http://schemas.microsoft.com/office/powerpoint/2010/main" val="411666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Spiritual revival: Sabbath fortifies us for the next six days. We don’t always have the time to indulge in our spiritual lives as much as we would like during the week. Sabbath is our “all you can eat” spiritual buffet.</a:t>
            </a:r>
          </a:p>
        </p:txBody>
      </p:sp>
      <p:sp>
        <p:nvSpPr>
          <p:cNvPr id="4" name="Slide Number Placeholder 3"/>
          <p:cNvSpPr>
            <a:spLocks noGrp="1"/>
          </p:cNvSpPr>
          <p:nvPr>
            <p:ph type="sldNum" sz="quarter" idx="5"/>
          </p:nvPr>
        </p:nvSpPr>
        <p:spPr/>
        <p:txBody>
          <a:bodyPr/>
          <a:lstStyle/>
          <a:p>
            <a:fld id="{22C6065E-1246-4F0C-A04B-5C4071F61E0E}" type="slidenum">
              <a:rPr lang="en-US" smtClean="0"/>
              <a:t>6</a:t>
            </a:fld>
            <a:endParaRPr lang="en-US"/>
          </a:p>
        </p:txBody>
      </p:sp>
    </p:spTree>
    <p:extLst>
      <p:ext uri="{BB962C8B-B14F-4D97-AF65-F5344CB8AC3E}">
        <p14:creationId xmlns:p14="http://schemas.microsoft.com/office/powerpoint/2010/main" val="408999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6065E-1246-4F0C-A04B-5C4071F61E0E}" type="slidenum">
              <a:rPr lang="en-US" smtClean="0"/>
              <a:t>7</a:t>
            </a:fld>
            <a:endParaRPr lang="en-US"/>
          </a:p>
        </p:txBody>
      </p:sp>
    </p:spTree>
    <p:extLst>
      <p:ext uri="{BB962C8B-B14F-4D97-AF65-F5344CB8AC3E}">
        <p14:creationId xmlns:p14="http://schemas.microsoft.com/office/powerpoint/2010/main" val="73665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Peanut Gallery worship ideas</a:t>
            </a:r>
          </a:p>
          <a:p>
            <a:endParaRPr lang="en-US" dirty="0"/>
          </a:p>
          <a:p>
            <a:r>
              <a:rPr lang="en-US" dirty="0"/>
              <a:t>Having children participate in any element of worship gives them a sense of ownership. They are no longer passive watchers but active participants. Participation allows them to realize that worship is for them as well. It helps them to develop their own, independent relationship with God.</a:t>
            </a:r>
          </a:p>
          <a:p>
            <a:endParaRPr lang="en-US" dirty="0"/>
          </a:p>
          <a:p>
            <a:r>
              <a:rPr lang="en-US" dirty="0"/>
              <a:t>Kids can participate by singing, playing instruments, greeting, collecting offering, making announcements, and even in the planning for the shy ones. PARTICIPATION DOES NOT MEAN BEING UP FRONT.</a:t>
            </a:r>
          </a:p>
          <a:p>
            <a:endParaRPr lang="en-US" dirty="0"/>
          </a:p>
          <a:p>
            <a:endParaRPr lang="en-US" dirty="0"/>
          </a:p>
        </p:txBody>
      </p:sp>
      <p:sp>
        <p:nvSpPr>
          <p:cNvPr id="4" name="Slide Number Placeholder 3"/>
          <p:cNvSpPr>
            <a:spLocks noGrp="1"/>
          </p:cNvSpPr>
          <p:nvPr>
            <p:ph type="sldNum" sz="quarter" idx="5"/>
          </p:nvPr>
        </p:nvSpPr>
        <p:spPr/>
        <p:txBody>
          <a:bodyPr/>
          <a:lstStyle/>
          <a:p>
            <a:fld id="{22C6065E-1246-4F0C-A04B-5C4071F61E0E}" type="slidenum">
              <a:rPr lang="en-US" smtClean="0"/>
              <a:t>8</a:t>
            </a:fld>
            <a:endParaRPr lang="en-US"/>
          </a:p>
        </p:txBody>
      </p:sp>
    </p:spTree>
    <p:extLst>
      <p:ext uri="{BB962C8B-B14F-4D97-AF65-F5344CB8AC3E}">
        <p14:creationId xmlns:p14="http://schemas.microsoft.com/office/powerpoint/2010/main" val="2976438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Peanut Gallery service ideas</a:t>
            </a:r>
          </a:p>
          <a:p>
            <a:endParaRPr lang="en-US" dirty="0"/>
          </a:p>
        </p:txBody>
      </p:sp>
      <p:sp>
        <p:nvSpPr>
          <p:cNvPr id="4" name="Slide Number Placeholder 3"/>
          <p:cNvSpPr>
            <a:spLocks noGrp="1"/>
          </p:cNvSpPr>
          <p:nvPr>
            <p:ph type="sldNum" sz="quarter" idx="5"/>
          </p:nvPr>
        </p:nvSpPr>
        <p:spPr/>
        <p:txBody>
          <a:bodyPr/>
          <a:lstStyle/>
          <a:p>
            <a:fld id="{22C6065E-1246-4F0C-A04B-5C4071F61E0E}" type="slidenum">
              <a:rPr lang="en-US" smtClean="0"/>
              <a:t>9</a:t>
            </a:fld>
            <a:endParaRPr lang="en-US"/>
          </a:p>
        </p:txBody>
      </p:sp>
    </p:spTree>
    <p:extLst>
      <p:ext uri="{BB962C8B-B14F-4D97-AF65-F5344CB8AC3E}">
        <p14:creationId xmlns:p14="http://schemas.microsoft.com/office/powerpoint/2010/main" val="331687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Peanut Gallery His Word ideas</a:t>
            </a:r>
          </a:p>
          <a:p>
            <a:endParaRPr lang="en-US" dirty="0"/>
          </a:p>
        </p:txBody>
      </p:sp>
      <p:sp>
        <p:nvSpPr>
          <p:cNvPr id="4" name="Slide Number Placeholder 3"/>
          <p:cNvSpPr>
            <a:spLocks noGrp="1"/>
          </p:cNvSpPr>
          <p:nvPr>
            <p:ph type="sldNum" sz="quarter" idx="5"/>
          </p:nvPr>
        </p:nvSpPr>
        <p:spPr/>
        <p:txBody>
          <a:bodyPr/>
          <a:lstStyle/>
          <a:p>
            <a:fld id="{22C6065E-1246-4F0C-A04B-5C4071F61E0E}" type="slidenum">
              <a:rPr lang="en-US" smtClean="0"/>
              <a:t>10</a:t>
            </a:fld>
            <a:endParaRPr lang="en-US"/>
          </a:p>
        </p:txBody>
      </p:sp>
    </p:spTree>
    <p:extLst>
      <p:ext uri="{BB962C8B-B14F-4D97-AF65-F5344CB8AC3E}">
        <p14:creationId xmlns:p14="http://schemas.microsoft.com/office/powerpoint/2010/main" val="160256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17D939-2252-4D99-A4F0-1DECCF438039}"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186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17D939-2252-4D99-A4F0-1DECCF438039}"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19363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17D939-2252-4D99-A4F0-1DECCF438039}"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2594724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17D939-2252-4D99-A4F0-1DECCF438039}"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DA639-A9E4-471C-8BF7-CF3BD9ED2CD3}"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9266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17D939-2252-4D99-A4F0-1DECCF438039}"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1645970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117D939-2252-4D99-A4F0-1DECCF438039}" type="datetimeFigureOut">
              <a:rPr lang="en-US" smtClean="0"/>
              <a:t>9/15/21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418000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117D939-2252-4D99-A4F0-1DECCF438039}" type="datetimeFigureOut">
              <a:rPr lang="en-US" smtClean="0"/>
              <a:t>9/15/21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1423672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7D939-2252-4D99-A4F0-1DECCF438039}"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733812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7D939-2252-4D99-A4F0-1DECCF438039}"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277324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7D939-2252-4D99-A4F0-1DECCF438039}"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341778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17D939-2252-4D99-A4F0-1DECCF438039}"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48652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17D939-2252-4D99-A4F0-1DECCF438039}"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299011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17D939-2252-4D99-A4F0-1DECCF438039}" type="datetimeFigureOut">
              <a:rPr lang="en-US" smtClean="0"/>
              <a:t>9/15/21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38070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17D939-2252-4D99-A4F0-1DECCF438039}" type="datetimeFigureOut">
              <a:rPr lang="en-US" smtClean="0"/>
              <a:t>9/15/21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53461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7D939-2252-4D99-A4F0-1DECCF438039}" type="datetimeFigureOut">
              <a:rPr lang="en-US" smtClean="0"/>
              <a:t>9/15/21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3007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17D939-2252-4D99-A4F0-1DECCF438039}"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309572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17D939-2252-4D99-A4F0-1DECCF438039}"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DA639-A9E4-471C-8BF7-CF3BD9ED2CD3}" type="slidenum">
              <a:rPr lang="en-US" smtClean="0"/>
              <a:t>‹#›</a:t>
            </a:fld>
            <a:endParaRPr lang="en-US"/>
          </a:p>
        </p:txBody>
      </p:sp>
    </p:spTree>
    <p:extLst>
      <p:ext uri="{BB962C8B-B14F-4D97-AF65-F5344CB8AC3E}">
        <p14:creationId xmlns:p14="http://schemas.microsoft.com/office/powerpoint/2010/main" val="128043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117D939-2252-4D99-A4F0-1DECCF438039}" type="datetimeFigureOut">
              <a:rPr lang="en-US" smtClean="0"/>
              <a:t>9/15/21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68DA639-A9E4-471C-8BF7-CF3BD9ED2CD3}" type="slidenum">
              <a:rPr lang="en-US" smtClean="0"/>
              <a:t>‹#›</a:t>
            </a:fld>
            <a:endParaRPr lang="en-US"/>
          </a:p>
        </p:txBody>
      </p:sp>
    </p:spTree>
    <p:extLst>
      <p:ext uri="{BB962C8B-B14F-4D97-AF65-F5344CB8AC3E}">
        <p14:creationId xmlns:p14="http://schemas.microsoft.com/office/powerpoint/2010/main" val="12659184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72.29.80.183/~adventu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72.29.80.183/~adventur/"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72.29.80.183/~adventur/"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72.29.80.183/~adventu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72.29.80.183/~adventur/" TargetMode="External"/><Relationship Id="rId7" Type="http://schemas.openxmlformats.org/officeDocument/2006/relationships/diagramQuickStyle" Target="../diagrams/quickStyle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72.29.80.183/~adventur/" TargetMode="Externa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jpeg"/><Relationship Id="rId7" Type="http://schemas.openxmlformats.org/officeDocument/2006/relationships/diagramLayout" Target="../diagrams/layout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2.png"/><Relationship Id="rId10" Type="http://schemas.microsoft.com/office/2007/relationships/diagramDrawing" Target="../diagrams/drawing7.xml"/><Relationship Id="rId4" Type="http://schemas.openxmlformats.org/officeDocument/2006/relationships/hyperlink" Target="http://72.29.80.183/~adventur/" TargetMode="External"/><Relationship Id="rId9" Type="http://schemas.openxmlformats.org/officeDocument/2006/relationships/diagramColors" Target="../diagrams/colors7.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jpeg"/><Relationship Id="rId7" Type="http://schemas.openxmlformats.org/officeDocument/2006/relationships/diagramLayout" Target="../diagrams/layout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2.png"/><Relationship Id="rId10" Type="http://schemas.microsoft.com/office/2007/relationships/diagramDrawing" Target="../diagrams/drawing8.xml"/><Relationship Id="rId4" Type="http://schemas.openxmlformats.org/officeDocument/2006/relationships/hyperlink" Target="http://72.29.80.183/~adventur/" TargetMode="External"/><Relationship Id="rId9" Type="http://schemas.openxmlformats.org/officeDocument/2006/relationships/diagramColors" Target="../diagrams/colors8.xml"/></Relationships>
</file>

<file path=ppt/slides/_rels/slide2.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mailto:Sharon.marinkovic@gmail.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72.29.80.183/~adventur/" TargetMode="External"/><Relationship Id="rId4" Type="http://schemas.openxmlformats.org/officeDocument/2006/relationships/hyperlink" Target="mailto:Sheridan.wells.sw@gmail.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hyperlink" Target="http://72.29.80.183/~adventur/" TargetMode="Externa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jpe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2.png"/><Relationship Id="rId10" Type="http://schemas.microsoft.com/office/2007/relationships/diagramDrawing" Target="../diagrams/drawing2.xml"/><Relationship Id="rId4" Type="http://schemas.openxmlformats.org/officeDocument/2006/relationships/hyperlink" Target="http://72.29.80.183/~adventur/" TargetMode="External"/><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jpeg"/><Relationship Id="rId7" Type="http://schemas.openxmlformats.org/officeDocument/2006/relationships/diagramLayout" Target="../diagrams/layout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2.png"/><Relationship Id="rId10" Type="http://schemas.microsoft.com/office/2007/relationships/diagramDrawing" Target="../diagrams/drawing4.xml"/><Relationship Id="rId4" Type="http://schemas.openxmlformats.org/officeDocument/2006/relationships/hyperlink" Target="http://72.29.80.183/~adventur/" TargetMode="External"/><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72.29.80.183/~adventu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6C85-7433-4091-B025-79BAF473CAB1}"/>
              </a:ext>
            </a:extLst>
          </p:cNvPr>
          <p:cNvSpPr>
            <a:spLocks noGrp="1"/>
          </p:cNvSpPr>
          <p:nvPr>
            <p:ph type="ctrTitle"/>
          </p:nvPr>
        </p:nvSpPr>
        <p:spPr>
          <a:xfrm>
            <a:off x="1595269" y="1752599"/>
            <a:ext cx="9001462" cy="1757363"/>
          </a:xfrm>
        </p:spPr>
        <p:txBody>
          <a:bodyPr/>
          <a:lstStyle/>
          <a:p>
            <a:r>
              <a:rPr lang="en-US" dirty="0">
                <a:effectLst/>
              </a:rPr>
              <a:t>Planning Fun Sabbath &amp; Social Activities</a:t>
            </a:r>
            <a:r>
              <a:rPr lang="en-US" sz="6000" dirty="0">
                <a:effectLst/>
              </a:rPr>
              <a:t> </a:t>
            </a:r>
            <a:endParaRPr lang="en-US" dirty="0"/>
          </a:p>
        </p:txBody>
      </p:sp>
      <p:sp>
        <p:nvSpPr>
          <p:cNvPr id="3" name="Subtitle 2">
            <a:extLst>
              <a:ext uri="{FF2B5EF4-FFF2-40B4-BE49-F238E27FC236}">
                <a16:creationId xmlns:a16="http://schemas.microsoft.com/office/drawing/2014/main" id="{B53C5801-0D27-46DA-880F-5696CB58EFF2}"/>
              </a:ext>
            </a:extLst>
          </p:cNvPr>
          <p:cNvSpPr>
            <a:spLocks noGrp="1"/>
          </p:cNvSpPr>
          <p:nvPr>
            <p:ph type="subTitle" idx="1"/>
          </p:nvPr>
        </p:nvSpPr>
        <p:spPr>
          <a:xfrm>
            <a:off x="1181100" y="4907756"/>
            <a:ext cx="9144000" cy="1655762"/>
          </a:xfrm>
        </p:spPr>
        <p:txBody>
          <a:bodyPr/>
          <a:lstStyle/>
          <a:p>
            <a:pPr algn="l"/>
            <a:r>
              <a:rPr lang="en-US" dirty="0">
                <a:latin typeface="Century Gothic" panose="020B0502020202020204" pitchFamily="34" charset="0"/>
              </a:rPr>
              <a:t>SHERIDAN WELLS, NE Area Coordinator</a:t>
            </a:r>
          </a:p>
          <a:p>
            <a:pPr algn="l"/>
            <a:r>
              <a:rPr lang="en-US" dirty="0">
                <a:latin typeface="Century Gothic" panose="020B0502020202020204" pitchFamily="34" charset="0"/>
              </a:rPr>
              <a:t>SHARON MARINKOVIC, NE Area Coordinator</a:t>
            </a:r>
          </a:p>
          <a:p>
            <a:pPr algn="l"/>
            <a:r>
              <a:rPr lang="en-US" dirty="0">
                <a:latin typeface="Century Gothic" panose="020B0502020202020204" pitchFamily="34" charset="0"/>
              </a:rPr>
              <a:t>Chesapeake Conference</a:t>
            </a:r>
          </a:p>
        </p:txBody>
      </p:sp>
      <p:pic>
        <p:nvPicPr>
          <p:cNvPr id="4" name="Picture 2" descr="Adventurer Club NAD official site">
            <a:hlinkClick r:id="rId2"/>
            <a:extLst>
              <a:ext uri="{FF2B5EF4-FFF2-40B4-BE49-F238E27FC236}">
                <a16:creationId xmlns:a16="http://schemas.microsoft.com/office/drawing/2014/main" id="{98C3C182-178B-40D9-B75A-F068A32A9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49"/>
            <a:ext cx="1589690" cy="146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57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51DFB-661D-4373-9A3E-9BDB6551E954}"/>
              </a:ext>
            </a:extLst>
          </p:cNvPr>
          <p:cNvSpPr>
            <a:spLocks noGrp="1"/>
          </p:cNvSpPr>
          <p:nvPr>
            <p:ph type="title"/>
          </p:nvPr>
        </p:nvSpPr>
        <p:spPr>
          <a:xfrm>
            <a:off x="8454629" y="1122001"/>
            <a:ext cx="3040685" cy="4613999"/>
          </a:xfrm>
        </p:spPr>
        <p:txBody>
          <a:bodyPr anchor="ctr">
            <a:normAutofit/>
          </a:bodyPr>
          <a:lstStyle/>
          <a:p>
            <a:pPr algn="l"/>
            <a:r>
              <a:rPr lang="en-US" sz="2400">
                <a:solidFill>
                  <a:srgbClr val="FFFFFF"/>
                </a:solidFill>
              </a:rPr>
              <a:t>His Word</a:t>
            </a:r>
          </a:p>
        </p:txBody>
      </p:sp>
      <p:sp useBgFill="1">
        <p:nvSpPr>
          <p:cNvPr id="11" name="Rectangle 10">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084A18-104C-4421-8914-6312F41AE339}"/>
              </a:ext>
            </a:extLst>
          </p:cNvPr>
          <p:cNvSpPr>
            <a:spLocks noGrp="1"/>
          </p:cNvSpPr>
          <p:nvPr>
            <p:ph idx="1"/>
          </p:nvPr>
        </p:nvSpPr>
        <p:spPr>
          <a:xfrm>
            <a:off x="913795" y="1122001"/>
            <a:ext cx="6566564" cy="4761274"/>
          </a:xfrm>
        </p:spPr>
        <p:txBody>
          <a:bodyPr anchor="ctr">
            <a:normAutofit/>
          </a:bodyPr>
          <a:lstStyle/>
          <a:p>
            <a:r>
              <a:rPr lang="en-US" sz="2400" dirty="0">
                <a:latin typeface="Century Gothic" panose="020B0502020202020204" pitchFamily="34" charset="0"/>
              </a:rPr>
              <a:t>Felt Boards</a:t>
            </a:r>
          </a:p>
          <a:p>
            <a:r>
              <a:rPr lang="en-US" sz="2400" dirty="0">
                <a:latin typeface="Century Gothic" panose="020B0502020202020204" pitchFamily="34" charset="0"/>
              </a:rPr>
              <a:t>Puppet Show</a:t>
            </a:r>
          </a:p>
          <a:p>
            <a:r>
              <a:rPr lang="en-US" sz="2400" dirty="0">
                <a:latin typeface="Century Gothic" panose="020B0502020202020204" pitchFamily="34" charset="0"/>
              </a:rPr>
              <a:t>Bible Videos</a:t>
            </a:r>
          </a:p>
          <a:p>
            <a:r>
              <a:rPr lang="en-US" sz="2400" dirty="0">
                <a:latin typeface="Century Gothic" panose="020B0502020202020204" pitchFamily="34" charset="0"/>
              </a:rPr>
              <a:t>Bible Trivia (Swords Up/Kahoot)</a:t>
            </a:r>
          </a:p>
          <a:p>
            <a:r>
              <a:rPr lang="en-US" sz="2400" dirty="0">
                <a:latin typeface="Century Gothic" panose="020B0502020202020204" pitchFamily="34" charset="0"/>
              </a:rPr>
              <a:t>Verse Memorization</a:t>
            </a:r>
          </a:p>
          <a:p>
            <a:r>
              <a:rPr lang="en-US" sz="2400" dirty="0">
                <a:latin typeface="Century Gothic" panose="020B0502020202020204" pitchFamily="34" charset="0"/>
              </a:rPr>
              <a:t>Reading the Bible at their level</a:t>
            </a:r>
            <a:endParaRPr lang="en-US" sz="1600" dirty="0">
              <a:latin typeface="Century Gothic" panose="020B0502020202020204" pitchFamily="34" charset="0"/>
            </a:endParaRPr>
          </a:p>
        </p:txBody>
      </p:sp>
      <p:pic>
        <p:nvPicPr>
          <p:cNvPr id="4" name="Picture 2" descr="Adventurer Club NAD official site">
            <a:hlinkClick r:id="rId3"/>
            <a:extLst>
              <a:ext uri="{FF2B5EF4-FFF2-40B4-BE49-F238E27FC236}">
                <a16:creationId xmlns:a16="http://schemas.microsoft.com/office/drawing/2014/main" id="{A33434D5-A922-FB49-B865-C7AEC8017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8925" y="5791200"/>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6977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B978D-2D60-4366-A3BA-D59F35A81428}"/>
              </a:ext>
            </a:extLst>
          </p:cNvPr>
          <p:cNvSpPr>
            <a:spLocks noGrp="1"/>
          </p:cNvSpPr>
          <p:nvPr>
            <p:ph type="title"/>
          </p:nvPr>
        </p:nvSpPr>
        <p:spPr>
          <a:xfrm>
            <a:off x="913796" y="927100"/>
            <a:ext cx="3418766" cy="4616450"/>
          </a:xfrm>
        </p:spPr>
        <p:txBody>
          <a:bodyPr>
            <a:normAutofit/>
          </a:bodyPr>
          <a:lstStyle/>
          <a:p>
            <a:r>
              <a:rPr lang="en-US"/>
              <a:t>ACTIVITIES</a:t>
            </a:r>
          </a:p>
        </p:txBody>
      </p:sp>
      <p:cxnSp>
        <p:nvCxnSpPr>
          <p:cNvPr id="11" name="Straight Connector 10">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D59EF3-7461-4AC1-A7A5-6EF754E67BDA}"/>
              </a:ext>
            </a:extLst>
          </p:cNvPr>
          <p:cNvSpPr>
            <a:spLocks noGrp="1"/>
          </p:cNvSpPr>
          <p:nvPr>
            <p:ph idx="1"/>
          </p:nvPr>
        </p:nvSpPr>
        <p:spPr>
          <a:xfrm>
            <a:off x="4976029" y="544510"/>
            <a:ext cx="6291528" cy="5627689"/>
          </a:xfrm>
        </p:spPr>
        <p:txBody>
          <a:bodyPr numCol="2" anchor="ctr">
            <a:normAutofit/>
          </a:bodyPr>
          <a:lstStyle/>
          <a:p>
            <a:r>
              <a:rPr lang="en-US" sz="2400" dirty="0">
                <a:latin typeface="Century Gothic" panose="020B0502020202020204" pitchFamily="34" charset="0"/>
              </a:rPr>
              <a:t>Scavenger Hunt</a:t>
            </a:r>
          </a:p>
          <a:p>
            <a:r>
              <a:rPr lang="en-US" sz="2400" dirty="0">
                <a:latin typeface="Century Gothic" panose="020B0502020202020204" pitchFamily="34" charset="0"/>
              </a:rPr>
              <a:t>VBS Activities</a:t>
            </a:r>
          </a:p>
          <a:p>
            <a:r>
              <a:rPr lang="en-US" sz="2400" dirty="0">
                <a:latin typeface="Century Gothic" panose="020B0502020202020204" pitchFamily="34" charset="0"/>
              </a:rPr>
              <a:t>Art Projects | Journaling | Crafts</a:t>
            </a:r>
          </a:p>
          <a:p>
            <a:r>
              <a:rPr lang="en-US" sz="2400" dirty="0">
                <a:latin typeface="Century Gothic" panose="020B0502020202020204" pitchFamily="34" charset="0"/>
              </a:rPr>
              <a:t>Nature Walk</a:t>
            </a:r>
          </a:p>
          <a:p>
            <a:r>
              <a:rPr lang="en-US" sz="2400" dirty="0">
                <a:latin typeface="Century Gothic" panose="020B0502020202020204" pitchFamily="34" charset="0"/>
              </a:rPr>
              <a:t>Cooking/Baking Fun</a:t>
            </a:r>
          </a:p>
          <a:p>
            <a:r>
              <a:rPr lang="en-US" sz="2400" dirty="0">
                <a:latin typeface="Century Gothic" panose="020B0502020202020204" pitchFamily="34" charset="0"/>
              </a:rPr>
              <a:t>Biblical Movie</a:t>
            </a:r>
          </a:p>
          <a:p>
            <a:r>
              <a:rPr lang="en-US" sz="2400" dirty="0">
                <a:latin typeface="Century Gothic" panose="020B0502020202020204" pitchFamily="34" charset="0"/>
              </a:rPr>
              <a:t>Beach</a:t>
            </a:r>
          </a:p>
          <a:p>
            <a:r>
              <a:rPr lang="en-US" sz="2400" dirty="0">
                <a:latin typeface="Century Gothic" panose="020B0502020202020204" pitchFamily="34" charset="0"/>
              </a:rPr>
              <a:t>Picnics</a:t>
            </a:r>
          </a:p>
        </p:txBody>
      </p:sp>
      <p:pic>
        <p:nvPicPr>
          <p:cNvPr id="4" name="Picture 2" descr="Adventurer Club NAD official site">
            <a:hlinkClick r:id="rId4"/>
            <a:extLst>
              <a:ext uri="{FF2B5EF4-FFF2-40B4-BE49-F238E27FC236}">
                <a16:creationId xmlns:a16="http://schemas.microsoft.com/office/drawing/2014/main" id="{AE8A9272-CB02-C141-A98C-CE94B3146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624" y="544511"/>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4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978D-2D60-4366-A3BA-D59F35A81428}"/>
              </a:ext>
            </a:extLst>
          </p:cNvPr>
          <p:cNvSpPr>
            <a:spLocks noGrp="1"/>
          </p:cNvSpPr>
          <p:nvPr>
            <p:ph type="title"/>
          </p:nvPr>
        </p:nvSpPr>
        <p:spPr/>
        <p:txBody>
          <a:bodyPr>
            <a:normAutofit/>
          </a:bodyPr>
          <a:lstStyle/>
          <a:p>
            <a:r>
              <a:rPr lang="en-US" sz="4400"/>
              <a:t>Adventurers</a:t>
            </a:r>
            <a:endParaRPr lang="en-US" sz="4400" dirty="0"/>
          </a:p>
        </p:txBody>
      </p:sp>
      <p:graphicFrame>
        <p:nvGraphicFramePr>
          <p:cNvPr id="8" name="Content Placeholder 2">
            <a:extLst>
              <a:ext uri="{FF2B5EF4-FFF2-40B4-BE49-F238E27FC236}">
                <a16:creationId xmlns:a16="http://schemas.microsoft.com/office/drawing/2014/main" id="{44B1D41D-832C-48F2-A652-B9718AC717D6}"/>
              </a:ext>
            </a:extLst>
          </p:cNvPr>
          <p:cNvGraphicFramePr>
            <a:graphicFrameLocks noGrp="1"/>
          </p:cNvGraphicFramePr>
          <p:nvPr>
            <p:ph idx="1"/>
          </p:nvPr>
        </p:nvGraphicFramePr>
        <p:xfrm>
          <a:off x="838199" y="1825625"/>
          <a:ext cx="10440006" cy="394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Adventurer Club NAD official site">
            <a:hlinkClick r:id="rId8"/>
            <a:extLst>
              <a:ext uri="{FF2B5EF4-FFF2-40B4-BE49-F238E27FC236}">
                <a16:creationId xmlns:a16="http://schemas.microsoft.com/office/drawing/2014/main" id="{9F6D6AEB-C2BD-9E40-86AC-F4B2E0A830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809" y="363537"/>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79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0E8A1C-390C-417D-8F17-748BA65FE1DC}"/>
              </a:ext>
            </a:extLst>
          </p:cNvPr>
          <p:cNvPicPr>
            <a:picLocks noChangeAspect="1"/>
          </p:cNvPicPr>
          <p:nvPr/>
        </p:nvPicPr>
        <p:blipFill>
          <a:blip r:embed="rId3"/>
          <a:stretch>
            <a:fillRect/>
          </a:stretch>
        </p:blipFill>
        <p:spPr>
          <a:xfrm>
            <a:off x="3577351" y="177025"/>
            <a:ext cx="5037298" cy="6503950"/>
          </a:xfrm>
          <a:prstGeom prst="rect">
            <a:avLst/>
          </a:prstGeom>
        </p:spPr>
      </p:pic>
    </p:spTree>
    <p:extLst>
      <p:ext uri="{BB962C8B-B14F-4D97-AF65-F5344CB8AC3E}">
        <p14:creationId xmlns:p14="http://schemas.microsoft.com/office/powerpoint/2010/main" val="218460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FDC465-3AA6-449E-A6A6-6BF655AE3269}"/>
              </a:ext>
            </a:extLst>
          </p:cNvPr>
          <p:cNvPicPr>
            <a:picLocks noChangeAspect="1"/>
          </p:cNvPicPr>
          <p:nvPr/>
        </p:nvPicPr>
        <p:blipFill>
          <a:blip r:embed="rId3"/>
          <a:stretch>
            <a:fillRect/>
          </a:stretch>
        </p:blipFill>
        <p:spPr>
          <a:xfrm>
            <a:off x="883468" y="152116"/>
            <a:ext cx="10425063" cy="6553768"/>
          </a:xfrm>
          <a:prstGeom prst="rect">
            <a:avLst/>
          </a:prstGeom>
        </p:spPr>
      </p:pic>
    </p:spTree>
    <p:extLst>
      <p:ext uri="{BB962C8B-B14F-4D97-AF65-F5344CB8AC3E}">
        <p14:creationId xmlns:p14="http://schemas.microsoft.com/office/powerpoint/2010/main" val="396350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6F2FE-83CA-4C20-B170-B9482C315B65}"/>
              </a:ext>
            </a:extLst>
          </p:cNvPr>
          <p:cNvSpPr>
            <a:spLocks noGrp="1"/>
          </p:cNvSpPr>
          <p:nvPr>
            <p:ph type="title"/>
          </p:nvPr>
        </p:nvSpPr>
        <p:spPr>
          <a:xfrm>
            <a:off x="965200" y="1096963"/>
            <a:ext cx="3367361" cy="4664075"/>
          </a:xfrm>
        </p:spPr>
        <p:txBody>
          <a:bodyPr>
            <a:normAutofit/>
          </a:bodyPr>
          <a:lstStyle/>
          <a:p>
            <a:pPr algn="l"/>
            <a:r>
              <a:rPr lang="en-US" sz="2800">
                <a:solidFill>
                  <a:srgbClr val="FFFFFF"/>
                </a:solidFill>
              </a:rPr>
              <a:t>DISCUSSION</a:t>
            </a:r>
          </a:p>
        </p:txBody>
      </p:sp>
      <p:sp>
        <p:nvSpPr>
          <p:cNvPr id="13" name="Rectangle 12">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F5EEE3-7B46-4506-845E-0C0FDE34CF56}"/>
              </a:ext>
            </a:extLst>
          </p:cNvPr>
          <p:cNvSpPr>
            <a:spLocks noGrp="1"/>
          </p:cNvSpPr>
          <p:nvPr>
            <p:ph idx="1"/>
          </p:nvPr>
        </p:nvSpPr>
        <p:spPr>
          <a:xfrm>
            <a:off x="5297762" y="1096963"/>
            <a:ext cx="5969795" cy="4664075"/>
          </a:xfrm>
        </p:spPr>
        <p:txBody>
          <a:bodyPr anchor="ctr">
            <a:normAutofit/>
          </a:bodyPr>
          <a:lstStyle/>
          <a:p>
            <a:r>
              <a:rPr lang="en-US" sz="2400" dirty="0">
                <a:solidFill>
                  <a:schemeClr val="tx1">
                    <a:lumMod val="95000"/>
                    <a:lumOff val="5000"/>
                  </a:schemeClr>
                </a:solidFill>
                <a:latin typeface="Century Gothic" panose="020B0502020202020204" pitchFamily="34" charset="0"/>
              </a:rPr>
              <a:t>What Sabbath activities have you planned and implemented successfully?</a:t>
            </a:r>
          </a:p>
          <a:p>
            <a:r>
              <a:rPr lang="en-US" sz="2400" dirty="0">
                <a:solidFill>
                  <a:schemeClr val="tx1">
                    <a:lumMod val="95000"/>
                    <a:lumOff val="5000"/>
                  </a:schemeClr>
                </a:solidFill>
                <a:latin typeface="Century Gothic" panose="020B0502020202020204" pitchFamily="34" charset="0"/>
              </a:rPr>
              <a:t>Have you planned Sabbath activities that didn’t turn out as well as you had hoped?</a:t>
            </a:r>
          </a:p>
          <a:p>
            <a:r>
              <a:rPr lang="en-US" sz="2400" dirty="0">
                <a:solidFill>
                  <a:schemeClr val="tx1">
                    <a:lumMod val="95000"/>
                    <a:lumOff val="5000"/>
                  </a:schemeClr>
                </a:solidFill>
                <a:latin typeface="Century Gothic" panose="020B0502020202020204" pitchFamily="34" charset="0"/>
              </a:rPr>
              <a:t>What Lessons Learned can you share?</a:t>
            </a:r>
          </a:p>
        </p:txBody>
      </p:sp>
      <p:pic>
        <p:nvPicPr>
          <p:cNvPr id="4" name="Picture 2" descr="Adventurer Club NAD official site">
            <a:hlinkClick r:id="rId2"/>
            <a:extLst>
              <a:ext uri="{FF2B5EF4-FFF2-40B4-BE49-F238E27FC236}">
                <a16:creationId xmlns:a16="http://schemas.microsoft.com/office/drawing/2014/main" id="{5260C920-FF70-F142-8A22-8D08474FE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83" y="439712"/>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7283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F2FE-83CA-4C20-B170-B9482C315B65}"/>
              </a:ext>
            </a:extLst>
          </p:cNvPr>
          <p:cNvSpPr>
            <a:spLocks noGrp="1"/>
          </p:cNvSpPr>
          <p:nvPr>
            <p:ph type="title"/>
          </p:nvPr>
        </p:nvSpPr>
        <p:spPr>
          <a:xfrm>
            <a:off x="752475" y="609600"/>
            <a:ext cx="3643150" cy="5603310"/>
          </a:xfrm>
        </p:spPr>
        <p:txBody>
          <a:bodyPr>
            <a:normAutofit/>
          </a:bodyPr>
          <a:lstStyle/>
          <a:p>
            <a:r>
              <a:rPr lang="en-US"/>
              <a:t>Social Activities</a:t>
            </a:r>
          </a:p>
        </p:txBody>
      </p:sp>
      <p:pic>
        <p:nvPicPr>
          <p:cNvPr id="4" name="Picture 2" descr="Adventurer Club NAD official site">
            <a:hlinkClick r:id="rId3"/>
            <a:extLst>
              <a:ext uri="{FF2B5EF4-FFF2-40B4-BE49-F238E27FC236}">
                <a16:creationId xmlns:a16="http://schemas.microsoft.com/office/drawing/2014/main" id="{E9861CCF-7780-AB4D-A7EE-0FB5753D3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8925" y="5791200"/>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2">
            <a:extLst>
              <a:ext uri="{FF2B5EF4-FFF2-40B4-BE49-F238E27FC236}">
                <a16:creationId xmlns:a16="http://schemas.microsoft.com/office/drawing/2014/main" id="{6AF7AA06-47F1-457E-8928-D5215590E135}"/>
              </a:ext>
            </a:extLst>
          </p:cNvPr>
          <p:cNvGraphicFramePr>
            <a:graphicFrameLocks noGrp="1"/>
          </p:cNvGraphicFramePr>
          <p:nvPr>
            <p:ph idx="1"/>
            <p:extLst>
              <p:ext uri="{D42A27DB-BD31-4B8C-83A1-F6EECF244321}">
                <p14:modId xmlns:p14="http://schemas.microsoft.com/office/powerpoint/2010/main" val="2988119714"/>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22942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6F2FE-83CA-4C20-B170-B9482C315B65}"/>
              </a:ext>
            </a:extLst>
          </p:cNvPr>
          <p:cNvSpPr>
            <a:spLocks noGrp="1"/>
          </p:cNvSpPr>
          <p:nvPr>
            <p:ph type="title"/>
          </p:nvPr>
        </p:nvSpPr>
        <p:spPr>
          <a:xfrm>
            <a:off x="913796" y="927100"/>
            <a:ext cx="3418766" cy="4616450"/>
          </a:xfrm>
        </p:spPr>
        <p:txBody>
          <a:bodyPr>
            <a:normAutofit/>
          </a:bodyPr>
          <a:lstStyle/>
          <a:p>
            <a:r>
              <a:rPr lang="en-US"/>
              <a:t>Planning</a:t>
            </a:r>
          </a:p>
        </p:txBody>
      </p:sp>
      <p:cxnSp>
        <p:nvCxnSpPr>
          <p:cNvPr id="11" name="Straight Connector 10">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F5EEE3-7B46-4506-845E-0C0FDE34CF56}"/>
              </a:ext>
            </a:extLst>
          </p:cNvPr>
          <p:cNvSpPr>
            <a:spLocks noGrp="1"/>
          </p:cNvSpPr>
          <p:nvPr>
            <p:ph idx="1"/>
          </p:nvPr>
        </p:nvSpPr>
        <p:spPr>
          <a:xfrm>
            <a:off x="4976029" y="971548"/>
            <a:ext cx="6291528" cy="5251451"/>
          </a:xfrm>
        </p:spPr>
        <p:txBody>
          <a:bodyPr anchor="ctr">
            <a:normAutofit/>
          </a:bodyPr>
          <a:lstStyle/>
          <a:p>
            <a:r>
              <a:rPr lang="en-US" sz="2400" dirty="0">
                <a:latin typeface="Century Gothic" panose="020B0502020202020204" pitchFamily="34" charset="0"/>
              </a:rPr>
              <a:t>Create a team</a:t>
            </a:r>
          </a:p>
          <a:p>
            <a:r>
              <a:rPr lang="en-US" sz="2400" dirty="0">
                <a:latin typeface="Century Gothic" panose="020B0502020202020204" pitchFamily="34" charset="0"/>
              </a:rPr>
              <a:t>Get board approval if not part of yearly calendar</a:t>
            </a:r>
          </a:p>
          <a:p>
            <a:r>
              <a:rPr lang="en-US" sz="2400" dirty="0">
                <a:latin typeface="Century Gothic" panose="020B0502020202020204" pitchFamily="34" charset="0"/>
              </a:rPr>
              <a:t>Know your resources and limitations</a:t>
            </a:r>
          </a:p>
          <a:p>
            <a:r>
              <a:rPr lang="en-US" sz="2400" dirty="0">
                <a:latin typeface="Century Gothic" panose="020B0502020202020204" pitchFamily="34" charset="0"/>
              </a:rPr>
              <a:t>Age appropriate</a:t>
            </a:r>
          </a:p>
          <a:p>
            <a:r>
              <a:rPr lang="en-US" sz="2400" dirty="0">
                <a:latin typeface="Century Gothic" panose="020B0502020202020204" pitchFamily="34" charset="0"/>
              </a:rPr>
              <a:t>Know the weather for outdoor activities, have a Plan B</a:t>
            </a:r>
          </a:p>
          <a:p>
            <a:r>
              <a:rPr lang="en-US" sz="2400" dirty="0">
                <a:latin typeface="Century Gothic" panose="020B0502020202020204" pitchFamily="34" charset="0"/>
              </a:rPr>
              <a:t>Advertising to the church (newsletter, announcements, bulletin, word of mouth) </a:t>
            </a:r>
          </a:p>
        </p:txBody>
      </p:sp>
      <p:pic>
        <p:nvPicPr>
          <p:cNvPr id="4" name="Picture 2" descr="Adventurer Club NAD official site">
            <a:hlinkClick r:id="rId4"/>
            <a:extLst>
              <a:ext uri="{FF2B5EF4-FFF2-40B4-BE49-F238E27FC236}">
                <a16:creationId xmlns:a16="http://schemas.microsoft.com/office/drawing/2014/main" id="{5A4F3CDF-21F4-D24E-852B-079BA654A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66" y="460374"/>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340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F2FE-83CA-4C20-B170-B9482C315B65}"/>
              </a:ext>
            </a:extLst>
          </p:cNvPr>
          <p:cNvSpPr>
            <a:spLocks noGrp="1"/>
          </p:cNvSpPr>
          <p:nvPr>
            <p:ph type="title"/>
          </p:nvPr>
        </p:nvSpPr>
        <p:spPr>
          <a:xfrm>
            <a:off x="657227" y="4537711"/>
            <a:ext cx="10844964" cy="1118371"/>
          </a:xfrm>
        </p:spPr>
        <p:txBody>
          <a:bodyPr>
            <a:normAutofit/>
          </a:bodyPr>
          <a:lstStyle/>
          <a:p>
            <a:r>
              <a:rPr lang="en-US"/>
              <a:t>Location Ideas</a:t>
            </a:r>
          </a:p>
        </p:txBody>
      </p:sp>
      <p:sp>
        <p:nvSpPr>
          <p:cNvPr id="10" name="Rectangle 9">
            <a:extLst>
              <a:ext uri="{FF2B5EF4-FFF2-40B4-BE49-F238E27FC236}">
                <a16:creationId xmlns:a16="http://schemas.microsoft.com/office/drawing/2014/main" id="{BF8EE22E-7CB7-4A22-8A2D-CE1918FE5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519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dventurer Club NAD official site">
            <a:hlinkClick r:id="rId4"/>
            <a:extLst>
              <a:ext uri="{FF2B5EF4-FFF2-40B4-BE49-F238E27FC236}">
                <a16:creationId xmlns:a16="http://schemas.microsoft.com/office/drawing/2014/main" id="{7D9BF0DA-04C6-5A46-B403-4EE501286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8925" y="5791200"/>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2">
            <a:extLst>
              <a:ext uri="{FF2B5EF4-FFF2-40B4-BE49-F238E27FC236}">
                <a16:creationId xmlns:a16="http://schemas.microsoft.com/office/drawing/2014/main" id="{408E82F1-B5D3-4A05-AF4F-5DC77376D676}"/>
              </a:ext>
            </a:extLst>
          </p:cNvPr>
          <p:cNvGraphicFramePr>
            <a:graphicFrameLocks noGrp="1"/>
          </p:cNvGraphicFramePr>
          <p:nvPr>
            <p:ph idx="1"/>
            <p:extLst>
              <p:ext uri="{D42A27DB-BD31-4B8C-83A1-F6EECF244321}">
                <p14:modId xmlns:p14="http://schemas.microsoft.com/office/powerpoint/2010/main" val="2035806103"/>
              </p:ext>
            </p:extLst>
          </p:nvPr>
        </p:nvGraphicFramePr>
        <p:xfrm>
          <a:off x="1147763" y="1103313"/>
          <a:ext cx="9886950" cy="26511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4772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F2FE-83CA-4C20-B170-B9482C315B65}"/>
              </a:ext>
            </a:extLst>
          </p:cNvPr>
          <p:cNvSpPr>
            <a:spLocks noGrp="1"/>
          </p:cNvSpPr>
          <p:nvPr>
            <p:ph type="title"/>
          </p:nvPr>
        </p:nvSpPr>
        <p:spPr>
          <a:xfrm>
            <a:off x="752475" y="609600"/>
            <a:ext cx="3643150" cy="5603310"/>
          </a:xfrm>
        </p:spPr>
        <p:txBody>
          <a:bodyPr>
            <a:normAutofit/>
          </a:bodyPr>
          <a:lstStyle/>
          <a:p>
            <a:r>
              <a:rPr lang="en-US"/>
              <a:t>Resources Needed</a:t>
            </a:r>
          </a:p>
        </p:txBody>
      </p:sp>
      <p:pic>
        <p:nvPicPr>
          <p:cNvPr id="4" name="Picture 2" descr="Adventurer Club NAD official site">
            <a:hlinkClick r:id="rId4"/>
            <a:extLst>
              <a:ext uri="{FF2B5EF4-FFF2-40B4-BE49-F238E27FC236}">
                <a16:creationId xmlns:a16="http://schemas.microsoft.com/office/drawing/2014/main" id="{24DD0EBB-CD68-604B-B86B-F5FCE6F5F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8925" y="5791200"/>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2">
            <a:extLst>
              <a:ext uri="{FF2B5EF4-FFF2-40B4-BE49-F238E27FC236}">
                <a16:creationId xmlns:a16="http://schemas.microsoft.com/office/drawing/2014/main" id="{5ED4559B-64C2-4923-B7C8-DD87B1F4C982}"/>
              </a:ext>
            </a:extLst>
          </p:cNvPr>
          <p:cNvGraphicFramePr>
            <a:graphicFrameLocks noGrp="1"/>
          </p:cNvGraphicFramePr>
          <p:nvPr>
            <p:ph idx="1"/>
            <p:extLst>
              <p:ext uri="{D42A27DB-BD31-4B8C-83A1-F6EECF244321}">
                <p14:modId xmlns:p14="http://schemas.microsoft.com/office/powerpoint/2010/main" val="3099393492"/>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6578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D915-AC2F-4A15-A6EB-2AE5C2DB9E09}"/>
              </a:ext>
            </a:extLst>
          </p:cNvPr>
          <p:cNvSpPr>
            <a:spLocks noGrp="1"/>
          </p:cNvSpPr>
          <p:nvPr>
            <p:ph type="title"/>
          </p:nvPr>
        </p:nvSpPr>
        <p:spPr/>
        <p:txBody>
          <a:bodyPr>
            <a:normAutofit/>
          </a:bodyPr>
          <a:lstStyle/>
          <a:p>
            <a:r>
              <a:rPr lang="en-US" sz="5400" dirty="0"/>
              <a:t>Ice Breaker</a:t>
            </a:r>
          </a:p>
        </p:txBody>
      </p:sp>
      <p:sp>
        <p:nvSpPr>
          <p:cNvPr id="3" name="Content Placeholder 2">
            <a:extLst>
              <a:ext uri="{FF2B5EF4-FFF2-40B4-BE49-F238E27FC236}">
                <a16:creationId xmlns:a16="http://schemas.microsoft.com/office/drawing/2014/main" id="{C776DAEB-17EB-40B8-B15A-6E7E82753D29}"/>
              </a:ext>
            </a:extLst>
          </p:cNvPr>
          <p:cNvSpPr>
            <a:spLocks noGrp="1"/>
          </p:cNvSpPr>
          <p:nvPr>
            <p:ph idx="1"/>
          </p:nvPr>
        </p:nvSpPr>
        <p:spPr>
          <a:xfrm>
            <a:off x="913795" y="1581432"/>
            <a:ext cx="10353762" cy="3695136"/>
          </a:xfrm>
        </p:spPr>
        <p:txBody>
          <a:bodyPr anchor="ctr">
            <a:normAutofit/>
          </a:bodyPr>
          <a:lstStyle/>
          <a:p>
            <a:pPr marL="0" indent="0" algn="ctr">
              <a:buNone/>
            </a:pPr>
            <a:r>
              <a:rPr lang="en-US" sz="4400" dirty="0"/>
              <a:t>Human Tic-Tac-Toe</a:t>
            </a:r>
          </a:p>
        </p:txBody>
      </p:sp>
      <p:pic>
        <p:nvPicPr>
          <p:cNvPr id="4" name="Picture 2" descr="Adventurer Club NAD official site">
            <a:hlinkClick r:id="rId3"/>
            <a:extLst>
              <a:ext uri="{FF2B5EF4-FFF2-40B4-BE49-F238E27FC236}">
                <a16:creationId xmlns:a16="http://schemas.microsoft.com/office/drawing/2014/main" id="{0A3FE3C7-3630-EA4B-AEFF-8A08708F1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711" y="5149849"/>
            <a:ext cx="1589690" cy="146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0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CF41DBB-60BF-4682-A126-377EA9678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80338A-C5B0-4D0A-B4E6-37A03FD13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93732"/>
            <a:ext cx="12192000" cy="19642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6F2FE-83CA-4C20-B170-B9482C315B65}"/>
              </a:ext>
            </a:extLst>
          </p:cNvPr>
          <p:cNvSpPr>
            <a:spLocks noGrp="1"/>
          </p:cNvSpPr>
          <p:nvPr>
            <p:ph type="title"/>
          </p:nvPr>
        </p:nvSpPr>
        <p:spPr>
          <a:xfrm>
            <a:off x="913795" y="5212706"/>
            <a:ext cx="10353761" cy="992151"/>
          </a:xfrm>
        </p:spPr>
        <p:txBody>
          <a:bodyPr>
            <a:normAutofit/>
          </a:bodyPr>
          <a:lstStyle/>
          <a:p>
            <a:pPr algn="l"/>
            <a:r>
              <a:rPr lang="en-US" sz="3200">
                <a:solidFill>
                  <a:srgbClr val="262626"/>
                </a:solidFill>
              </a:rPr>
              <a:t>Safety Precautions</a:t>
            </a:r>
          </a:p>
        </p:txBody>
      </p:sp>
      <p:sp>
        <p:nvSpPr>
          <p:cNvPr id="3" name="Content Placeholder 2">
            <a:extLst>
              <a:ext uri="{FF2B5EF4-FFF2-40B4-BE49-F238E27FC236}">
                <a16:creationId xmlns:a16="http://schemas.microsoft.com/office/drawing/2014/main" id="{5CF5EEE3-7B46-4506-845E-0C0FDE34CF56}"/>
              </a:ext>
            </a:extLst>
          </p:cNvPr>
          <p:cNvSpPr>
            <a:spLocks noGrp="1"/>
          </p:cNvSpPr>
          <p:nvPr>
            <p:ph idx="1"/>
          </p:nvPr>
        </p:nvSpPr>
        <p:spPr>
          <a:xfrm>
            <a:off x="913794" y="709930"/>
            <a:ext cx="10452706" cy="3695136"/>
          </a:xfrm>
        </p:spPr>
        <p:txBody>
          <a:bodyPr numCol="2" anchor="ctr">
            <a:normAutofit/>
          </a:bodyPr>
          <a:lstStyle/>
          <a:p>
            <a:r>
              <a:rPr lang="en-US" sz="2400" dirty="0">
                <a:latin typeface="Century Gothic" panose="020B0502020202020204" pitchFamily="34" charset="0"/>
              </a:rPr>
              <a:t>Permission Slips Needed?</a:t>
            </a:r>
          </a:p>
          <a:p>
            <a:r>
              <a:rPr lang="en-US" sz="2400" dirty="0">
                <a:latin typeface="Century Gothic" panose="020B0502020202020204" pitchFamily="34" charset="0"/>
              </a:rPr>
              <a:t>First Aid Kit</a:t>
            </a:r>
          </a:p>
          <a:p>
            <a:r>
              <a:rPr lang="en-US" sz="2400" dirty="0">
                <a:latin typeface="Century Gothic" panose="020B0502020202020204" pitchFamily="34" charset="0"/>
              </a:rPr>
              <a:t>CPR Certification Needed?</a:t>
            </a:r>
          </a:p>
          <a:p>
            <a:r>
              <a:rPr lang="en-US" sz="2400" dirty="0">
                <a:latin typeface="Century Gothic" panose="020B0502020202020204" pitchFamily="34" charset="0"/>
              </a:rPr>
              <a:t>Ratio of Kids - Chaperones is appropriate </a:t>
            </a:r>
          </a:p>
          <a:p>
            <a:r>
              <a:rPr lang="en-US" sz="2400" dirty="0">
                <a:latin typeface="Century Gothic" panose="020B0502020202020204" pitchFamily="34" charset="0"/>
              </a:rPr>
              <a:t>Male &amp; Female Chaperones</a:t>
            </a:r>
          </a:p>
          <a:p>
            <a:r>
              <a:rPr lang="en-US" sz="2400" dirty="0">
                <a:latin typeface="Century Gothic" panose="020B0502020202020204" pitchFamily="34" charset="0"/>
              </a:rPr>
              <a:t>Buddy System</a:t>
            </a:r>
          </a:p>
          <a:p>
            <a:r>
              <a:rPr lang="en-US" sz="2400" dirty="0">
                <a:latin typeface="Century Gothic" panose="020B0502020202020204" pitchFamily="34" charset="0"/>
              </a:rPr>
              <a:t>For large outings, everyone wear club t-shirts for easy visibility</a:t>
            </a:r>
          </a:p>
          <a:p>
            <a:r>
              <a:rPr lang="en-US" sz="2400" dirty="0">
                <a:latin typeface="Century Gothic" panose="020B0502020202020204" pitchFamily="34" charset="0"/>
              </a:rPr>
              <a:t>Make sure kids are aware of rules ahead of time</a:t>
            </a:r>
          </a:p>
        </p:txBody>
      </p:sp>
      <p:pic>
        <p:nvPicPr>
          <p:cNvPr id="4" name="Picture 2" descr="Adventurer Club NAD official site">
            <a:hlinkClick r:id="rId3"/>
            <a:extLst>
              <a:ext uri="{FF2B5EF4-FFF2-40B4-BE49-F238E27FC236}">
                <a16:creationId xmlns:a16="http://schemas.microsoft.com/office/drawing/2014/main" id="{857D2DED-D071-B14D-915C-DFFBCE874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8925" y="5791200"/>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98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CF5EEE3-7B46-4506-845E-0C0FDE34CF56}"/>
              </a:ext>
            </a:extLst>
          </p:cNvPr>
          <p:cNvSpPr>
            <a:spLocks noGrp="1"/>
          </p:cNvSpPr>
          <p:nvPr>
            <p:ph idx="1"/>
          </p:nvPr>
        </p:nvSpPr>
        <p:spPr>
          <a:xfrm>
            <a:off x="5297762" y="1096963"/>
            <a:ext cx="5969795" cy="4664075"/>
          </a:xfrm>
        </p:spPr>
        <p:txBody>
          <a:bodyPr anchor="ctr">
            <a:normAutofit/>
          </a:bodyPr>
          <a:lstStyle/>
          <a:p>
            <a:pPr marL="0" indent="0">
              <a:buNone/>
            </a:pPr>
            <a:r>
              <a:rPr lang="en-US" sz="3200" dirty="0">
                <a:solidFill>
                  <a:schemeClr val="tx1">
                    <a:lumMod val="95000"/>
                    <a:lumOff val="5000"/>
                  </a:schemeClr>
                </a:solidFill>
                <a:latin typeface="Century Gothic" panose="020B0502020202020204" pitchFamily="34" charset="0"/>
              </a:rPr>
              <a:t>What did we learn?</a:t>
            </a:r>
          </a:p>
          <a:p>
            <a:endParaRPr lang="en-US" sz="1800" dirty="0">
              <a:solidFill>
                <a:schemeClr val="tx1">
                  <a:lumMod val="95000"/>
                  <a:lumOff val="5000"/>
                </a:schemeClr>
              </a:solidFill>
              <a:latin typeface="Century Gothic" panose="020B0502020202020204" pitchFamily="34" charset="0"/>
            </a:endParaRPr>
          </a:p>
        </p:txBody>
      </p:sp>
      <p:pic>
        <p:nvPicPr>
          <p:cNvPr id="4" name="Picture 2" descr="Adventurer Club NAD official site">
            <a:hlinkClick r:id="rId3"/>
            <a:extLst>
              <a:ext uri="{FF2B5EF4-FFF2-40B4-BE49-F238E27FC236}">
                <a16:creationId xmlns:a16="http://schemas.microsoft.com/office/drawing/2014/main" id="{59991E69-EF54-4344-A481-4DD1AF6D5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36" y="669925"/>
            <a:ext cx="2362321" cy="217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64232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F2FE-83CA-4C20-B170-B9482C315B65}"/>
              </a:ext>
            </a:extLst>
          </p:cNvPr>
          <p:cNvSpPr>
            <a:spLocks noGrp="1"/>
          </p:cNvSpPr>
          <p:nvPr>
            <p:ph type="title"/>
          </p:nvPr>
        </p:nvSpPr>
        <p:spPr/>
        <p:txBody>
          <a:bodyPr>
            <a:normAutofit/>
          </a:bodyPr>
          <a:lstStyle/>
          <a:p>
            <a:r>
              <a:rPr lang="en-US" sz="4400" dirty="0"/>
              <a:t>Our Contact Information</a:t>
            </a:r>
          </a:p>
        </p:txBody>
      </p:sp>
      <p:sp>
        <p:nvSpPr>
          <p:cNvPr id="3" name="Content Placeholder 2">
            <a:extLst>
              <a:ext uri="{FF2B5EF4-FFF2-40B4-BE49-F238E27FC236}">
                <a16:creationId xmlns:a16="http://schemas.microsoft.com/office/drawing/2014/main" id="{5CF5EEE3-7B46-4506-845E-0C0FDE34CF56}"/>
              </a:ext>
            </a:extLst>
          </p:cNvPr>
          <p:cNvSpPr>
            <a:spLocks noGrp="1"/>
          </p:cNvSpPr>
          <p:nvPr>
            <p:ph idx="1"/>
          </p:nvPr>
        </p:nvSpPr>
        <p:spPr>
          <a:xfrm>
            <a:off x="838200" y="1825624"/>
            <a:ext cx="7856095" cy="4417521"/>
          </a:xfrm>
        </p:spPr>
        <p:txBody>
          <a:bodyPr>
            <a:normAutofit/>
          </a:bodyPr>
          <a:lstStyle/>
          <a:p>
            <a:pPr marL="0" indent="0">
              <a:buNone/>
            </a:pPr>
            <a:r>
              <a:rPr lang="en-US" sz="2400" dirty="0">
                <a:latin typeface="Century Gothic" panose="020B0502020202020204" pitchFamily="34" charset="0"/>
              </a:rPr>
              <a:t>Sharon Marinkovic</a:t>
            </a:r>
          </a:p>
          <a:p>
            <a:pPr marL="0" indent="0">
              <a:buNone/>
            </a:pPr>
            <a:r>
              <a:rPr lang="en-US" sz="2400" dirty="0">
                <a:latin typeface="Century Gothic" panose="020B0502020202020204" pitchFamily="34" charset="0"/>
                <a:hlinkClick r:id="rId3"/>
              </a:rPr>
              <a:t>Sharon.marinkovic@gmail.com</a:t>
            </a:r>
            <a:endParaRPr lang="en-US" sz="2400" dirty="0">
              <a:latin typeface="Century Gothic" panose="020B0502020202020204" pitchFamily="34" charset="0"/>
            </a:endParaRPr>
          </a:p>
          <a:p>
            <a:pPr marL="0" indent="0">
              <a:buNone/>
            </a:pPr>
            <a:r>
              <a:rPr lang="en-US" sz="2400" dirty="0">
                <a:latin typeface="Century Gothic" panose="020B0502020202020204" pitchFamily="34" charset="0"/>
              </a:rPr>
              <a:t>302-598-6845</a:t>
            </a:r>
          </a:p>
          <a:p>
            <a:endParaRPr lang="en-US" sz="2400" dirty="0">
              <a:latin typeface="Century Gothic" panose="020B0502020202020204" pitchFamily="34" charset="0"/>
            </a:endParaRPr>
          </a:p>
          <a:p>
            <a:pPr marL="0" indent="0">
              <a:buNone/>
            </a:pPr>
            <a:r>
              <a:rPr lang="en-US" sz="2400" dirty="0">
                <a:latin typeface="Century Gothic" panose="020B0502020202020204" pitchFamily="34" charset="0"/>
              </a:rPr>
              <a:t>Sheridan Wells</a:t>
            </a:r>
          </a:p>
          <a:p>
            <a:pPr marL="0" indent="0">
              <a:buNone/>
            </a:pPr>
            <a:r>
              <a:rPr lang="en-US" sz="2400" dirty="0">
                <a:latin typeface="Century Gothic" panose="020B0502020202020204" pitchFamily="34" charset="0"/>
                <a:hlinkClick r:id="rId4"/>
              </a:rPr>
              <a:t>Sheridan.wells.sw@gmail.com</a:t>
            </a:r>
            <a:endParaRPr lang="en-US" sz="2400" dirty="0">
              <a:latin typeface="Century Gothic" panose="020B0502020202020204" pitchFamily="34" charset="0"/>
            </a:endParaRPr>
          </a:p>
          <a:p>
            <a:pPr marL="0" indent="0">
              <a:buNone/>
            </a:pPr>
            <a:r>
              <a:rPr lang="en-US" sz="2400" dirty="0">
                <a:latin typeface="Century Gothic" panose="020B0502020202020204" pitchFamily="34" charset="0"/>
              </a:rPr>
              <a:t>302-824-3996</a:t>
            </a:r>
          </a:p>
          <a:p>
            <a:endParaRPr lang="en-US" sz="2400" dirty="0">
              <a:latin typeface="Century Gothic" panose="020B0502020202020204" pitchFamily="34" charset="0"/>
            </a:endParaRPr>
          </a:p>
        </p:txBody>
      </p:sp>
      <p:pic>
        <p:nvPicPr>
          <p:cNvPr id="4" name="Picture 2" descr="Adventurer Club NAD official site">
            <a:hlinkClick r:id="rId5"/>
            <a:extLst>
              <a:ext uri="{FF2B5EF4-FFF2-40B4-BE49-F238E27FC236}">
                <a16:creationId xmlns:a16="http://schemas.microsoft.com/office/drawing/2014/main" id="{4F3E2D6C-E717-4844-9B16-5ABE60A2B9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3357" y="3720840"/>
            <a:ext cx="2362321" cy="217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90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A92B-1D59-4021-83CB-8D113173FFE6}"/>
              </a:ext>
            </a:extLst>
          </p:cNvPr>
          <p:cNvSpPr>
            <a:spLocks noGrp="1"/>
          </p:cNvSpPr>
          <p:nvPr>
            <p:ph type="title"/>
          </p:nvPr>
        </p:nvSpPr>
        <p:spPr>
          <a:xfrm>
            <a:off x="913795" y="249511"/>
            <a:ext cx="10353761" cy="854076"/>
          </a:xfrm>
        </p:spPr>
        <p:txBody>
          <a:bodyPr/>
          <a:lstStyle/>
          <a:p>
            <a:r>
              <a:rPr lang="en-US" dirty="0"/>
              <a:t>THE SABBATH IS A DELIGHT</a:t>
            </a:r>
          </a:p>
        </p:txBody>
      </p:sp>
      <p:sp>
        <p:nvSpPr>
          <p:cNvPr id="3" name="Content Placeholder 2">
            <a:extLst>
              <a:ext uri="{FF2B5EF4-FFF2-40B4-BE49-F238E27FC236}">
                <a16:creationId xmlns:a16="http://schemas.microsoft.com/office/drawing/2014/main" id="{55826BEF-8B94-4A37-B904-C1330825BF9E}"/>
              </a:ext>
            </a:extLst>
          </p:cNvPr>
          <p:cNvSpPr>
            <a:spLocks noGrp="1"/>
          </p:cNvSpPr>
          <p:nvPr>
            <p:ph idx="1"/>
          </p:nvPr>
        </p:nvSpPr>
        <p:spPr>
          <a:xfrm>
            <a:off x="662151" y="1303283"/>
            <a:ext cx="5087007" cy="5305206"/>
          </a:xfrm>
        </p:spPr>
        <p:txBody>
          <a:bodyPr>
            <a:noAutofit/>
          </a:bodyPr>
          <a:lstStyle/>
          <a:p>
            <a:pPr marL="0" indent="0">
              <a:lnSpc>
                <a:spcPct val="100000"/>
              </a:lnSpc>
              <a:spcBef>
                <a:spcPts val="0"/>
              </a:spcBef>
              <a:buNone/>
            </a:pPr>
            <a:r>
              <a:rPr lang="en-US" sz="1800" b="1" dirty="0">
                <a:latin typeface="Century Gothic" panose="020B0502020202020204" pitchFamily="34" charset="0"/>
                <a:cs typeface="Gisha" panose="020B0604020202020204" pitchFamily="34" charset="-79"/>
              </a:rPr>
              <a:t>Isaiah 58:13-14 </a:t>
            </a:r>
            <a:r>
              <a:rPr lang="en-US" sz="1800" b="1" i="0" dirty="0">
                <a:effectLst/>
                <a:latin typeface="Century Gothic" panose="020B0502020202020204" pitchFamily="34" charset="0"/>
                <a:cs typeface="Gisha" panose="020B0604020202020204" pitchFamily="34" charset="-79"/>
              </a:rPr>
              <a:t>NKJV</a:t>
            </a:r>
          </a:p>
          <a:p>
            <a:pPr marL="0" indent="0" algn="l">
              <a:lnSpc>
                <a:spcPct val="100000"/>
              </a:lnSpc>
              <a:spcBef>
                <a:spcPts val="0"/>
              </a:spcBef>
              <a:buNone/>
            </a:pPr>
            <a:r>
              <a:rPr lang="en-US" sz="1800" b="1" i="0" baseline="30000" dirty="0">
                <a:effectLst/>
                <a:latin typeface="Century Gothic" panose="020B0502020202020204" pitchFamily="34" charset="0"/>
                <a:cs typeface="Gisha" panose="020B0604020202020204" pitchFamily="34" charset="-79"/>
              </a:rPr>
              <a:t>13 </a:t>
            </a:r>
            <a:r>
              <a:rPr lang="en-US" sz="1800" b="0" i="0" dirty="0">
                <a:effectLst/>
                <a:latin typeface="Century Gothic" panose="020B0502020202020204" pitchFamily="34" charset="0"/>
                <a:cs typeface="Gisha" panose="020B0604020202020204" pitchFamily="34" charset="-79"/>
              </a:rPr>
              <a:t>“If you turn away your foot from the Sabbath,</a:t>
            </a:r>
            <a:br>
              <a:rPr lang="en-US" sz="1800" b="0" i="0" dirty="0">
                <a:effectLst/>
                <a:latin typeface="Century Gothic" panose="020B0502020202020204" pitchFamily="34" charset="0"/>
                <a:cs typeface="Gisha" panose="020B0604020202020204" pitchFamily="34" charset="-79"/>
              </a:rPr>
            </a:br>
            <a:r>
              <a:rPr lang="en-US" sz="1800" b="0" i="1" dirty="0">
                <a:effectLst/>
                <a:latin typeface="Century Gothic" panose="020B0502020202020204" pitchFamily="34" charset="0"/>
                <a:cs typeface="Gisha" panose="020B0604020202020204" pitchFamily="34" charset="-79"/>
              </a:rPr>
              <a:t>From</a:t>
            </a:r>
            <a:r>
              <a:rPr lang="en-US" sz="1800" b="0" i="0" dirty="0">
                <a:effectLst/>
                <a:latin typeface="Century Gothic" panose="020B0502020202020204" pitchFamily="34" charset="0"/>
                <a:cs typeface="Gisha" panose="020B0604020202020204" pitchFamily="34" charset="-79"/>
              </a:rPr>
              <a:t> doing your pleasure on My holy day,</a:t>
            </a:r>
            <a:br>
              <a:rPr lang="en-US" sz="1800" b="0" i="0" dirty="0">
                <a:effectLst/>
                <a:latin typeface="Century Gothic" panose="020B0502020202020204" pitchFamily="34" charset="0"/>
                <a:cs typeface="Gisha" panose="020B0604020202020204" pitchFamily="34" charset="-79"/>
              </a:rPr>
            </a:br>
            <a:r>
              <a:rPr lang="en-US" sz="1800" b="0" i="0" dirty="0">
                <a:effectLst/>
                <a:latin typeface="Century Gothic" panose="020B0502020202020204" pitchFamily="34" charset="0"/>
                <a:cs typeface="Gisha" panose="020B0604020202020204" pitchFamily="34" charset="-79"/>
              </a:rPr>
              <a:t>And call the Sabbath a delight,</a:t>
            </a:r>
            <a:br>
              <a:rPr lang="en-US" sz="1800" b="0" i="0" dirty="0">
                <a:effectLst/>
                <a:latin typeface="Century Gothic" panose="020B0502020202020204" pitchFamily="34" charset="0"/>
                <a:cs typeface="Gisha" panose="020B0604020202020204" pitchFamily="34" charset="-79"/>
              </a:rPr>
            </a:br>
            <a:r>
              <a:rPr lang="en-US" sz="1800" b="0" i="0" dirty="0">
                <a:effectLst/>
                <a:latin typeface="Century Gothic" panose="020B0502020202020204" pitchFamily="34" charset="0"/>
                <a:cs typeface="Gisha" panose="020B0604020202020204" pitchFamily="34" charset="-79"/>
              </a:rPr>
              <a:t>The holy </a:t>
            </a:r>
            <a:r>
              <a:rPr lang="en-US" sz="1800" b="0" i="1" dirty="0">
                <a:effectLst/>
                <a:latin typeface="Century Gothic" panose="020B0502020202020204" pitchFamily="34" charset="0"/>
                <a:cs typeface="Gisha" panose="020B0604020202020204" pitchFamily="34" charset="-79"/>
              </a:rPr>
              <a:t>day</a:t>
            </a:r>
            <a:r>
              <a:rPr lang="en-US" sz="1800" b="0" i="0" dirty="0">
                <a:effectLst/>
                <a:latin typeface="Century Gothic" panose="020B0502020202020204" pitchFamily="34" charset="0"/>
                <a:cs typeface="Gisha" panose="020B0604020202020204" pitchFamily="34" charset="-79"/>
              </a:rPr>
              <a:t> of the </a:t>
            </a:r>
            <a:r>
              <a:rPr lang="en-US" sz="1800" b="0" i="0" cap="small" dirty="0">
                <a:effectLst/>
                <a:latin typeface="Century Gothic" panose="020B0502020202020204" pitchFamily="34" charset="0"/>
                <a:cs typeface="Gisha" panose="020B0604020202020204" pitchFamily="34" charset="-79"/>
              </a:rPr>
              <a:t>Lord</a:t>
            </a:r>
            <a:r>
              <a:rPr lang="en-US" sz="1800" b="0" i="0" dirty="0">
                <a:effectLst/>
                <a:latin typeface="Century Gothic" panose="020B0502020202020204" pitchFamily="34" charset="0"/>
                <a:cs typeface="Gisha" panose="020B0604020202020204" pitchFamily="34" charset="-79"/>
              </a:rPr>
              <a:t> honorable,</a:t>
            </a:r>
            <a:br>
              <a:rPr lang="en-US" sz="1800" b="0" i="0" dirty="0">
                <a:effectLst/>
                <a:latin typeface="Century Gothic" panose="020B0502020202020204" pitchFamily="34" charset="0"/>
                <a:cs typeface="Gisha" panose="020B0604020202020204" pitchFamily="34" charset="-79"/>
              </a:rPr>
            </a:br>
            <a:r>
              <a:rPr lang="en-US" sz="1800" b="0" i="0" dirty="0">
                <a:effectLst/>
                <a:latin typeface="Century Gothic" panose="020B0502020202020204" pitchFamily="34" charset="0"/>
                <a:cs typeface="Gisha" panose="020B0604020202020204" pitchFamily="34" charset="-79"/>
              </a:rPr>
              <a:t>And shall honor Him, not doing your own ways,</a:t>
            </a:r>
            <a:br>
              <a:rPr lang="en-US" sz="1800" b="0" i="0" dirty="0">
                <a:effectLst/>
                <a:latin typeface="Century Gothic" panose="020B0502020202020204" pitchFamily="34" charset="0"/>
                <a:cs typeface="Gisha" panose="020B0604020202020204" pitchFamily="34" charset="-79"/>
              </a:rPr>
            </a:br>
            <a:r>
              <a:rPr lang="en-US" sz="1800" b="0" i="0" dirty="0">
                <a:effectLst/>
                <a:latin typeface="Century Gothic" panose="020B0502020202020204" pitchFamily="34" charset="0"/>
                <a:cs typeface="Gisha" panose="020B0604020202020204" pitchFamily="34" charset="-79"/>
              </a:rPr>
              <a:t>Nor finding your own pleasure,</a:t>
            </a:r>
            <a:br>
              <a:rPr lang="en-US" sz="1800" b="0" i="0" dirty="0">
                <a:effectLst/>
                <a:latin typeface="Century Gothic" panose="020B0502020202020204" pitchFamily="34" charset="0"/>
                <a:cs typeface="Gisha" panose="020B0604020202020204" pitchFamily="34" charset="-79"/>
              </a:rPr>
            </a:br>
            <a:r>
              <a:rPr lang="en-US" sz="1800" b="0" i="0" dirty="0">
                <a:effectLst/>
                <a:latin typeface="Century Gothic" panose="020B0502020202020204" pitchFamily="34" charset="0"/>
                <a:cs typeface="Gisha" panose="020B0604020202020204" pitchFamily="34" charset="-79"/>
              </a:rPr>
              <a:t>Nor speaking </a:t>
            </a:r>
            <a:r>
              <a:rPr lang="en-US" sz="1800" b="0" i="1" dirty="0">
                <a:effectLst/>
                <a:latin typeface="Century Gothic" panose="020B0502020202020204" pitchFamily="34" charset="0"/>
                <a:cs typeface="Gisha" panose="020B0604020202020204" pitchFamily="34" charset="-79"/>
              </a:rPr>
              <a:t>your own</a:t>
            </a:r>
            <a:r>
              <a:rPr lang="en-US" sz="1800" b="0" i="0" dirty="0">
                <a:effectLst/>
                <a:latin typeface="Century Gothic" panose="020B0502020202020204" pitchFamily="34" charset="0"/>
                <a:cs typeface="Gisha" panose="020B0604020202020204" pitchFamily="34" charset="-79"/>
              </a:rPr>
              <a:t> words,</a:t>
            </a:r>
          </a:p>
          <a:p>
            <a:pPr marL="0" indent="0" algn="l">
              <a:lnSpc>
                <a:spcPct val="100000"/>
              </a:lnSpc>
              <a:spcBef>
                <a:spcPts val="0"/>
              </a:spcBef>
              <a:buNone/>
            </a:pPr>
            <a:br>
              <a:rPr lang="en-US" sz="1800" b="0" i="0" dirty="0">
                <a:effectLst/>
                <a:latin typeface="Century Gothic" panose="020B0502020202020204" pitchFamily="34" charset="0"/>
                <a:cs typeface="Gisha" panose="020B0604020202020204" pitchFamily="34" charset="-79"/>
              </a:rPr>
            </a:br>
            <a:r>
              <a:rPr lang="en-US" sz="1800" b="1" i="0" baseline="30000" dirty="0">
                <a:effectLst/>
                <a:latin typeface="Century Gothic" panose="020B0502020202020204" pitchFamily="34" charset="0"/>
                <a:cs typeface="Gisha" panose="020B0604020202020204" pitchFamily="34" charset="-79"/>
              </a:rPr>
              <a:t>14 </a:t>
            </a:r>
            <a:r>
              <a:rPr lang="en-US" sz="1800" b="0" i="0" dirty="0">
                <a:effectLst/>
                <a:latin typeface="Century Gothic" panose="020B0502020202020204" pitchFamily="34" charset="0"/>
                <a:cs typeface="Gisha" panose="020B0604020202020204" pitchFamily="34" charset="-79"/>
              </a:rPr>
              <a:t>Then you shall delight yourself in the </a:t>
            </a:r>
            <a:r>
              <a:rPr lang="en-US" sz="1800" b="0" i="0" cap="small" dirty="0">
                <a:effectLst/>
                <a:latin typeface="Century Gothic" panose="020B0502020202020204" pitchFamily="34" charset="0"/>
                <a:cs typeface="Gisha" panose="020B0604020202020204" pitchFamily="34" charset="-79"/>
              </a:rPr>
              <a:t>Lord</a:t>
            </a:r>
            <a:r>
              <a:rPr lang="en-US" sz="1800" b="0" i="0" dirty="0">
                <a:effectLst/>
                <a:latin typeface="Century Gothic" panose="020B0502020202020204" pitchFamily="34" charset="0"/>
                <a:cs typeface="Gisha" panose="020B0604020202020204" pitchFamily="34" charset="-79"/>
              </a:rPr>
              <a:t>;</a:t>
            </a:r>
            <a:br>
              <a:rPr lang="en-US" sz="1800" b="0" i="0" dirty="0">
                <a:effectLst/>
                <a:latin typeface="Century Gothic" panose="020B0502020202020204" pitchFamily="34" charset="0"/>
                <a:cs typeface="Gisha" panose="020B0604020202020204" pitchFamily="34" charset="-79"/>
              </a:rPr>
            </a:br>
            <a:r>
              <a:rPr lang="en-US" sz="1800" b="0" i="0" dirty="0">
                <a:effectLst/>
                <a:latin typeface="Century Gothic" panose="020B0502020202020204" pitchFamily="34" charset="0"/>
                <a:cs typeface="Gisha" panose="020B0604020202020204" pitchFamily="34" charset="-79"/>
              </a:rPr>
              <a:t>And I will cause you to ride on the high hills of the earth,</a:t>
            </a:r>
            <a:br>
              <a:rPr lang="en-US" sz="1800" b="0" i="0" dirty="0">
                <a:effectLst/>
                <a:latin typeface="Century Gothic" panose="020B0502020202020204" pitchFamily="34" charset="0"/>
                <a:cs typeface="Gisha" panose="020B0604020202020204" pitchFamily="34" charset="-79"/>
              </a:rPr>
            </a:br>
            <a:r>
              <a:rPr lang="en-US" sz="1800" b="0" i="0" dirty="0">
                <a:effectLst/>
                <a:latin typeface="Century Gothic" panose="020B0502020202020204" pitchFamily="34" charset="0"/>
                <a:cs typeface="Gisha" panose="020B0604020202020204" pitchFamily="34" charset="-79"/>
              </a:rPr>
              <a:t>And feed you with the heritage of Jacob your father.</a:t>
            </a:r>
            <a:br>
              <a:rPr lang="en-US" sz="1800" b="0" i="0" dirty="0">
                <a:effectLst/>
                <a:latin typeface="Century Gothic" panose="020B0502020202020204" pitchFamily="34" charset="0"/>
                <a:cs typeface="Gisha" panose="020B0604020202020204" pitchFamily="34" charset="-79"/>
              </a:rPr>
            </a:br>
            <a:r>
              <a:rPr lang="en-US" sz="1800" b="0" i="0" dirty="0">
                <a:effectLst/>
                <a:latin typeface="Century Gothic" panose="020B0502020202020204" pitchFamily="34" charset="0"/>
                <a:cs typeface="Gisha" panose="020B0604020202020204" pitchFamily="34" charset="-79"/>
              </a:rPr>
              <a:t>The mouth of the </a:t>
            </a:r>
            <a:r>
              <a:rPr lang="en-US" sz="1800" b="0" i="0" cap="small" dirty="0">
                <a:effectLst/>
                <a:latin typeface="Century Gothic" panose="020B0502020202020204" pitchFamily="34" charset="0"/>
                <a:cs typeface="Gisha" panose="020B0604020202020204" pitchFamily="34" charset="-79"/>
              </a:rPr>
              <a:t>Lord</a:t>
            </a:r>
            <a:r>
              <a:rPr lang="en-US" sz="1800" b="0" i="0" dirty="0">
                <a:effectLst/>
                <a:latin typeface="Century Gothic" panose="020B0502020202020204" pitchFamily="34" charset="0"/>
                <a:cs typeface="Gisha" panose="020B0604020202020204" pitchFamily="34" charset="-79"/>
              </a:rPr>
              <a:t> has spoken.”</a:t>
            </a:r>
          </a:p>
          <a:p>
            <a:pPr>
              <a:lnSpc>
                <a:spcPct val="100000"/>
              </a:lnSpc>
              <a:spcBef>
                <a:spcPts val="0"/>
              </a:spcBef>
            </a:pPr>
            <a:endParaRPr lang="en-US" sz="1800" dirty="0"/>
          </a:p>
        </p:txBody>
      </p:sp>
      <p:sp>
        <p:nvSpPr>
          <p:cNvPr id="4" name="Content Placeholder 2">
            <a:extLst>
              <a:ext uri="{FF2B5EF4-FFF2-40B4-BE49-F238E27FC236}">
                <a16:creationId xmlns:a16="http://schemas.microsoft.com/office/drawing/2014/main" id="{4C514544-50DD-4220-A7B7-DF0D9E719FA2}"/>
              </a:ext>
            </a:extLst>
          </p:cNvPr>
          <p:cNvSpPr txBox="1">
            <a:spLocks/>
          </p:cNvSpPr>
          <p:nvPr/>
        </p:nvSpPr>
        <p:spPr>
          <a:xfrm>
            <a:off x="6442842" y="1187669"/>
            <a:ext cx="5580282" cy="5305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latin typeface="Century Gothic" panose="020B0502020202020204" pitchFamily="34" charset="0"/>
                <a:cs typeface="Gisha" panose="020B0604020202020204" pitchFamily="34" charset="-79"/>
              </a:rPr>
              <a:t>Mark 2:23-27</a:t>
            </a:r>
          </a:p>
          <a:p>
            <a:pPr marL="0" indent="0">
              <a:lnSpc>
                <a:spcPct val="100000"/>
              </a:lnSpc>
              <a:spcBef>
                <a:spcPts val="0"/>
              </a:spcBef>
              <a:buNone/>
            </a:pPr>
            <a:r>
              <a:rPr lang="en-US" sz="1800" dirty="0">
                <a:latin typeface="Century Gothic" panose="020B0502020202020204" pitchFamily="34" charset="0"/>
                <a:cs typeface="Gisha" panose="020B0604020202020204" pitchFamily="34" charset="-79"/>
              </a:rPr>
              <a:t>23 Now it happened that He went through the grainfields on the Sabbath; and as they went His disciples began to pluck the heads of grain. 24 And the Pharisees said to Him, “Look, why do they do what is not lawful on the Sabbath?”</a:t>
            </a:r>
          </a:p>
          <a:p>
            <a:pPr marL="0" indent="0">
              <a:lnSpc>
                <a:spcPct val="100000"/>
              </a:lnSpc>
              <a:spcBef>
                <a:spcPts val="0"/>
              </a:spcBef>
              <a:buNone/>
            </a:pPr>
            <a:endParaRPr lang="en-US" sz="1800" dirty="0">
              <a:latin typeface="Century Gothic" panose="020B0502020202020204" pitchFamily="34" charset="0"/>
              <a:cs typeface="Gisha" panose="020B0604020202020204" pitchFamily="34" charset="-79"/>
            </a:endParaRPr>
          </a:p>
          <a:p>
            <a:pPr marL="0" indent="0">
              <a:lnSpc>
                <a:spcPct val="100000"/>
              </a:lnSpc>
              <a:spcBef>
                <a:spcPts val="0"/>
              </a:spcBef>
              <a:buNone/>
            </a:pPr>
            <a:r>
              <a:rPr lang="en-US" sz="1800" dirty="0">
                <a:latin typeface="Century Gothic" panose="020B0502020202020204" pitchFamily="34" charset="0"/>
                <a:cs typeface="Gisha" panose="020B0604020202020204" pitchFamily="34" charset="-79"/>
              </a:rPr>
              <a:t>25 But He said to them, “Have you never read what David did when he was in need and hungry, he and those with him: 26 how he went into the house of God in the days of </a:t>
            </a:r>
            <a:r>
              <a:rPr lang="en-US" sz="1800" dirty="0" err="1">
                <a:latin typeface="Century Gothic" panose="020B0502020202020204" pitchFamily="34" charset="0"/>
                <a:cs typeface="Gisha" panose="020B0604020202020204" pitchFamily="34" charset="-79"/>
              </a:rPr>
              <a:t>Abiathar</a:t>
            </a:r>
            <a:r>
              <a:rPr lang="en-US" sz="1800" dirty="0">
                <a:latin typeface="Century Gothic" panose="020B0502020202020204" pitchFamily="34" charset="0"/>
                <a:cs typeface="Gisha" panose="020B0604020202020204" pitchFamily="34" charset="-79"/>
              </a:rPr>
              <a:t> the high priest, and ate the showbread, which is not lawful to eat except for the priests, and also gave some to those who were with him?”</a:t>
            </a:r>
          </a:p>
          <a:p>
            <a:pPr marL="0" indent="0">
              <a:lnSpc>
                <a:spcPct val="100000"/>
              </a:lnSpc>
              <a:spcBef>
                <a:spcPts val="0"/>
              </a:spcBef>
              <a:buNone/>
            </a:pPr>
            <a:endParaRPr lang="en-US" sz="1800" dirty="0">
              <a:latin typeface="Century Gothic" panose="020B0502020202020204" pitchFamily="34" charset="0"/>
              <a:cs typeface="Gisha" panose="020B0604020202020204" pitchFamily="34" charset="-79"/>
            </a:endParaRPr>
          </a:p>
          <a:p>
            <a:pPr marL="0" indent="0">
              <a:lnSpc>
                <a:spcPct val="100000"/>
              </a:lnSpc>
              <a:spcBef>
                <a:spcPts val="0"/>
              </a:spcBef>
              <a:buNone/>
            </a:pPr>
            <a:r>
              <a:rPr lang="en-US" sz="1800" dirty="0">
                <a:latin typeface="Century Gothic" panose="020B0502020202020204" pitchFamily="34" charset="0"/>
                <a:cs typeface="Gisha" panose="020B0604020202020204" pitchFamily="34" charset="-79"/>
              </a:rPr>
              <a:t>27 And He said to them, “The Sabbath was made for man, and not man for the Sabbath. 28 Therefore the Son of Man is also Lord of the Sabbath.”</a:t>
            </a:r>
          </a:p>
        </p:txBody>
      </p:sp>
      <p:cxnSp>
        <p:nvCxnSpPr>
          <p:cNvPr id="6" name="Straight Connector 5">
            <a:extLst>
              <a:ext uri="{FF2B5EF4-FFF2-40B4-BE49-F238E27FC236}">
                <a16:creationId xmlns:a16="http://schemas.microsoft.com/office/drawing/2014/main" id="{60A2E2CD-14D8-470E-82B9-12D33DEDC642}"/>
              </a:ext>
            </a:extLst>
          </p:cNvPr>
          <p:cNvCxnSpPr>
            <a:cxnSpLocks/>
          </p:cNvCxnSpPr>
          <p:nvPr/>
        </p:nvCxnSpPr>
        <p:spPr>
          <a:xfrm>
            <a:off x="6059214" y="1187669"/>
            <a:ext cx="36786" cy="5305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Adventurer Club NAD official site">
            <a:hlinkClick r:id="rId3"/>
            <a:extLst>
              <a:ext uri="{FF2B5EF4-FFF2-40B4-BE49-F238E27FC236}">
                <a16:creationId xmlns:a16="http://schemas.microsoft.com/office/drawing/2014/main" id="{DE3E78F6-E783-5442-8C2E-748E575B8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4033" y="249511"/>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54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246A-AFE2-4C8F-93B0-D3342E3E1203}"/>
              </a:ext>
            </a:extLst>
          </p:cNvPr>
          <p:cNvSpPr>
            <a:spLocks noGrp="1"/>
          </p:cNvSpPr>
          <p:nvPr>
            <p:ph type="title"/>
          </p:nvPr>
        </p:nvSpPr>
        <p:spPr>
          <a:xfrm>
            <a:off x="752475" y="609600"/>
            <a:ext cx="3643150" cy="5603310"/>
          </a:xfrm>
        </p:spPr>
        <p:txBody>
          <a:bodyPr>
            <a:normAutofit/>
          </a:bodyPr>
          <a:lstStyle/>
          <a:p>
            <a:r>
              <a:rPr lang="en-US"/>
              <a:t>What is God Asking Us To Do?</a:t>
            </a:r>
          </a:p>
        </p:txBody>
      </p:sp>
      <p:pic>
        <p:nvPicPr>
          <p:cNvPr id="4" name="Picture 2" descr="Adventurer Club NAD official site">
            <a:hlinkClick r:id="rId4"/>
            <a:extLst>
              <a:ext uri="{FF2B5EF4-FFF2-40B4-BE49-F238E27FC236}">
                <a16:creationId xmlns:a16="http://schemas.microsoft.com/office/drawing/2014/main" id="{91F6C38F-0DBF-3A4C-A4FE-FE02B0CA6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4033" y="5700270"/>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2">
            <a:extLst>
              <a:ext uri="{FF2B5EF4-FFF2-40B4-BE49-F238E27FC236}">
                <a16:creationId xmlns:a16="http://schemas.microsoft.com/office/drawing/2014/main" id="{E77C7272-CB19-4E49-9E52-67003E5B247E}"/>
              </a:ext>
            </a:extLst>
          </p:cNvPr>
          <p:cNvGraphicFramePr>
            <a:graphicFrameLocks noGrp="1"/>
          </p:cNvGraphicFramePr>
          <p:nvPr>
            <p:ph idx="1"/>
            <p:extLst>
              <p:ext uri="{D42A27DB-BD31-4B8C-83A1-F6EECF244321}">
                <p14:modId xmlns:p14="http://schemas.microsoft.com/office/powerpoint/2010/main" val="1746943155"/>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5785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4EBA-D03A-436D-89EF-F105687C3A86}"/>
              </a:ext>
            </a:extLst>
          </p:cNvPr>
          <p:cNvSpPr>
            <a:spLocks noGrp="1"/>
          </p:cNvSpPr>
          <p:nvPr>
            <p:ph type="title"/>
          </p:nvPr>
        </p:nvSpPr>
        <p:spPr>
          <a:xfrm>
            <a:off x="752475" y="609600"/>
            <a:ext cx="3643150" cy="5603310"/>
          </a:xfrm>
        </p:spPr>
        <p:txBody>
          <a:bodyPr>
            <a:normAutofit/>
          </a:bodyPr>
          <a:lstStyle/>
          <a:p>
            <a:r>
              <a:rPr lang="en-US"/>
              <a:t>Teaching Children about Sabbath</a:t>
            </a:r>
          </a:p>
        </p:txBody>
      </p:sp>
      <p:pic>
        <p:nvPicPr>
          <p:cNvPr id="4" name="Picture 2" descr="Adventurer Club NAD official site">
            <a:hlinkClick r:id="rId4"/>
            <a:extLst>
              <a:ext uri="{FF2B5EF4-FFF2-40B4-BE49-F238E27FC236}">
                <a16:creationId xmlns:a16="http://schemas.microsoft.com/office/drawing/2014/main" id="{ACAF807B-1E08-2447-B457-B526BAD620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8925" y="5791200"/>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Content Placeholder 2">
            <a:extLst>
              <a:ext uri="{FF2B5EF4-FFF2-40B4-BE49-F238E27FC236}">
                <a16:creationId xmlns:a16="http://schemas.microsoft.com/office/drawing/2014/main" id="{D9BC6DB5-E2F4-433A-93D5-20C239740558}"/>
              </a:ext>
            </a:extLst>
          </p:cNvPr>
          <p:cNvGraphicFramePr>
            <a:graphicFrameLocks noGrp="1"/>
          </p:cNvGraphicFramePr>
          <p:nvPr>
            <p:ph idx="1"/>
            <p:extLst>
              <p:ext uri="{D42A27DB-BD31-4B8C-83A1-F6EECF244321}">
                <p14:modId xmlns:p14="http://schemas.microsoft.com/office/powerpoint/2010/main" val="945603600"/>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9474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7E00-5473-4D0C-974D-4E9273880F2A}"/>
              </a:ext>
            </a:extLst>
          </p:cNvPr>
          <p:cNvSpPr>
            <a:spLocks noGrp="1"/>
          </p:cNvSpPr>
          <p:nvPr>
            <p:ph type="title"/>
          </p:nvPr>
        </p:nvSpPr>
        <p:spPr>
          <a:xfrm>
            <a:off x="752475" y="609600"/>
            <a:ext cx="3643150" cy="5603310"/>
          </a:xfrm>
        </p:spPr>
        <p:txBody>
          <a:bodyPr>
            <a:normAutofit/>
          </a:bodyPr>
          <a:lstStyle/>
          <a:p>
            <a:r>
              <a:rPr lang="en-US"/>
              <a:t>Sabbath Rest</a:t>
            </a:r>
          </a:p>
        </p:txBody>
      </p:sp>
      <p:graphicFrame>
        <p:nvGraphicFramePr>
          <p:cNvPr id="5" name="Content Placeholder 2">
            <a:extLst>
              <a:ext uri="{FF2B5EF4-FFF2-40B4-BE49-F238E27FC236}">
                <a16:creationId xmlns:a16="http://schemas.microsoft.com/office/drawing/2014/main" id="{00F847DE-E21D-4EF2-9650-5986FB0C8C3C}"/>
              </a:ext>
            </a:extLst>
          </p:cNvPr>
          <p:cNvGraphicFramePr>
            <a:graphicFrameLocks noGrp="1"/>
          </p:cNvGraphicFramePr>
          <p:nvPr>
            <p:ph idx="1"/>
            <p:extLst>
              <p:ext uri="{D42A27DB-BD31-4B8C-83A1-F6EECF244321}">
                <p14:modId xmlns:p14="http://schemas.microsoft.com/office/powerpoint/2010/main" val="2732241020"/>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011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7E00-5473-4D0C-974D-4E9273880F2A}"/>
              </a:ext>
            </a:extLst>
          </p:cNvPr>
          <p:cNvSpPr>
            <a:spLocks noGrp="1"/>
          </p:cNvSpPr>
          <p:nvPr>
            <p:ph type="title"/>
          </p:nvPr>
        </p:nvSpPr>
        <p:spPr>
          <a:xfrm>
            <a:off x="752475" y="609600"/>
            <a:ext cx="3643150" cy="5603310"/>
          </a:xfrm>
        </p:spPr>
        <p:txBody>
          <a:bodyPr>
            <a:normAutofit/>
          </a:bodyPr>
          <a:lstStyle/>
          <a:p>
            <a:r>
              <a:rPr lang="en-US"/>
              <a:t>Sabbath Fun – What Does it Look Like?</a:t>
            </a:r>
          </a:p>
        </p:txBody>
      </p:sp>
      <p:pic>
        <p:nvPicPr>
          <p:cNvPr id="4" name="Picture 2" descr="Adventurer Club NAD official site">
            <a:hlinkClick r:id="rId4"/>
            <a:extLst>
              <a:ext uri="{FF2B5EF4-FFF2-40B4-BE49-F238E27FC236}">
                <a16:creationId xmlns:a16="http://schemas.microsoft.com/office/drawing/2014/main" id="{2C9C593D-FB32-034C-8D35-BC8ECA47A2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33" y="242886"/>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Content Placeholder 2">
            <a:extLst>
              <a:ext uri="{FF2B5EF4-FFF2-40B4-BE49-F238E27FC236}">
                <a16:creationId xmlns:a16="http://schemas.microsoft.com/office/drawing/2014/main" id="{60032B01-F383-4FE8-AACF-A1C9B0307377}"/>
              </a:ext>
            </a:extLst>
          </p:cNvPr>
          <p:cNvGraphicFramePr>
            <a:graphicFrameLocks noGrp="1"/>
          </p:cNvGraphicFramePr>
          <p:nvPr>
            <p:ph idx="1"/>
            <p:extLst>
              <p:ext uri="{D42A27DB-BD31-4B8C-83A1-F6EECF244321}">
                <p14:modId xmlns:p14="http://schemas.microsoft.com/office/powerpoint/2010/main" val="1223586306"/>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265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51DFB-661D-4373-9A3E-9BDB6551E954}"/>
              </a:ext>
            </a:extLst>
          </p:cNvPr>
          <p:cNvSpPr>
            <a:spLocks noGrp="1"/>
          </p:cNvSpPr>
          <p:nvPr>
            <p:ph type="title"/>
          </p:nvPr>
        </p:nvSpPr>
        <p:spPr>
          <a:xfrm>
            <a:off x="965200" y="1096963"/>
            <a:ext cx="3367361" cy="4664075"/>
          </a:xfrm>
        </p:spPr>
        <p:txBody>
          <a:bodyPr>
            <a:normAutofit/>
          </a:bodyPr>
          <a:lstStyle/>
          <a:p>
            <a:pPr algn="l"/>
            <a:r>
              <a:rPr lang="en-US" sz="2800">
                <a:solidFill>
                  <a:srgbClr val="FFFFFF"/>
                </a:solidFill>
              </a:rPr>
              <a:t>Worship</a:t>
            </a:r>
          </a:p>
        </p:txBody>
      </p:sp>
      <p:sp>
        <p:nvSpPr>
          <p:cNvPr id="13" name="Rectangle 12">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084A18-104C-4421-8914-6312F41AE339}"/>
              </a:ext>
            </a:extLst>
          </p:cNvPr>
          <p:cNvSpPr>
            <a:spLocks noGrp="1"/>
          </p:cNvSpPr>
          <p:nvPr>
            <p:ph idx="1"/>
          </p:nvPr>
        </p:nvSpPr>
        <p:spPr>
          <a:xfrm>
            <a:off x="5297762" y="1096963"/>
            <a:ext cx="5969795" cy="4664075"/>
          </a:xfrm>
        </p:spPr>
        <p:txBody>
          <a:bodyPr anchor="ctr">
            <a:normAutofit/>
          </a:bodyPr>
          <a:lstStyle/>
          <a:p>
            <a:r>
              <a:rPr lang="en-US" sz="2800" dirty="0">
                <a:solidFill>
                  <a:schemeClr val="tx1">
                    <a:lumMod val="95000"/>
                    <a:lumOff val="5000"/>
                  </a:schemeClr>
                </a:solidFill>
                <a:latin typeface="Century Gothic" panose="020B0502020202020204" pitchFamily="34" charset="0"/>
              </a:rPr>
              <a:t>Have children participate</a:t>
            </a:r>
          </a:p>
          <a:p>
            <a:r>
              <a:rPr lang="en-US" sz="2800" dirty="0">
                <a:solidFill>
                  <a:schemeClr val="tx1">
                    <a:lumMod val="95000"/>
                    <a:lumOff val="5000"/>
                  </a:schemeClr>
                </a:solidFill>
                <a:latin typeface="Century Gothic" panose="020B0502020202020204" pitchFamily="34" charset="0"/>
              </a:rPr>
              <a:t>Singing</a:t>
            </a:r>
          </a:p>
          <a:p>
            <a:r>
              <a:rPr lang="en-US" sz="2800" dirty="0">
                <a:solidFill>
                  <a:schemeClr val="tx1">
                    <a:lumMod val="95000"/>
                    <a:lumOff val="5000"/>
                  </a:schemeClr>
                </a:solidFill>
                <a:latin typeface="Century Gothic" panose="020B0502020202020204" pitchFamily="34" charset="0"/>
              </a:rPr>
              <a:t>Story Time</a:t>
            </a:r>
          </a:p>
          <a:p>
            <a:r>
              <a:rPr lang="en-US" sz="2800" dirty="0">
                <a:solidFill>
                  <a:schemeClr val="tx1">
                    <a:lumMod val="95000"/>
                    <a:lumOff val="5000"/>
                  </a:schemeClr>
                </a:solidFill>
                <a:latin typeface="Century Gothic" panose="020B0502020202020204" pitchFamily="34" charset="0"/>
              </a:rPr>
              <a:t>Sabbath School</a:t>
            </a:r>
          </a:p>
          <a:p>
            <a:r>
              <a:rPr lang="en-US" sz="2800" dirty="0">
                <a:solidFill>
                  <a:schemeClr val="tx1">
                    <a:lumMod val="95000"/>
                    <a:lumOff val="5000"/>
                  </a:schemeClr>
                </a:solidFill>
                <a:latin typeface="Century Gothic" panose="020B0502020202020204" pitchFamily="34" charset="0"/>
              </a:rPr>
              <a:t>Children’s Church/AY</a:t>
            </a:r>
          </a:p>
        </p:txBody>
      </p:sp>
      <p:pic>
        <p:nvPicPr>
          <p:cNvPr id="4" name="Picture 2" descr="Adventurer Club NAD official site">
            <a:hlinkClick r:id="rId3"/>
            <a:extLst>
              <a:ext uri="{FF2B5EF4-FFF2-40B4-BE49-F238E27FC236}">
                <a16:creationId xmlns:a16="http://schemas.microsoft.com/office/drawing/2014/main" id="{4046B86B-BEDC-A847-9C16-6E0ADC0516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16" y="242886"/>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90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0F171F-BF9B-48C5-9DC7-FFF9CF4DD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51DFB-661D-4373-9A3E-9BDB6551E954}"/>
              </a:ext>
            </a:extLst>
          </p:cNvPr>
          <p:cNvSpPr>
            <a:spLocks noGrp="1"/>
          </p:cNvSpPr>
          <p:nvPr>
            <p:ph type="title"/>
          </p:nvPr>
        </p:nvSpPr>
        <p:spPr>
          <a:xfrm>
            <a:off x="913796" y="1055914"/>
            <a:ext cx="3415718" cy="4746172"/>
          </a:xfrm>
        </p:spPr>
        <p:txBody>
          <a:bodyPr anchor="ctr">
            <a:normAutofit/>
          </a:bodyPr>
          <a:lstStyle/>
          <a:p>
            <a:pPr algn="r"/>
            <a:r>
              <a:rPr lang="en-US" sz="2800">
                <a:solidFill>
                  <a:schemeClr val="tx2"/>
                </a:solidFill>
              </a:rPr>
              <a:t>Service</a:t>
            </a:r>
          </a:p>
        </p:txBody>
      </p:sp>
      <p:cxnSp>
        <p:nvCxnSpPr>
          <p:cNvPr id="11" name="Straight Connector 10">
            <a:extLst>
              <a:ext uri="{FF2B5EF4-FFF2-40B4-BE49-F238E27FC236}">
                <a16:creationId xmlns:a16="http://schemas.microsoft.com/office/drawing/2014/main" id="{69E8FF8A-7BA5-48E8-AA6E-85EC29AFD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1248" y="2079171"/>
            <a:ext cx="0" cy="2699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084A18-104C-4421-8914-6312F41AE339}"/>
              </a:ext>
            </a:extLst>
          </p:cNvPr>
          <p:cNvSpPr>
            <a:spLocks noGrp="1"/>
          </p:cNvSpPr>
          <p:nvPr>
            <p:ph idx="1"/>
          </p:nvPr>
        </p:nvSpPr>
        <p:spPr>
          <a:xfrm>
            <a:off x="4972981" y="1055914"/>
            <a:ext cx="6294576" cy="4746172"/>
          </a:xfrm>
        </p:spPr>
        <p:txBody>
          <a:bodyPr anchor="ctr">
            <a:normAutofit/>
          </a:bodyPr>
          <a:lstStyle/>
          <a:p>
            <a:r>
              <a:rPr lang="en-US" sz="2400" dirty="0">
                <a:solidFill>
                  <a:schemeClr val="tx1">
                    <a:lumMod val="85000"/>
                    <a:lumOff val="15000"/>
                  </a:schemeClr>
                </a:solidFill>
                <a:latin typeface="Century Gothic" panose="020B0502020202020204" pitchFamily="34" charset="0"/>
              </a:rPr>
              <a:t>OCC</a:t>
            </a:r>
          </a:p>
          <a:p>
            <a:r>
              <a:rPr lang="en-US" sz="2400" dirty="0">
                <a:solidFill>
                  <a:schemeClr val="tx1">
                    <a:lumMod val="85000"/>
                    <a:lumOff val="15000"/>
                  </a:schemeClr>
                </a:solidFill>
                <a:latin typeface="Century Gothic" panose="020B0502020202020204" pitchFamily="34" charset="0"/>
              </a:rPr>
              <a:t>Homeless ministry</a:t>
            </a:r>
          </a:p>
          <a:p>
            <a:r>
              <a:rPr lang="en-US" sz="2400" dirty="0">
                <a:solidFill>
                  <a:schemeClr val="tx1">
                    <a:lumMod val="85000"/>
                    <a:lumOff val="15000"/>
                  </a:schemeClr>
                </a:solidFill>
                <a:latin typeface="Century Gothic" panose="020B0502020202020204" pitchFamily="34" charset="0"/>
              </a:rPr>
              <a:t>Thanksgiving baskets</a:t>
            </a:r>
          </a:p>
          <a:p>
            <a:r>
              <a:rPr lang="en-US" sz="2400" dirty="0">
                <a:solidFill>
                  <a:schemeClr val="tx1">
                    <a:lumMod val="85000"/>
                    <a:lumOff val="15000"/>
                  </a:schemeClr>
                </a:solidFill>
                <a:latin typeface="Century Gothic" panose="020B0502020202020204" pitchFamily="34" charset="0"/>
              </a:rPr>
              <a:t>Taking care packages to firemen/neighborhood friends</a:t>
            </a:r>
          </a:p>
          <a:p>
            <a:r>
              <a:rPr lang="en-US" sz="2400" dirty="0">
                <a:solidFill>
                  <a:schemeClr val="tx1">
                    <a:lumMod val="85000"/>
                    <a:lumOff val="15000"/>
                  </a:schemeClr>
                </a:solidFill>
                <a:latin typeface="Century Gothic" panose="020B0502020202020204" pitchFamily="34" charset="0"/>
              </a:rPr>
              <a:t>Creating care package for the pastor</a:t>
            </a:r>
          </a:p>
          <a:p>
            <a:r>
              <a:rPr lang="en-US" sz="2400" dirty="0">
                <a:solidFill>
                  <a:schemeClr val="tx1">
                    <a:lumMod val="85000"/>
                    <a:lumOff val="15000"/>
                  </a:schemeClr>
                </a:solidFill>
                <a:latin typeface="Century Gothic" panose="020B0502020202020204" pitchFamily="34" charset="0"/>
              </a:rPr>
              <a:t>Nursing Home</a:t>
            </a:r>
          </a:p>
          <a:p>
            <a:endParaRPr lang="en-US" sz="1600" dirty="0">
              <a:solidFill>
                <a:schemeClr val="tx1">
                  <a:lumMod val="85000"/>
                  <a:lumOff val="15000"/>
                </a:schemeClr>
              </a:solidFill>
            </a:endParaRPr>
          </a:p>
        </p:txBody>
      </p:sp>
      <p:pic>
        <p:nvPicPr>
          <p:cNvPr id="4" name="Picture 2" descr="Adventurer Club NAD official site">
            <a:hlinkClick r:id="rId3"/>
            <a:extLst>
              <a:ext uri="{FF2B5EF4-FFF2-40B4-BE49-F238E27FC236}">
                <a16:creationId xmlns:a16="http://schemas.microsoft.com/office/drawing/2014/main" id="{9097ADE6-69FA-2940-924A-D4D0A24AB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71" y="484682"/>
            <a:ext cx="928343" cy="8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7029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15627</TotalTime>
  <Words>1395</Words>
  <Application>Microsoft Macintosh PowerPoint</Application>
  <PresentationFormat>Widescreen</PresentationFormat>
  <Paragraphs>169</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Bookman Old Style</vt:lpstr>
      <vt:lpstr>Calibri</vt:lpstr>
      <vt:lpstr>Century Gothic</vt:lpstr>
      <vt:lpstr>Rockwell</vt:lpstr>
      <vt:lpstr>Damask</vt:lpstr>
      <vt:lpstr>Planning Fun Sabbath &amp; Social Activities </vt:lpstr>
      <vt:lpstr>Ice Breaker</vt:lpstr>
      <vt:lpstr>THE SABBATH IS A DELIGHT</vt:lpstr>
      <vt:lpstr>What is God Asking Us To Do?</vt:lpstr>
      <vt:lpstr>Teaching Children about Sabbath</vt:lpstr>
      <vt:lpstr>Sabbath Rest</vt:lpstr>
      <vt:lpstr>Sabbath Fun – What Does it Look Like?</vt:lpstr>
      <vt:lpstr>Worship</vt:lpstr>
      <vt:lpstr>Service</vt:lpstr>
      <vt:lpstr>His Word</vt:lpstr>
      <vt:lpstr>ACTIVITIES</vt:lpstr>
      <vt:lpstr>Adventurers</vt:lpstr>
      <vt:lpstr>PowerPoint Presentation</vt:lpstr>
      <vt:lpstr>PowerPoint Presentation</vt:lpstr>
      <vt:lpstr>DISCUSSION</vt:lpstr>
      <vt:lpstr>Social Activities</vt:lpstr>
      <vt:lpstr>Planning</vt:lpstr>
      <vt:lpstr>Location Ideas</vt:lpstr>
      <vt:lpstr>Resources Needed</vt:lpstr>
      <vt:lpstr>Safety Precautions</vt:lpstr>
      <vt:lpstr>PowerPoint Presentation</vt:lpstr>
      <vt:lpstr>Our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Sabbath Fun and Social Activities</dc:title>
  <dc:creator>Sharon Marinkovic</dc:creator>
  <cp:lastModifiedBy>Carl Rodriguez</cp:lastModifiedBy>
  <cp:revision>18</cp:revision>
  <dcterms:created xsi:type="dcterms:W3CDTF">2021-08-31T22:33:20Z</dcterms:created>
  <dcterms:modified xsi:type="dcterms:W3CDTF">2021-09-15T16:20:49Z</dcterms:modified>
</cp:coreProperties>
</file>