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4"/>
    <p:restoredTop sz="94620"/>
  </p:normalViewPr>
  <p:slideViewPr>
    <p:cSldViewPr snapToGrid="0" snapToObjects="1">
      <p:cViewPr varScale="1">
        <p:scale>
          <a:sx n="113" d="100"/>
          <a:sy n="113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1/11/21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E4F7-C259-194B-8B83-1BFD9DFF3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FEE85-25EB-0943-84DC-EEF08C08F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40763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r>
              <a:rPr lang="en-US" dirty="0"/>
              <a:t> Emely Matta</a:t>
            </a:r>
          </a:p>
          <a:p>
            <a:r>
              <a:rPr lang="en-US" dirty="0"/>
              <a:t>Chesapeake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0DBAF2-3627-7D4C-959F-D76167C4E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527" y="857848"/>
            <a:ext cx="35623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6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4E5A-EC67-F14C-877E-7392A20E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642A-6ED1-C744-842D-090FA1B7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a Fabulous Youth Group – The baseball diamond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Base: History (getting to know each other)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Base: High 5 – affirming one another 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Base: Help- asking for help to be successful 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Base: Home – the positive and safe place to belong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2B2D44-AF34-F241-9B95-32CAB6ADC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7198" y="932413"/>
            <a:ext cx="2844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7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A299-76C2-9A4C-B58A-4CDB355D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1AE6-1F2E-8E46-A629-F0C5A8ECE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L.I.S.T.E.N (2</a:t>
            </a:r>
            <a:r>
              <a:rPr lang="en-US" baseline="30000" dirty="0"/>
              <a:t>nd</a:t>
            </a:r>
            <a:r>
              <a:rPr lang="en-US" dirty="0"/>
              <a:t> base)</a:t>
            </a:r>
          </a:p>
          <a:p>
            <a:pPr lvl="1"/>
            <a:r>
              <a:rPr lang="en-US" dirty="0"/>
              <a:t>Look – stay focus </a:t>
            </a:r>
          </a:p>
          <a:p>
            <a:pPr lvl="1"/>
            <a:r>
              <a:rPr lang="en-US" dirty="0"/>
              <a:t>Interpret – put in your own words what you heard </a:t>
            </a:r>
          </a:p>
          <a:p>
            <a:pPr lvl="1"/>
            <a:r>
              <a:rPr lang="en-US" dirty="0"/>
              <a:t>Say More – a creative question or affirmation </a:t>
            </a:r>
          </a:p>
          <a:p>
            <a:pPr lvl="1"/>
            <a:r>
              <a:rPr lang="en-US" dirty="0"/>
              <a:t>Telling your feelings – share your feelings on their story </a:t>
            </a:r>
          </a:p>
          <a:p>
            <a:pPr lvl="1"/>
            <a:r>
              <a:rPr lang="en-US" dirty="0"/>
              <a:t>Empathize - sharing in the other persons feelings </a:t>
            </a:r>
          </a:p>
          <a:p>
            <a:pPr lvl="1"/>
            <a:r>
              <a:rPr lang="en-US" dirty="0"/>
              <a:t>Non-verbal Communication- Body Lingo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361736-3337-1941-9517-F8458A40A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086" y="2222287"/>
            <a:ext cx="33782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41AD-4583-E642-82DD-9DB75834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D413D-3E50-2347-AE17-57E66BD6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722765" cy="3636511"/>
          </a:xfrm>
        </p:spPr>
        <p:txBody>
          <a:bodyPr/>
          <a:lstStyle/>
          <a:p>
            <a:r>
              <a:rPr lang="en-US" dirty="0"/>
              <a:t>Planning Made Easy (3</a:t>
            </a:r>
            <a:r>
              <a:rPr lang="en-US" baseline="30000" dirty="0"/>
              <a:t>rd</a:t>
            </a:r>
            <a:r>
              <a:rPr lang="en-US" dirty="0"/>
              <a:t> Base) </a:t>
            </a:r>
          </a:p>
          <a:p>
            <a:pPr lvl="1"/>
            <a:r>
              <a:rPr lang="en-US" dirty="0"/>
              <a:t>The key is having a philosophy (the bridge) to achieve your goal. It links the how to get their and why do it </a:t>
            </a:r>
          </a:p>
          <a:p>
            <a:pPr lvl="1"/>
            <a:r>
              <a:rPr lang="en-US" dirty="0"/>
              <a:t>What is the goal </a:t>
            </a:r>
            <a:r>
              <a:rPr lang="en-US" dirty="0">
                <a:sym typeface="Wingdings" pitchFamily="2" charset="2"/>
              </a:rPr>
              <a:t> Christlikeness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F3C79-3A0E-DA4A-9D52-F3F9F2AB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303" y="2222287"/>
            <a:ext cx="3809511" cy="345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8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F0EA-3D4B-E045-989F-A236FA4A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7BB29-226B-3F42-87B2-7302F1C95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048" y="2532185"/>
            <a:ext cx="5206950" cy="3209383"/>
          </a:xfrm>
        </p:spPr>
        <p:txBody>
          <a:bodyPr/>
          <a:lstStyle/>
          <a:p>
            <a:r>
              <a:rPr lang="en-US" dirty="0"/>
              <a:t>Never a Dull Moment (Home Plate)</a:t>
            </a:r>
          </a:p>
          <a:p>
            <a:pPr lvl="1"/>
            <a:r>
              <a:rPr lang="en-US" dirty="0"/>
              <a:t>Non-Neutral Environment (NNE)</a:t>
            </a:r>
          </a:p>
          <a:p>
            <a:pPr lvl="1"/>
            <a:r>
              <a:rPr lang="en-US" dirty="0"/>
              <a:t>If your program, includes NNE’s  and purpose, the result is active and vibrate </a:t>
            </a:r>
            <a:r>
              <a:rPr lang="en-US" dirty="0" err="1"/>
              <a:t>ministr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0CB838-33DC-D84C-8595-A540D7FCF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08" y="2957044"/>
            <a:ext cx="5436791" cy="235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1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C7AD-C79B-F84F-9FBF-651CC155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6C5A6-B3C7-AB41-8C93-2B45CF9B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= 4F + DYNAMIC</a:t>
            </a:r>
          </a:p>
          <a:p>
            <a:r>
              <a:rPr lang="en-US" dirty="0"/>
              <a:t>4F’s Getting Down to Basics </a:t>
            </a:r>
          </a:p>
          <a:p>
            <a:pPr lvl="1"/>
            <a:r>
              <a:rPr lang="en-US" dirty="0"/>
              <a:t>Food</a:t>
            </a:r>
          </a:p>
          <a:p>
            <a:pPr lvl="1"/>
            <a:r>
              <a:rPr lang="en-US" dirty="0"/>
              <a:t>Friends</a:t>
            </a:r>
          </a:p>
          <a:p>
            <a:pPr lvl="1"/>
            <a:r>
              <a:rPr lang="en-US" dirty="0"/>
              <a:t>Fun </a:t>
            </a:r>
          </a:p>
          <a:p>
            <a:pPr lvl="1"/>
            <a:r>
              <a:rPr lang="en-US" dirty="0"/>
              <a:t>Faith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1FF7D6-7D89-194E-B0FF-B789370FF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034" y="242228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1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DDF5-6F21-A341-A5C0-73C5213B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A5C84-FDD9-2949-8884-DE865996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D.Y.A.M.I.C SKILLS</a:t>
            </a:r>
          </a:p>
          <a:p>
            <a:pPr lvl="1"/>
            <a:r>
              <a:rPr lang="en-US" dirty="0"/>
              <a:t>Data &amp; Feelings</a:t>
            </a:r>
          </a:p>
          <a:p>
            <a:pPr lvl="1"/>
            <a:r>
              <a:rPr lang="en-US" dirty="0"/>
              <a:t>Years of Age &amp; Gender </a:t>
            </a:r>
          </a:p>
          <a:p>
            <a:pPr lvl="1"/>
            <a:r>
              <a:rPr lang="en-US" dirty="0"/>
              <a:t>Norms &amp; Decision Making </a:t>
            </a:r>
          </a:p>
          <a:p>
            <a:pPr lvl="1"/>
            <a:r>
              <a:rPr lang="en-US" dirty="0"/>
              <a:t>Action &amp; Talk </a:t>
            </a:r>
          </a:p>
          <a:p>
            <a:pPr lvl="1"/>
            <a:r>
              <a:rPr lang="en-US" dirty="0"/>
              <a:t>Maintenance-type &amp; Task-type </a:t>
            </a:r>
          </a:p>
          <a:p>
            <a:pPr lvl="1"/>
            <a:r>
              <a:rPr lang="en-US" dirty="0"/>
              <a:t>Influence &amp; leadership style </a:t>
            </a:r>
          </a:p>
          <a:p>
            <a:pPr lvl="1"/>
            <a:r>
              <a:rPr lang="en-US" dirty="0"/>
              <a:t>Core Group &amp; individual  (Community)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09B335-0611-124E-8104-061CA74C9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479" y="2912881"/>
            <a:ext cx="4064980" cy="225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6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0DD4-7975-7543-81C4-FA805C7D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221C-8714-3F43-BE49-90AC6F71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2297723"/>
            <a:ext cx="5371071" cy="3514183"/>
          </a:xfrm>
        </p:spPr>
        <p:txBody>
          <a:bodyPr/>
          <a:lstStyle/>
          <a:p>
            <a:pPr lvl="1"/>
            <a:r>
              <a:rPr lang="en-US" dirty="0"/>
              <a:t>Creating Great Discussions </a:t>
            </a:r>
          </a:p>
          <a:p>
            <a:pPr lvl="2"/>
            <a:r>
              <a:rPr lang="en-US" dirty="0"/>
              <a:t>Growing Spiritually </a:t>
            </a:r>
          </a:p>
          <a:p>
            <a:pPr lvl="2"/>
            <a:r>
              <a:rPr lang="en-US" dirty="0"/>
              <a:t>The Art of Asking Questions </a:t>
            </a:r>
          </a:p>
          <a:p>
            <a:pPr lvl="3"/>
            <a:r>
              <a:rPr lang="en-US" dirty="0"/>
              <a:t>Key Questions</a:t>
            </a:r>
          </a:p>
          <a:p>
            <a:pPr lvl="3"/>
            <a:r>
              <a:rPr lang="en-US" dirty="0"/>
              <a:t>Advance</a:t>
            </a:r>
          </a:p>
          <a:p>
            <a:pPr lvl="3"/>
            <a:r>
              <a:rPr lang="en-US" dirty="0"/>
              <a:t>Time</a:t>
            </a:r>
          </a:p>
          <a:p>
            <a:pPr lvl="3"/>
            <a:r>
              <a:rPr lang="en-US" dirty="0"/>
              <a:t>Clear</a:t>
            </a:r>
          </a:p>
          <a:p>
            <a:pPr lvl="3"/>
            <a:r>
              <a:rPr lang="en-US" dirty="0"/>
              <a:t>Adapt</a:t>
            </a:r>
          </a:p>
          <a:p>
            <a:pPr lvl="3"/>
            <a:r>
              <a:rPr lang="en-US" dirty="0"/>
              <a:t>Trail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2DAE01-6D0B-A74C-89D1-D51FCA154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388767"/>
            <a:ext cx="3154484" cy="421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4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1AC0-D81D-C441-B993-C92EAB1E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AF65-C9CF-1443-85A1-A3F043E35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451681"/>
          </a:xfrm>
        </p:spPr>
        <p:txBody>
          <a:bodyPr>
            <a:normAutofit/>
          </a:bodyPr>
          <a:lstStyle/>
          <a:p>
            <a:r>
              <a:rPr lang="en-US" dirty="0"/>
              <a:t>Creative Question Styles </a:t>
            </a:r>
          </a:p>
          <a:p>
            <a:pPr lvl="1"/>
            <a:r>
              <a:rPr lang="en-US" dirty="0"/>
              <a:t>V  </a:t>
            </a:r>
            <a:r>
              <a:rPr lang="en-US" dirty="0" err="1"/>
              <a:t>oting</a:t>
            </a:r>
            <a:endParaRPr lang="en-US" dirty="0"/>
          </a:p>
          <a:p>
            <a:pPr lvl="1"/>
            <a:r>
              <a:rPr lang="en-US" dirty="0"/>
              <a:t>C </a:t>
            </a:r>
            <a:r>
              <a:rPr lang="en-US" dirty="0" err="1"/>
              <a:t>ontinuum</a:t>
            </a:r>
            <a:endParaRPr lang="en-US" dirty="0"/>
          </a:p>
          <a:p>
            <a:pPr lvl="1"/>
            <a:r>
              <a:rPr lang="en-US" dirty="0"/>
              <a:t>R </a:t>
            </a:r>
            <a:r>
              <a:rPr lang="en-US" dirty="0" err="1"/>
              <a:t>anking</a:t>
            </a:r>
            <a:endParaRPr lang="en-US" dirty="0"/>
          </a:p>
          <a:p>
            <a:pPr lvl="1"/>
            <a:r>
              <a:rPr lang="en-US" dirty="0"/>
              <a:t>G </a:t>
            </a:r>
            <a:r>
              <a:rPr lang="en-US" dirty="0" err="1"/>
              <a:t>oal</a:t>
            </a:r>
            <a:r>
              <a:rPr lang="en-US" dirty="0"/>
              <a:t> Setting</a:t>
            </a:r>
          </a:p>
          <a:p>
            <a:pPr lvl="1"/>
            <a:r>
              <a:rPr lang="en-US" dirty="0"/>
              <a:t>L </a:t>
            </a:r>
            <a:r>
              <a:rPr lang="en-US" dirty="0" err="1"/>
              <a:t>istening</a:t>
            </a:r>
            <a:r>
              <a:rPr lang="en-US" dirty="0"/>
              <a:t>/ Watching</a:t>
            </a:r>
          </a:p>
          <a:p>
            <a:pPr lvl="1"/>
            <a:r>
              <a:rPr lang="en-US" dirty="0"/>
              <a:t>I </a:t>
            </a:r>
            <a:r>
              <a:rPr lang="en-US" dirty="0" err="1"/>
              <a:t>nterview</a:t>
            </a:r>
            <a:endParaRPr lang="en-US" dirty="0"/>
          </a:p>
          <a:p>
            <a:pPr lvl="1"/>
            <a:r>
              <a:rPr lang="en-US" dirty="0"/>
              <a:t>D </a:t>
            </a:r>
            <a:r>
              <a:rPr lang="en-US" dirty="0" err="1"/>
              <a:t>ilemma</a:t>
            </a:r>
            <a:endParaRPr lang="en-US" dirty="0"/>
          </a:p>
          <a:p>
            <a:pPr lvl="1"/>
            <a:r>
              <a:rPr lang="en-US" dirty="0"/>
              <a:t>E ither-or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B1C1DF-4915-654B-9B66-C99FD2B0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919" y="2512050"/>
            <a:ext cx="4316079" cy="28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6812</TotalTime>
  <Words>298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Review</vt:lpstr>
      <vt:lpstr>Chapter 1</vt:lpstr>
      <vt:lpstr>Chapter 2</vt:lpstr>
      <vt:lpstr>Chapter 3 </vt:lpstr>
      <vt:lpstr>Chapter 4 </vt:lpstr>
      <vt:lpstr>Chapter 5 </vt:lpstr>
      <vt:lpstr>Chapter 5 cont.</vt:lpstr>
      <vt:lpstr>Chapter 6 </vt:lpstr>
      <vt:lpstr>Chapter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Talk</dc:title>
  <dc:creator>Microsoft Office User</dc:creator>
  <cp:lastModifiedBy>Carl Rodriguez</cp:lastModifiedBy>
  <cp:revision>19</cp:revision>
  <dcterms:created xsi:type="dcterms:W3CDTF">2021-01-05T21:29:46Z</dcterms:created>
  <dcterms:modified xsi:type="dcterms:W3CDTF">2021-01-11T12:58:40Z</dcterms:modified>
</cp:coreProperties>
</file>