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20"/>
  </p:normalViewPr>
  <p:slideViewPr>
    <p:cSldViewPr snapToGrid="0" snapToObjects="1">
      <p:cViewPr varScale="1">
        <p:scale>
          <a:sx n="59" d="100"/>
          <a:sy n="59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9/10/21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E4F7-C259-194B-8B83-1BFD9DFF3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Review/Intro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FEE85-25EB-0943-84DC-EEF08C08F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407630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  <a:p>
            <a:r>
              <a:rPr lang="en-US" dirty="0"/>
              <a:t> Emely Matta</a:t>
            </a:r>
          </a:p>
          <a:p>
            <a:r>
              <a:rPr lang="en-US" dirty="0"/>
              <a:t>Chesapeake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DBAF2-3627-7D4C-959F-D76167C4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27" y="857848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6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1E8E-B796-E041-8A89-10768B73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F54AC-44D0-6040-BC09-66ABD8B8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New Book !!! </a:t>
            </a:r>
          </a:p>
          <a:p>
            <a:pPr marL="0" indent="0" algn="ctr">
              <a:buNone/>
            </a:pPr>
            <a:r>
              <a:rPr lang="en-US" sz="4800" dirty="0"/>
              <a:t>“BUILDING A GREAT TEAM”</a:t>
            </a:r>
          </a:p>
        </p:txBody>
      </p:sp>
    </p:spTree>
    <p:extLst>
      <p:ext uri="{BB962C8B-B14F-4D97-AF65-F5344CB8AC3E}">
        <p14:creationId xmlns:p14="http://schemas.microsoft.com/office/powerpoint/2010/main" val="116885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7AB2-F40E-D74C-9DE9-A579A76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Team Member: Why be a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ACD3-D7C8-3649-932D-F09C67AC0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present the qualifications of a great youth leader</a:t>
            </a:r>
          </a:p>
          <a:p>
            <a:pPr lvl="1"/>
            <a:r>
              <a:rPr lang="en-US" dirty="0"/>
              <a:t>What are some qualifications you think make a great leader??</a:t>
            </a:r>
          </a:p>
          <a:p>
            <a:pPr lvl="1"/>
            <a:r>
              <a:rPr lang="en-US" dirty="0"/>
              <a:t>Begin to think about why you became a leader?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B93F3-0D0D-7542-B805-93EC5A5B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686" y="4579279"/>
            <a:ext cx="4292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C0BE-68F2-5642-B393-881F93C9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Purpose: What does Winning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5726-3F87-0D4E-AE0E-2CD18DE3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help your youth group develop a meaningful list of service activities that are right for them. </a:t>
            </a:r>
          </a:p>
          <a:p>
            <a:pPr lvl="1"/>
            <a:r>
              <a:rPr lang="en-US" dirty="0"/>
              <a:t>How do we tap into what already motivates them to a winning program for reaching others??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C7AF5-D9F2-D943-8ED0-CBDAEFB4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32" y="1104687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DC6E-049C-8B40-B1AF-E263CF68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Pastor and Board as Teammates: Nuts and Bolts of Youth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2713-F503-F343-9742-0105B1A2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The purpose of this lesson is to help you know how to learn the specific skills in working successfully with the pastor and the church board.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B9E59-F257-C544-A5BA-A6B2EBDD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089" y="4288446"/>
            <a:ext cx="367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EB2A-B0AD-C347-8CB5-CF68BC6A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Champions: Selecting Team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831E3-B8C8-F04D-B726-D6EC6933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learn how to select and work with team members </a:t>
            </a:r>
          </a:p>
          <a:p>
            <a:pPr lvl="1"/>
            <a:r>
              <a:rPr lang="en-US" dirty="0"/>
              <a:t>Who are the most important team members in your group??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D7FA7-D942-CA47-81FF-DC1046A7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498" y="22222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1388-3F20-0442-BD83-D220B6E5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Office as Teammates: Responsibilities and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9FB9-D2B1-AB42-A3F4-CBFD6EFE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give your staff responsibilities and inform the church and conference of what they are doing</a:t>
            </a:r>
          </a:p>
          <a:p>
            <a:pPr lvl="1"/>
            <a:r>
              <a:rPr lang="en-US" dirty="0"/>
              <a:t>Accountability??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E2A8A-5747-CC4C-8084-2BCFD01F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32" y="4040542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72BB-0D1F-D346-BCD8-9D9CB0E1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of Destiny: Winning it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D30A-9790-CA4C-8A69-813E79ED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develop a youth group that joins Christ’s team to transform human hearts and the </a:t>
            </a:r>
            <a:r>
              <a:rPr lang="en-US"/>
              <a:t>entire world.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03F5-90D9-5140-B3FE-62D4970C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727" y="433047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4E5A-EC67-F14C-877E-7392A20E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642A-6ED1-C744-842D-090FA1B7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a Fabulous Youth Group – The baseball diamond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Base: History (getting to know each other)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Base: High 5 – affirming one another 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Base: Help- asking for help to be successful 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Base: Home – the positive and safe place to belong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B2D44-AF34-F241-9B95-32CAB6AD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198" y="932413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A299-76C2-9A4C-B58A-4CDB355D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1AE6-1F2E-8E46-A629-F0C5A8ECE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L.I.S.T.E.N (2</a:t>
            </a:r>
            <a:r>
              <a:rPr lang="en-US" baseline="30000" dirty="0"/>
              <a:t>nd</a:t>
            </a:r>
            <a:r>
              <a:rPr lang="en-US" dirty="0"/>
              <a:t> base)</a:t>
            </a:r>
          </a:p>
          <a:p>
            <a:pPr lvl="1"/>
            <a:r>
              <a:rPr lang="en-US" dirty="0"/>
              <a:t>Look – stay focus </a:t>
            </a:r>
          </a:p>
          <a:p>
            <a:pPr lvl="1"/>
            <a:r>
              <a:rPr lang="en-US" dirty="0"/>
              <a:t>Interpret – put in your own words what you heard </a:t>
            </a:r>
          </a:p>
          <a:p>
            <a:pPr lvl="1"/>
            <a:r>
              <a:rPr lang="en-US" dirty="0"/>
              <a:t>Say More – a creative question or affirmation </a:t>
            </a:r>
          </a:p>
          <a:p>
            <a:pPr lvl="1"/>
            <a:r>
              <a:rPr lang="en-US" dirty="0"/>
              <a:t>Telling your feelings – share your feelings on their story </a:t>
            </a:r>
          </a:p>
          <a:p>
            <a:pPr lvl="1"/>
            <a:r>
              <a:rPr lang="en-US" dirty="0"/>
              <a:t>Empathize - sharing in the other persons feelings </a:t>
            </a:r>
          </a:p>
          <a:p>
            <a:pPr lvl="1"/>
            <a:r>
              <a:rPr lang="en-US" dirty="0"/>
              <a:t>Non-verbal Communication- Body Lingo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61736-3337-1941-9517-F8458A40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086" y="2222287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41AD-4583-E642-82DD-9DB75834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413D-3E50-2347-AE17-57E66BD6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722765" cy="3636511"/>
          </a:xfrm>
        </p:spPr>
        <p:txBody>
          <a:bodyPr/>
          <a:lstStyle/>
          <a:p>
            <a:r>
              <a:rPr lang="en-US" dirty="0"/>
              <a:t>Planning Made Easy (3</a:t>
            </a:r>
            <a:r>
              <a:rPr lang="en-US" baseline="30000" dirty="0"/>
              <a:t>rd</a:t>
            </a:r>
            <a:r>
              <a:rPr lang="en-US" dirty="0"/>
              <a:t> Base) </a:t>
            </a:r>
          </a:p>
          <a:p>
            <a:pPr lvl="1"/>
            <a:r>
              <a:rPr lang="en-US" dirty="0"/>
              <a:t>The key is having a philosophy (the bridge) to achieve your goal. It links the how to get their and why do it </a:t>
            </a:r>
          </a:p>
          <a:p>
            <a:pPr lvl="1"/>
            <a:r>
              <a:rPr lang="en-US" dirty="0"/>
              <a:t>What is the goal </a:t>
            </a:r>
            <a:r>
              <a:rPr lang="en-US" dirty="0">
                <a:sym typeface="Wingdings" pitchFamily="2" charset="2"/>
              </a:rPr>
              <a:t> Christlikeness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F3C79-3A0E-DA4A-9D52-F3F9F2AB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03" y="2222287"/>
            <a:ext cx="3809511" cy="34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0EA-3D4B-E045-989F-A236FA4A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BB29-226B-3F42-87B2-7302F1C9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048" y="2532185"/>
            <a:ext cx="5206950" cy="3209383"/>
          </a:xfrm>
        </p:spPr>
        <p:txBody>
          <a:bodyPr/>
          <a:lstStyle/>
          <a:p>
            <a:r>
              <a:rPr lang="en-US" dirty="0"/>
              <a:t>Never a Dull Moment (Home Plate)</a:t>
            </a:r>
          </a:p>
          <a:p>
            <a:pPr lvl="1"/>
            <a:r>
              <a:rPr lang="en-US" dirty="0"/>
              <a:t>Non-Neutral Environment (NNE)</a:t>
            </a:r>
          </a:p>
          <a:p>
            <a:pPr lvl="1"/>
            <a:r>
              <a:rPr lang="en-US" dirty="0"/>
              <a:t>If your program, includes NNE’s  and purpose, the result is active and vibrate ministry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CB838-33DC-D84C-8595-A540D7FC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8" y="2957044"/>
            <a:ext cx="5436791" cy="2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C7AD-C79B-F84F-9FBF-651CC155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C5A6-B3C7-AB41-8C93-2B45CF9B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 = 4F + DYNAMIC</a:t>
            </a:r>
          </a:p>
          <a:p>
            <a:r>
              <a:rPr lang="en-US" dirty="0"/>
              <a:t>4F’s Getting Down to Basics 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Friends</a:t>
            </a:r>
          </a:p>
          <a:p>
            <a:pPr lvl="1"/>
            <a:r>
              <a:rPr lang="en-US" dirty="0"/>
              <a:t>Fun </a:t>
            </a:r>
          </a:p>
          <a:p>
            <a:pPr lvl="1"/>
            <a:r>
              <a:rPr lang="en-US" dirty="0"/>
              <a:t>Faith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FF7D6-7D89-194E-B0FF-B789370F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34" y="242228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DDF5-6F21-A341-A5C0-73C5213B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5C84-FDD9-2949-8884-DE865996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D.Y.A.M.I.C SKILLS</a:t>
            </a:r>
          </a:p>
          <a:p>
            <a:pPr lvl="1"/>
            <a:r>
              <a:rPr lang="en-US" dirty="0"/>
              <a:t>Data &amp; Feelings</a:t>
            </a:r>
          </a:p>
          <a:p>
            <a:pPr lvl="1"/>
            <a:r>
              <a:rPr lang="en-US" dirty="0"/>
              <a:t>Years of Age &amp; Gender </a:t>
            </a:r>
          </a:p>
          <a:p>
            <a:pPr lvl="1"/>
            <a:r>
              <a:rPr lang="en-US" dirty="0"/>
              <a:t>Norms &amp; Decision Making </a:t>
            </a:r>
          </a:p>
          <a:p>
            <a:pPr lvl="1"/>
            <a:r>
              <a:rPr lang="en-US" dirty="0"/>
              <a:t>Action &amp; Talk </a:t>
            </a:r>
          </a:p>
          <a:p>
            <a:pPr lvl="1"/>
            <a:r>
              <a:rPr lang="en-US" dirty="0"/>
              <a:t>Maintenance-type &amp; Task-type </a:t>
            </a:r>
          </a:p>
          <a:p>
            <a:pPr lvl="1"/>
            <a:r>
              <a:rPr lang="en-US" dirty="0"/>
              <a:t>Influence &amp; leadership style </a:t>
            </a:r>
          </a:p>
          <a:p>
            <a:pPr lvl="1"/>
            <a:r>
              <a:rPr lang="en-US" dirty="0"/>
              <a:t>Core Group &amp; individual  (Community)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9B335-0611-124E-8104-061CA74C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79" y="2912881"/>
            <a:ext cx="4064980" cy="22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0DD4-7975-7543-81C4-FA805C7D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221C-8714-3F43-BE49-90AC6F71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297723"/>
            <a:ext cx="5371071" cy="3514183"/>
          </a:xfrm>
        </p:spPr>
        <p:txBody>
          <a:bodyPr/>
          <a:lstStyle/>
          <a:p>
            <a:pPr lvl="1"/>
            <a:r>
              <a:rPr lang="en-US" dirty="0"/>
              <a:t>Creating Great Discussions </a:t>
            </a:r>
          </a:p>
          <a:p>
            <a:pPr lvl="2"/>
            <a:r>
              <a:rPr lang="en-US" dirty="0"/>
              <a:t>Growing Spiritually </a:t>
            </a:r>
          </a:p>
          <a:p>
            <a:pPr lvl="2"/>
            <a:r>
              <a:rPr lang="en-US" dirty="0"/>
              <a:t>The Art of Asking Questions </a:t>
            </a:r>
          </a:p>
          <a:p>
            <a:pPr lvl="3"/>
            <a:r>
              <a:rPr lang="en-US" dirty="0"/>
              <a:t>Key Questions</a:t>
            </a:r>
          </a:p>
          <a:p>
            <a:pPr lvl="3"/>
            <a:r>
              <a:rPr lang="en-US" dirty="0"/>
              <a:t>Advance</a:t>
            </a:r>
          </a:p>
          <a:p>
            <a:pPr lvl="3"/>
            <a:r>
              <a:rPr lang="en-US" dirty="0"/>
              <a:t>Time</a:t>
            </a:r>
          </a:p>
          <a:p>
            <a:pPr lvl="3"/>
            <a:r>
              <a:rPr lang="en-US" dirty="0"/>
              <a:t>Clear</a:t>
            </a:r>
          </a:p>
          <a:p>
            <a:pPr lvl="3"/>
            <a:r>
              <a:rPr lang="en-US" dirty="0"/>
              <a:t>Adapt</a:t>
            </a:r>
          </a:p>
          <a:p>
            <a:pPr lvl="3"/>
            <a:r>
              <a:rPr lang="en-US" dirty="0"/>
              <a:t>Trail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DAE01-6D0B-A74C-89D1-D51FCA15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388767"/>
            <a:ext cx="3154484" cy="42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1AC0-D81D-C441-B993-C92EAB1E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AF65-C9CF-1443-85A1-A3F043E3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451681"/>
          </a:xfrm>
        </p:spPr>
        <p:txBody>
          <a:bodyPr>
            <a:normAutofit/>
          </a:bodyPr>
          <a:lstStyle/>
          <a:p>
            <a:r>
              <a:rPr lang="en-US" dirty="0"/>
              <a:t>Creative Question Styles </a:t>
            </a:r>
          </a:p>
          <a:p>
            <a:pPr lvl="1"/>
            <a:r>
              <a:rPr lang="en-US" dirty="0"/>
              <a:t>V  </a:t>
            </a:r>
            <a:r>
              <a:rPr lang="en-US" dirty="0" err="1"/>
              <a:t>oting</a:t>
            </a:r>
            <a:endParaRPr lang="en-US" dirty="0"/>
          </a:p>
          <a:p>
            <a:pPr lvl="1"/>
            <a:r>
              <a:rPr lang="en-US" dirty="0"/>
              <a:t>C </a:t>
            </a:r>
            <a:r>
              <a:rPr lang="en-US" dirty="0" err="1"/>
              <a:t>ontinuum</a:t>
            </a:r>
            <a:endParaRPr lang="en-US" dirty="0"/>
          </a:p>
          <a:p>
            <a:pPr lvl="1"/>
            <a:r>
              <a:rPr lang="en-US" dirty="0"/>
              <a:t>R </a:t>
            </a:r>
            <a:r>
              <a:rPr lang="en-US" dirty="0" err="1"/>
              <a:t>anking</a:t>
            </a:r>
            <a:endParaRPr lang="en-US" dirty="0"/>
          </a:p>
          <a:p>
            <a:pPr lvl="1"/>
            <a:r>
              <a:rPr lang="en-US" dirty="0"/>
              <a:t>G </a:t>
            </a:r>
            <a:r>
              <a:rPr lang="en-US" dirty="0" err="1"/>
              <a:t>oal</a:t>
            </a:r>
            <a:r>
              <a:rPr lang="en-US" dirty="0"/>
              <a:t> Setting</a:t>
            </a:r>
          </a:p>
          <a:p>
            <a:pPr lvl="1"/>
            <a:r>
              <a:rPr lang="en-US" dirty="0"/>
              <a:t>L </a:t>
            </a:r>
            <a:r>
              <a:rPr lang="en-US" dirty="0" err="1"/>
              <a:t>istening</a:t>
            </a:r>
            <a:r>
              <a:rPr lang="en-US" dirty="0"/>
              <a:t>/ Watching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nterview</a:t>
            </a:r>
            <a:endParaRPr lang="en-US" dirty="0"/>
          </a:p>
          <a:p>
            <a:pPr lvl="1"/>
            <a:r>
              <a:rPr lang="en-US" dirty="0"/>
              <a:t>D </a:t>
            </a:r>
            <a:r>
              <a:rPr lang="en-US" dirty="0" err="1"/>
              <a:t>ilemma</a:t>
            </a:r>
            <a:endParaRPr lang="en-US" dirty="0"/>
          </a:p>
          <a:p>
            <a:pPr lvl="1"/>
            <a:r>
              <a:rPr lang="en-US" dirty="0"/>
              <a:t>E ither-or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1C1DF-4915-654B-9B66-C99FD2B0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19" y="2512050"/>
            <a:ext cx="4316079" cy="28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10962</TotalTime>
  <Words>521</Words>
  <Application>Microsoft Macintosh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2</vt:lpstr>
      <vt:lpstr>Quotable</vt:lpstr>
      <vt:lpstr>Review/Intro</vt:lpstr>
      <vt:lpstr>Chapter 1</vt:lpstr>
      <vt:lpstr>Chapter 2</vt:lpstr>
      <vt:lpstr>Chapter 3 </vt:lpstr>
      <vt:lpstr>Chapter 4 </vt:lpstr>
      <vt:lpstr>Chapter 5 </vt:lpstr>
      <vt:lpstr>Chapter 5 cont.</vt:lpstr>
      <vt:lpstr>Chapter 6 </vt:lpstr>
      <vt:lpstr>Chapter 6</vt:lpstr>
      <vt:lpstr>PowerPoint Presentation</vt:lpstr>
      <vt:lpstr>First Team Member: Why be a Leader?</vt:lpstr>
      <vt:lpstr>Team Purpose: What does Winning Look like?</vt:lpstr>
      <vt:lpstr>Pastor and Board as Teammates: Nuts and Bolts of Youth Group </vt:lpstr>
      <vt:lpstr>The Champions: Selecting Team Members </vt:lpstr>
      <vt:lpstr>Conference Office as Teammates: Responsibilities and Reports</vt:lpstr>
      <vt:lpstr>Team of Destiny: Winning it All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Talk</dc:title>
  <dc:creator>Microsoft Office User</dc:creator>
  <cp:lastModifiedBy>Microsoft Office User</cp:lastModifiedBy>
  <cp:revision>23</cp:revision>
  <dcterms:created xsi:type="dcterms:W3CDTF">2021-01-05T21:29:46Z</dcterms:created>
  <dcterms:modified xsi:type="dcterms:W3CDTF">2021-09-13T18:35:07Z</dcterms:modified>
</cp:coreProperties>
</file>