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74" r:id="rId5"/>
    <p:sldId id="260" r:id="rId6"/>
    <p:sldId id="257" r:id="rId7"/>
    <p:sldId id="292" r:id="rId8"/>
    <p:sldId id="261"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62" r:id="rId24"/>
    <p:sldId id="263" r:id="rId25"/>
    <p:sldId id="264" r:id="rId26"/>
    <p:sldId id="265" r:id="rId27"/>
    <p:sldId id="266" r:id="rId28"/>
    <p:sldId id="267" r:id="rId29"/>
    <p:sldId id="268" r:id="rId30"/>
    <p:sldId id="293" r:id="rId31"/>
    <p:sldId id="269" r:id="rId32"/>
    <p:sldId id="270" r:id="rId33"/>
    <p:sldId id="271" r:id="rId34"/>
    <p:sldId id="272" r:id="rId35"/>
    <p:sldId id="273" r:id="rId36"/>
    <p:sldId id="276" r:id="rId37"/>
    <p:sldId id="277" r:id="rId38"/>
    <p:sldId id="275"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6072C-CEC5-43AF-ADF7-47864CD16171}" v="69" dt="2020-12-04T04:44:49.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3798" autoAdjust="0"/>
  </p:normalViewPr>
  <p:slideViewPr>
    <p:cSldViewPr snapToGrid="0" snapToObjects="1">
      <p:cViewPr varScale="1">
        <p:scale>
          <a:sx n="105" d="100"/>
          <a:sy n="105" d="100"/>
        </p:scale>
        <p:origin x="872" y="200"/>
      </p:cViewPr>
      <p:guideLst/>
    </p:cSldViewPr>
  </p:slideViewPr>
  <p:outlineViewPr>
    <p:cViewPr>
      <p:scale>
        <a:sx n="33" d="100"/>
        <a:sy n="33" d="100"/>
      </p:scale>
      <p:origin x="0" y="-1543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93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kesville SDA Church" userId="1bd66930397a1b1d" providerId="LiveId" clId="{3C86072C-CEC5-43AF-ADF7-47864CD16171}"/>
    <pc:docChg chg="undo custSel mod addSld modSld sldOrd modShowInfo">
      <pc:chgData name="Pikesville SDA Church" userId="1bd66930397a1b1d" providerId="LiveId" clId="{3C86072C-CEC5-43AF-ADF7-47864CD16171}" dt="2020-12-04T21:01:35.313" v="1279" actId="2744"/>
      <pc:docMkLst>
        <pc:docMk/>
      </pc:docMkLst>
      <pc:sldChg chg="addSp modSp mod setBg">
        <pc:chgData name="Pikesville SDA Church" userId="1bd66930397a1b1d" providerId="LiveId" clId="{3C86072C-CEC5-43AF-ADF7-47864CD16171}" dt="2020-12-04T14:01:10.245" v="820" actId="14100"/>
        <pc:sldMkLst>
          <pc:docMk/>
          <pc:sldMk cId="900836183" sldId="256"/>
        </pc:sldMkLst>
        <pc:spChg chg="mod">
          <ac:chgData name="Pikesville SDA Church" userId="1bd66930397a1b1d" providerId="LiveId" clId="{3C86072C-CEC5-43AF-ADF7-47864CD16171}" dt="2020-12-04T14:01:10.245" v="820" actId="14100"/>
          <ac:spMkLst>
            <pc:docMk/>
            <pc:sldMk cId="900836183" sldId="256"/>
            <ac:spMk id="2" creationId="{A4FCF558-318C-4B64-AD77-27FA4F0120C3}"/>
          </ac:spMkLst>
        </pc:spChg>
        <pc:spChg chg="mod">
          <ac:chgData name="Pikesville SDA Church" userId="1bd66930397a1b1d" providerId="LiveId" clId="{3C86072C-CEC5-43AF-ADF7-47864CD16171}" dt="2020-12-04T14:00:55.561" v="817" actId="1076"/>
          <ac:spMkLst>
            <pc:docMk/>
            <pc:sldMk cId="900836183" sldId="256"/>
            <ac:spMk id="3" creationId="{897C6CB6-C439-44BE-B4F2-3FEF687EA7E8}"/>
          </ac:spMkLst>
        </pc:spChg>
        <pc:spChg chg="add">
          <ac:chgData name="Pikesville SDA Church" userId="1bd66930397a1b1d" providerId="LiveId" clId="{3C86072C-CEC5-43AF-ADF7-47864CD16171}" dt="2020-12-04T14:00:02.187" v="813" actId="26606"/>
          <ac:spMkLst>
            <pc:docMk/>
            <pc:sldMk cId="900836183" sldId="256"/>
            <ac:spMk id="11" creationId="{823AC064-BC96-4F32-8AE1-B2FD38754823}"/>
          </ac:spMkLst>
        </pc:spChg>
        <pc:picChg chg="add mod">
          <ac:chgData name="Pikesville SDA Church" userId="1bd66930397a1b1d" providerId="LiveId" clId="{3C86072C-CEC5-43AF-ADF7-47864CD16171}" dt="2020-12-04T14:00:02.187" v="813" actId="26606"/>
          <ac:picMkLst>
            <pc:docMk/>
            <pc:sldMk cId="900836183" sldId="256"/>
            <ac:picMk id="4" creationId="{7178E554-54AA-4E16-AF26-E4C196E62E7F}"/>
          </ac:picMkLst>
        </pc:picChg>
        <pc:picChg chg="add mod">
          <ac:chgData name="Pikesville SDA Church" userId="1bd66930397a1b1d" providerId="LiveId" clId="{3C86072C-CEC5-43AF-ADF7-47864CD16171}" dt="2020-12-04T14:00:02.187" v="813" actId="26606"/>
          <ac:picMkLst>
            <pc:docMk/>
            <pc:sldMk cId="900836183" sldId="256"/>
            <ac:picMk id="6" creationId="{7FCEEFFF-C66F-4E81-9C4E-96C42CD3AAF3}"/>
          </ac:picMkLst>
        </pc:picChg>
        <pc:cxnChg chg="add">
          <ac:chgData name="Pikesville SDA Church" userId="1bd66930397a1b1d" providerId="LiveId" clId="{3C86072C-CEC5-43AF-ADF7-47864CD16171}" dt="2020-12-04T14:00:02.187" v="813" actId="26606"/>
          <ac:cxnSpMkLst>
            <pc:docMk/>
            <pc:sldMk cId="900836183" sldId="256"/>
            <ac:cxnSpMk id="13" creationId="{7E7C77BC-7138-40B1-A15B-20F57A494629}"/>
          </ac:cxnSpMkLst>
        </pc:cxnChg>
        <pc:cxnChg chg="add">
          <ac:chgData name="Pikesville SDA Church" userId="1bd66930397a1b1d" providerId="LiveId" clId="{3C86072C-CEC5-43AF-ADF7-47864CD16171}" dt="2020-12-04T14:00:02.187" v="813" actId="26606"/>
          <ac:cxnSpMkLst>
            <pc:docMk/>
            <pc:sldMk cId="900836183" sldId="256"/>
            <ac:cxnSpMk id="15" creationId="{DB146403-F3D6-484B-B2ED-97F9565D0370}"/>
          </ac:cxnSpMkLst>
        </pc:cxnChg>
      </pc:sldChg>
      <pc:sldChg chg="addSp modSp mod setBg modNotesTx">
        <pc:chgData name="Pikesville SDA Church" userId="1bd66930397a1b1d" providerId="LiveId" clId="{3C86072C-CEC5-43AF-ADF7-47864CD16171}" dt="2020-12-04T19:27:23.262" v="1128" actId="20577"/>
        <pc:sldMkLst>
          <pc:docMk/>
          <pc:sldMk cId="662141187" sldId="257"/>
        </pc:sldMkLst>
        <pc:spChg chg="mod">
          <ac:chgData name="Pikesville SDA Church" userId="1bd66930397a1b1d" providerId="LiveId" clId="{3C86072C-CEC5-43AF-ADF7-47864CD16171}" dt="2020-12-04T14:07:22.712" v="859" actId="14100"/>
          <ac:spMkLst>
            <pc:docMk/>
            <pc:sldMk cId="662141187" sldId="257"/>
            <ac:spMk id="2" creationId="{6790F979-8805-4BFC-82AB-469DF8779709}"/>
          </ac:spMkLst>
        </pc:spChg>
        <pc:spChg chg="mod">
          <ac:chgData name="Pikesville SDA Church" userId="1bd66930397a1b1d" providerId="LiveId" clId="{3C86072C-CEC5-43AF-ADF7-47864CD16171}" dt="2020-12-04T14:07:43.290" v="862" actId="255"/>
          <ac:spMkLst>
            <pc:docMk/>
            <pc:sldMk cId="662141187" sldId="257"/>
            <ac:spMk id="3" creationId="{2341C1B5-E810-48DF-89D7-F1DE05449B7D}"/>
          </ac:spMkLst>
        </pc:spChg>
        <pc:spChg chg="add">
          <ac:chgData name="Pikesville SDA Church" userId="1bd66930397a1b1d" providerId="LiveId" clId="{3C86072C-CEC5-43AF-ADF7-47864CD16171}" dt="2020-12-04T04:36:49.253" v="562" actId="26606"/>
          <ac:spMkLst>
            <pc:docMk/>
            <pc:sldMk cId="662141187" sldId="257"/>
            <ac:spMk id="9" creationId="{6A84B152-3496-4C52-AF08-97AFFC09DD2C}"/>
          </ac:spMkLst>
        </pc:spChg>
        <pc:spChg chg="add">
          <ac:chgData name="Pikesville SDA Church" userId="1bd66930397a1b1d" providerId="LiveId" clId="{3C86072C-CEC5-43AF-ADF7-47864CD16171}" dt="2020-12-04T04:36:49.253" v="562" actId="26606"/>
          <ac:spMkLst>
            <pc:docMk/>
            <pc:sldMk cId="662141187" sldId="257"/>
            <ac:spMk id="11" creationId="{6B2ADB95-0FA3-4BD7-A8AC-89D014A83E5B}"/>
          </ac:spMkLst>
        </pc:spChg>
        <pc:spChg chg="add">
          <ac:chgData name="Pikesville SDA Church" userId="1bd66930397a1b1d" providerId="LiveId" clId="{3C86072C-CEC5-43AF-ADF7-47864CD16171}" dt="2020-12-04T04:36:49.253" v="562" actId="26606"/>
          <ac:spMkLst>
            <pc:docMk/>
            <pc:sldMk cId="662141187" sldId="257"/>
            <ac:spMk id="13" creationId="{C924DBCE-E731-4B22-8181-A39C1D86276C}"/>
          </ac:spMkLst>
        </pc:spChg>
        <pc:spChg chg="add">
          <ac:chgData name="Pikesville SDA Church" userId="1bd66930397a1b1d" providerId="LiveId" clId="{3C86072C-CEC5-43AF-ADF7-47864CD16171}" dt="2020-12-04T04:36:49.253" v="562" actId="26606"/>
          <ac:spMkLst>
            <pc:docMk/>
            <pc:sldMk cId="662141187" sldId="257"/>
            <ac:spMk id="15" creationId="{4CBF9756-6AC8-4C65-84DF-56FBFFA1D873}"/>
          </ac:spMkLst>
        </pc:spChg>
        <pc:spChg chg="add">
          <ac:chgData name="Pikesville SDA Church" userId="1bd66930397a1b1d" providerId="LiveId" clId="{3C86072C-CEC5-43AF-ADF7-47864CD16171}" dt="2020-12-04T04:36:49.253" v="562" actId="26606"/>
          <ac:spMkLst>
            <pc:docMk/>
            <pc:sldMk cId="662141187" sldId="257"/>
            <ac:spMk id="17" creationId="{2D385988-EAAF-4C27-AF8A-2BFBECAF3D4F}"/>
          </ac:spMkLst>
        </pc:spChg>
        <pc:spChg chg="add">
          <ac:chgData name="Pikesville SDA Church" userId="1bd66930397a1b1d" providerId="LiveId" clId="{3C86072C-CEC5-43AF-ADF7-47864CD16171}" dt="2020-12-04T04:36:49.253" v="562" actId="26606"/>
          <ac:spMkLst>
            <pc:docMk/>
            <pc:sldMk cId="662141187" sldId="257"/>
            <ac:spMk id="21" creationId="{B621D332-7329-4994-8836-C429A51B7549}"/>
          </ac:spMkLst>
        </pc:spChg>
        <pc:spChg chg="add">
          <ac:chgData name="Pikesville SDA Church" userId="1bd66930397a1b1d" providerId="LiveId" clId="{3C86072C-CEC5-43AF-ADF7-47864CD16171}" dt="2020-12-04T04:36:49.253" v="562" actId="26606"/>
          <ac:spMkLst>
            <pc:docMk/>
            <pc:sldMk cId="662141187" sldId="257"/>
            <ac:spMk id="23" creationId="{2D20F754-35A9-4508-BE3C-C59996D1437B}"/>
          </ac:spMkLst>
        </pc:spChg>
        <pc:picChg chg="add mod">
          <ac:chgData name="Pikesville SDA Church" userId="1bd66930397a1b1d" providerId="LiveId" clId="{3C86072C-CEC5-43AF-ADF7-47864CD16171}" dt="2020-12-04T04:36:49.253" v="562" actId="26606"/>
          <ac:picMkLst>
            <pc:docMk/>
            <pc:sldMk cId="662141187" sldId="257"/>
            <ac:picMk id="4" creationId="{C31103E8-5BFA-44AF-8E19-3656FD7DA849}"/>
          </ac:picMkLst>
        </pc:picChg>
        <pc:cxnChg chg="add">
          <ac:chgData name="Pikesville SDA Church" userId="1bd66930397a1b1d" providerId="LiveId" clId="{3C86072C-CEC5-43AF-ADF7-47864CD16171}" dt="2020-12-04T04:36:49.253" v="562" actId="26606"/>
          <ac:cxnSpMkLst>
            <pc:docMk/>
            <pc:sldMk cId="662141187" sldId="257"/>
            <ac:cxnSpMk id="19" creationId="{43621FD4-D14D-45D5-9A57-9A2DE5EA59C0}"/>
          </ac:cxnSpMkLst>
        </pc:cxnChg>
      </pc:sldChg>
      <pc:sldChg chg="addSp modSp mod setBg">
        <pc:chgData name="Pikesville SDA Church" userId="1bd66930397a1b1d" providerId="LiveId" clId="{3C86072C-CEC5-43AF-ADF7-47864CD16171}" dt="2020-12-04T14:04:05.824" v="836" actId="255"/>
        <pc:sldMkLst>
          <pc:docMk/>
          <pc:sldMk cId="3334258572" sldId="258"/>
        </pc:sldMkLst>
        <pc:spChg chg="mod">
          <ac:chgData name="Pikesville SDA Church" userId="1bd66930397a1b1d" providerId="LiveId" clId="{3C86072C-CEC5-43AF-ADF7-47864CD16171}" dt="2020-12-04T14:04:05.824" v="836" actId="255"/>
          <ac:spMkLst>
            <pc:docMk/>
            <pc:sldMk cId="3334258572" sldId="258"/>
            <ac:spMk id="2" creationId="{03EF6CC2-9E5B-47A6-85E8-5E47D272493A}"/>
          </ac:spMkLst>
        </pc:spChg>
        <pc:spChg chg="mod">
          <ac:chgData name="Pikesville SDA Church" userId="1bd66930397a1b1d" providerId="LiveId" clId="{3C86072C-CEC5-43AF-ADF7-47864CD16171}" dt="2020-12-04T14:03:41.472" v="835" actId="14100"/>
          <ac:spMkLst>
            <pc:docMk/>
            <pc:sldMk cId="3334258572" sldId="258"/>
            <ac:spMk id="3" creationId="{1F551214-845C-4AA7-9ACE-D312F737B651}"/>
          </ac:spMkLst>
        </pc:spChg>
        <pc:spChg chg="add">
          <ac:chgData name="Pikesville SDA Church" userId="1bd66930397a1b1d" providerId="LiveId" clId="{3C86072C-CEC5-43AF-ADF7-47864CD16171}" dt="2020-12-04T04:35:06.851" v="558" actId="26606"/>
          <ac:spMkLst>
            <pc:docMk/>
            <pc:sldMk cId="3334258572" sldId="258"/>
            <ac:spMk id="9" creationId="{59A309A7-1751-4ABE-A3C1-EEC40366AD89}"/>
          </ac:spMkLst>
        </pc:spChg>
        <pc:spChg chg="add">
          <ac:chgData name="Pikesville SDA Church" userId="1bd66930397a1b1d" providerId="LiveId" clId="{3C86072C-CEC5-43AF-ADF7-47864CD16171}" dt="2020-12-04T04:35:06.851" v="558" actId="26606"/>
          <ac:spMkLst>
            <pc:docMk/>
            <pc:sldMk cId="3334258572" sldId="258"/>
            <ac:spMk id="11" creationId="{967D8EB6-EAE1-4F9C-B398-83321E287204}"/>
          </ac:spMkLst>
        </pc:spChg>
        <pc:picChg chg="add mod">
          <ac:chgData name="Pikesville SDA Church" userId="1bd66930397a1b1d" providerId="LiveId" clId="{3C86072C-CEC5-43AF-ADF7-47864CD16171}" dt="2020-12-04T04:35:06.851" v="558" actId="26606"/>
          <ac:picMkLst>
            <pc:docMk/>
            <pc:sldMk cId="3334258572" sldId="258"/>
            <ac:picMk id="4" creationId="{08463CE9-2C62-49DC-A144-8183F3B621B6}"/>
          </ac:picMkLst>
        </pc:picChg>
      </pc:sldChg>
      <pc:sldChg chg="addSp modSp mod setBg">
        <pc:chgData name="Pikesville SDA Church" userId="1bd66930397a1b1d" providerId="LiveId" clId="{3C86072C-CEC5-43AF-ADF7-47864CD16171}" dt="2020-12-04T14:05:16.194" v="846" actId="1076"/>
        <pc:sldMkLst>
          <pc:docMk/>
          <pc:sldMk cId="275436339" sldId="259"/>
        </pc:sldMkLst>
        <pc:spChg chg="mod">
          <ac:chgData name="Pikesville SDA Church" userId="1bd66930397a1b1d" providerId="LiveId" clId="{3C86072C-CEC5-43AF-ADF7-47864CD16171}" dt="2020-12-04T14:04:31.081" v="840" actId="1076"/>
          <ac:spMkLst>
            <pc:docMk/>
            <pc:sldMk cId="275436339" sldId="259"/>
            <ac:spMk id="2" creationId="{F1AD697E-9D9E-4E5D-8867-CC8B7E3B2CDC}"/>
          </ac:spMkLst>
        </pc:spChg>
        <pc:spChg chg="mod">
          <ac:chgData name="Pikesville SDA Church" userId="1bd66930397a1b1d" providerId="LiveId" clId="{3C86072C-CEC5-43AF-ADF7-47864CD16171}" dt="2020-12-04T14:05:16.194" v="846" actId="1076"/>
          <ac:spMkLst>
            <pc:docMk/>
            <pc:sldMk cId="275436339" sldId="259"/>
            <ac:spMk id="3" creationId="{7F229B52-AA0C-40B4-A67F-7C2EB2215D8C}"/>
          </ac:spMkLst>
        </pc:spChg>
        <pc:spChg chg="add">
          <ac:chgData name="Pikesville SDA Church" userId="1bd66930397a1b1d" providerId="LiveId" clId="{3C86072C-CEC5-43AF-ADF7-47864CD16171}" dt="2020-12-04T04:35:40.716" v="559" actId="26606"/>
          <ac:spMkLst>
            <pc:docMk/>
            <pc:sldMk cId="275436339" sldId="259"/>
            <ac:spMk id="9" creationId="{6A84B152-3496-4C52-AF08-97AFFC09DD2C}"/>
          </ac:spMkLst>
        </pc:spChg>
        <pc:spChg chg="add">
          <ac:chgData name="Pikesville SDA Church" userId="1bd66930397a1b1d" providerId="LiveId" clId="{3C86072C-CEC5-43AF-ADF7-47864CD16171}" dt="2020-12-04T04:35:40.716" v="559" actId="26606"/>
          <ac:spMkLst>
            <pc:docMk/>
            <pc:sldMk cId="275436339" sldId="259"/>
            <ac:spMk id="11" creationId="{6B2ADB95-0FA3-4BD7-A8AC-89D014A83E5B}"/>
          </ac:spMkLst>
        </pc:spChg>
        <pc:spChg chg="add">
          <ac:chgData name="Pikesville SDA Church" userId="1bd66930397a1b1d" providerId="LiveId" clId="{3C86072C-CEC5-43AF-ADF7-47864CD16171}" dt="2020-12-04T04:35:40.716" v="559" actId="26606"/>
          <ac:spMkLst>
            <pc:docMk/>
            <pc:sldMk cId="275436339" sldId="259"/>
            <ac:spMk id="13" creationId="{C924DBCE-E731-4B22-8181-A39C1D86276C}"/>
          </ac:spMkLst>
        </pc:spChg>
        <pc:spChg chg="add">
          <ac:chgData name="Pikesville SDA Church" userId="1bd66930397a1b1d" providerId="LiveId" clId="{3C86072C-CEC5-43AF-ADF7-47864CD16171}" dt="2020-12-04T04:35:40.716" v="559" actId="26606"/>
          <ac:spMkLst>
            <pc:docMk/>
            <pc:sldMk cId="275436339" sldId="259"/>
            <ac:spMk id="15" creationId="{4CBF9756-6AC8-4C65-84DF-56FBFFA1D873}"/>
          </ac:spMkLst>
        </pc:spChg>
        <pc:spChg chg="add">
          <ac:chgData name="Pikesville SDA Church" userId="1bd66930397a1b1d" providerId="LiveId" clId="{3C86072C-CEC5-43AF-ADF7-47864CD16171}" dt="2020-12-04T04:35:40.716" v="559" actId="26606"/>
          <ac:spMkLst>
            <pc:docMk/>
            <pc:sldMk cId="275436339" sldId="259"/>
            <ac:spMk id="17" creationId="{2D385988-EAAF-4C27-AF8A-2BFBECAF3D4F}"/>
          </ac:spMkLst>
        </pc:spChg>
        <pc:spChg chg="add">
          <ac:chgData name="Pikesville SDA Church" userId="1bd66930397a1b1d" providerId="LiveId" clId="{3C86072C-CEC5-43AF-ADF7-47864CD16171}" dt="2020-12-04T04:35:40.716" v="559" actId="26606"/>
          <ac:spMkLst>
            <pc:docMk/>
            <pc:sldMk cId="275436339" sldId="259"/>
            <ac:spMk id="21" creationId="{B621D332-7329-4994-8836-C429A51B7549}"/>
          </ac:spMkLst>
        </pc:spChg>
        <pc:spChg chg="add">
          <ac:chgData name="Pikesville SDA Church" userId="1bd66930397a1b1d" providerId="LiveId" clId="{3C86072C-CEC5-43AF-ADF7-47864CD16171}" dt="2020-12-04T04:35:40.716" v="559" actId="26606"/>
          <ac:spMkLst>
            <pc:docMk/>
            <pc:sldMk cId="275436339" sldId="259"/>
            <ac:spMk id="23" creationId="{2D20F754-35A9-4508-BE3C-C59996D1437B}"/>
          </ac:spMkLst>
        </pc:spChg>
        <pc:picChg chg="add mod">
          <ac:chgData name="Pikesville SDA Church" userId="1bd66930397a1b1d" providerId="LiveId" clId="{3C86072C-CEC5-43AF-ADF7-47864CD16171}" dt="2020-12-04T04:35:40.716" v="559" actId="26606"/>
          <ac:picMkLst>
            <pc:docMk/>
            <pc:sldMk cId="275436339" sldId="259"/>
            <ac:picMk id="4" creationId="{45B56E19-E6BD-4AF4-92FB-AC5ACADC4212}"/>
          </ac:picMkLst>
        </pc:picChg>
        <pc:cxnChg chg="add">
          <ac:chgData name="Pikesville SDA Church" userId="1bd66930397a1b1d" providerId="LiveId" clId="{3C86072C-CEC5-43AF-ADF7-47864CD16171}" dt="2020-12-04T04:35:40.716" v="559" actId="26606"/>
          <ac:cxnSpMkLst>
            <pc:docMk/>
            <pc:sldMk cId="275436339" sldId="259"/>
            <ac:cxnSpMk id="19" creationId="{43621FD4-D14D-45D5-9A57-9A2DE5EA59C0}"/>
          </ac:cxnSpMkLst>
        </pc:cxnChg>
      </pc:sldChg>
      <pc:sldChg chg="addSp modSp mod setBg">
        <pc:chgData name="Pikesville SDA Church" userId="1bd66930397a1b1d" providerId="LiveId" clId="{3C86072C-CEC5-43AF-ADF7-47864CD16171}" dt="2020-12-04T14:07:03.997" v="857" actId="120"/>
        <pc:sldMkLst>
          <pc:docMk/>
          <pc:sldMk cId="964665431" sldId="260"/>
        </pc:sldMkLst>
        <pc:spChg chg="mod">
          <ac:chgData name="Pikesville SDA Church" userId="1bd66930397a1b1d" providerId="LiveId" clId="{3C86072C-CEC5-43AF-ADF7-47864CD16171}" dt="2020-12-04T14:06:33.607" v="853" actId="14100"/>
          <ac:spMkLst>
            <pc:docMk/>
            <pc:sldMk cId="964665431" sldId="260"/>
            <ac:spMk id="2" creationId="{F7C31DF8-4CD3-4D31-83B8-3A968F59ED2A}"/>
          </ac:spMkLst>
        </pc:spChg>
        <pc:spChg chg="mod">
          <ac:chgData name="Pikesville SDA Church" userId="1bd66930397a1b1d" providerId="LiveId" clId="{3C86072C-CEC5-43AF-ADF7-47864CD16171}" dt="2020-12-04T14:07:03.997" v="857" actId="120"/>
          <ac:spMkLst>
            <pc:docMk/>
            <pc:sldMk cId="964665431" sldId="260"/>
            <ac:spMk id="3" creationId="{A3952C84-6204-46EE-BD8D-E4B50FDB2298}"/>
          </ac:spMkLst>
        </pc:spChg>
        <pc:spChg chg="add">
          <ac:chgData name="Pikesville SDA Church" userId="1bd66930397a1b1d" providerId="LiveId" clId="{3C86072C-CEC5-43AF-ADF7-47864CD16171}" dt="2020-12-04T04:36:11.279" v="561" actId="26606"/>
          <ac:spMkLst>
            <pc:docMk/>
            <pc:sldMk cId="964665431" sldId="260"/>
            <ac:spMk id="9" creationId="{6A84B152-3496-4C52-AF08-97AFFC09DD2C}"/>
          </ac:spMkLst>
        </pc:spChg>
        <pc:spChg chg="add">
          <ac:chgData name="Pikesville SDA Church" userId="1bd66930397a1b1d" providerId="LiveId" clId="{3C86072C-CEC5-43AF-ADF7-47864CD16171}" dt="2020-12-04T04:36:11.279" v="561" actId="26606"/>
          <ac:spMkLst>
            <pc:docMk/>
            <pc:sldMk cId="964665431" sldId="260"/>
            <ac:spMk id="11" creationId="{6B2ADB95-0FA3-4BD7-A8AC-89D014A83E5B}"/>
          </ac:spMkLst>
        </pc:spChg>
        <pc:spChg chg="add">
          <ac:chgData name="Pikesville SDA Church" userId="1bd66930397a1b1d" providerId="LiveId" clId="{3C86072C-CEC5-43AF-ADF7-47864CD16171}" dt="2020-12-04T04:36:11.279" v="561" actId="26606"/>
          <ac:spMkLst>
            <pc:docMk/>
            <pc:sldMk cId="964665431" sldId="260"/>
            <ac:spMk id="13" creationId="{C924DBCE-E731-4B22-8181-A39C1D86276C}"/>
          </ac:spMkLst>
        </pc:spChg>
        <pc:spChg chg="add">
          <ac:chgData name="Pikesville SDA Church" userId="1bd66930397a1b1d" providerId="LiveId" clId="{3C86072C-CEC5-43AF-ADF7-47864CD16171}" dt="2020-12-04T04:36:11.279" v="561" actId="26606"/>
          <ac:spMkLst>
            <pc:docMk/>
            <pc:sldMk cId="964665431" sldId="260"/>
            <ac:spMk id="15" creationId="{4CBF9756-6AC8-4C65-84DF-56FBFFA1D873}"/>
          </ac:spMkLst>
        </pc:spChg>
        <pc:spChg chg="add">
          <ac:chgData name="Pikesville SDA Church" userId="1bd66930397a1b1d" providerId="LiveId" clId="{3C86072C-CEC5-43AF-ADF7-47864CD16171}" dt="2020-12-04T04:36:11.279" v="561" actId="26606"/>
          <ac:spMkLst>
            <pc:docMk/>
            <pc:sldMk cId="964665431" sldId="260"/>
            <ac:spMk id="17" creationId="{2D385988-EAAF-4C27-AF8A-2BFBECAF3D4F}"/>
          </ac:spMkLst>
        </pc:spChg>
        <pc:spChg chg="add">
          <ac:chgData name="Pikesville SDA Church" userId="1bd66930397a1b1d" providerId="LiveId" clId="{3C86072C-CEC5-43AF-ADF7-47864CD16171}" dt="2020-12-04T04:36:11.279" v="561" actId="26606"/>
          <ac:spMkLst>
            <pc:docMk/>
            <pc:sldMk cId="964665431" sldId="260"/>
            <ac:spMk id="21" creationId="{B621D332-7329-4994-8836-C429A51B7549}"/>
          </ac:spMkLst>
        </pc:spChg>
        <pc:spChg chg="add">
          <ac:chgData name="Pikesville SDA Church" userId="1bd66930397a1b1d" providerId="LiveId" clId="{3C86072C-CEC5-43AF-ADF7-47864CD16171}" dt="2020-12-04T04:36:11.279" v="561" actId="26606"/>
          <ac:spMkLst>
            <pc:docMk/>
            <pc:sldMk cId="964665431" sldId="260"/>
            <ac:spMk id="23" creationId="{2D20F754-35A9-4508-BE3C-C59996D1437B}"/>
          </ac:spMkLst>
        </pc:spChg>
        <pc:picChg chg="add mod">
          <ac:chgData name="Pikesville SDA Church" userId="1bd66930397a1b1d" providerId="LiveId" clId="{3C86072C-CEC5-43AF-ADF7-47864CD16171}" dt="2020-12-04T04:36:11.279" v="561" actId="26606"/>
          <ac:picMkLst>
            <pc:docMk/>
            <pc:sldMk cId="964665431" sldId="260"/>
            <ac:picMk id="4" creationId="{5C25A5BC-B03C-4446-81B8-6BDD672C7CB0}"/>
          </ac:picMkLst>
        </pc:picChg>
        <pc:cxnChg chg="add">
          <ac:chgData name="Pikesville SDA Church" userId="1bd66930397a1b1d" providerId="LiveId" clId="{3C86072C-CEC5-43AF-ADF7-47864CD16171}" dt="2020-12-04T04:36:11.279" v="561" actId="26606"/>
          <ac:cxnSpMkLst>
            <pc:docMk/>
            <pc:sldMk cId="964665431" sldId="260"/>
            <ac:cxnSpMk id="19" creationId="{43621FD4-D14D-45D5-9A57-9A2DE5EA59C0}"/>
          </ac:cxnSpMkLst>
        </pc:cxnChg>
      </pc:sldChg>
      <pc:sldChg chg="addSp modSp mod setBg">
        <pc:chgData name="Pikesville SDA Church" userId="1bd66930397a1b1d" providerId="LiveId" clId="{3C86072C-CEC5-43AF-ADF7-47864CD16171}" dt="2020-12-04T14:20:54.695" v="957" actId="122"/>
        <pc:sldMkLst>
          <pc:docMk/>
          <pc:sldMk cId="3151231267" sldId="261"/>
        </pc:sldMkLst>
        <pc:spChg chg="mod">
          <ac:chgData name="Pikesville SDA Church" userId="1bd66930397a1b1d" providerId="LiveId" clId="{3C86072C-CEC5-43AF-ADF7-47864CD16171}" dt="2020-12-04T14:20:54.695" v="957" actId="122"/>
          <ac:spMkLst>
            <pc:docMk/>
            <pc:sldMk cId="3151231267" sldId="261"/>
            <ac:spMk id="2" creationId="{20D869D3-0A39-4F70-8627-3487491BF830}"/>
          </ac:spMkLst>
        </pc:spChg>
        <pc:spChg chg="mod">
          <ac:chgData name="Pikesville SDA Church" userId="1bd66930397a1b1d" providerId="LiveId" clId="{3C86072C-CEC5-43AF-ADF7-47864CD16171}" dt="2020-12-04T14:20:47.134" v="955" actId="1076"/>
          <ac:spMkLst>
            <pc:docMk/>
            <pc:sldMk cId="3151231267" sldId="261"/>
            <ac:spMk id="3" creationId="{5E69C833-831A-4754-9EA0-3E6E832B4383}"/>
          </ac:spMkLst>
        </pc:spChg>
        <pc:spChg chg="add">
          <ac:chgData name="Pikesville SDA Church" userId="1bd66930397a1b1d" providerId="LiveId" clId="{3C86072C-CEC5-43AF-ADF7-47864CD16171}" dt="2020-12-04T04:37:06.271" v="563" actId="26606"/>
          <ac:spMkLst>
            <pc:docMk/>
            <pc:sldMk cId="3151231267" sldId="261"/>
            <ac:spMk id="9" creationId="{6A84B152-3496-4C52-AF08-97AFFC09DD2C}"/>
          </ac:spMkLst>
        </pc:spChg>
        <pc:spChg chg="add">
          <ac:chgData name="Pikesville SDA Church" userId="1bd66930397a1b1d" providerId="LiveId" clId="{3C86072C-CEC5-43AF-ADF7-47864CD16171}" dt="2020-12-04T04:37:06.271" v="563" actId="26606"/>
          <ac:spMkLst>
            <pc:docMk/>
            <pc:sldMk cId="3151231267" sldId="261"/>
            <ac:spMk id="11" creationId="{6B2ADB95-0FA3-4BD7-A8AC-89D014A83E5B}"/>
          </ac:spMkLst>
        </pc:spChg>
        <pc:spChg chg="add">
          <ac:chgData name="Pikesville SDA Church" userId="1bd66930397a1b1d" providerId="LiveId" clId="{3C86072C-CEC5-43AF-ADF7-47864CD16171}" dt="2020-12-04T04:37:06.271" v="563" actId="26606"/>
          <ac:spMkLst>
            <pc:docMk/>
            <pc:sldMk cId="3151231267" sldId="261"/>
            <ac:spMk id="13" creationId="{C924DBCE-E731-4B22-8181-A39C1D86276C}"/>
          </ac:spMkLst>
        </pc:spChg>
        <pc:spChg chg="add">
          <ac:chgData name="Pikesville SDA Church" userId="1bd66930397a1b1d" providerId="LiveId" clId="{3C86072C-CEC5-43AF-ADF7-47864CD16171}" dt="2020-12-04T04:37:06.271" v="563" actId="26606"/>
          <ac:spMkLst>
            <pc:docMk/>
            <pc:sldMk cId="3151231267" sldId="261"/>
            <ac:spMk id="15" creationId="{4CBF9756-6AC8-4C65-84DF-56FBFFA1D873}"/>
          </ac:spMkLst>
        </pc:spChg>
        <pc:spChg chg="add">
          <ac:chgData name="Pikesville SDA Church" userId="1bd66930397a1b1d" providerId="LiveId" clId="{3C86072C-CEC5-43AF-ADF7-47864CD16171}" dt="2020-12-04T04:37:06.271" v="563" actId="26606"/>
          <ac:spMkLst>
            <pc:docMk/>
            <pc:sldMk cId="3151231267" sldId="261"/>
            <ac:spMk id="17" creationId="{2D385988-EAAF-4C27-AF8A-2BFBECAF3D4F}"/>
          </ac:spMkLst>
        </pc:spChg>
        <pc:spChg chg="add">
          <ac:chgData name="Pikesville SDA Church" userId="1bd66930397a1b1d" providerId="LiveId" clId="{3C86072C-CEC5-43AF-ADF7-47864CD16171}" dt="2020-12-04T04:37:06.271" v="563" actId="26606"/>
          <ac:spMkLst>
            <pc:docMk/>
            <pc:sldMk cId="3151231267" sldId="261"/>
            <ac:spMk id="21" creationId="{B621D332-7329-4994-8836-C429A51B7549}"/>
          </ac:spMkLst>
        </pc:spChg>
        <pc:spChg chg="add">
          <ac:chgData name="Pikesville SDA Church" userId="1bd66930397a1b1d" providerId="LiveId" clId="{3C86072C-CEC5-43AF-ADF7-47864CD16171}" dt="2020-12-04T04:37:06.271" v="563" actId="26606"/>
          <ac:spMkLst>
            <pc:docMk/>
            <pc:sldMk cId="3151231267" sldId="261"/>
            <ac:spMk id="23" creationId="{2D20F754-35A9-4508-BE3C-C59996D1437B}"/>
          </ac:spMkLst>
        </pc:spChg>
        <pc:picChg chg="add mod">
          <ac:chgData name="Pikesville SDA Church" userId="1bd66930397a1b1d" providerId="LiveId" clId="{3C86072C-CEC5-43AF-ADF7-47864CD16171}" dt="2020-12-04T04:37:06.271" v="563" actId="26606"/>
          <ac:picMkLst>
            <pc:docMk/>
            <pc:sldMk cId="3151231267" sldId="261"/>
            <ac:picMk id="4" creationId="{C9F686E0-AE59-4DCE-B448-BD980C94B9E7}"/>
          </ac:picMkLst>
        </pc:picChg>
        <pc:cxnChg chg="add">
          <ac:chgData name="Pikesville SDA Church" userId="1bd66930397a1b1d" providerId="LiveId" clId="{3C86072C-CEC5-43AF-ADF7-47864CD16171}" dt="2020-12-04T04:37:06.271" v="563" actId="26606"/>
          <ac:cxnSpMkLst>
            <pc:docMk/>
            <pc:sldMk cId="3151231267" sldId="261"/>
            <ac:cxnSpMk id="19" creationId="{43621FD4-D14D-45D5-9A57-9A2DE5EA59C0}"/>
          </ac:cxnSpMkLst>
        </pc:cxnChg>
      </pc:sldChg>
      <pc:sldChg chg="addSp modSp mod setBg">
        <pc:chgData name="Pikesville SDA Church" userId="1bd66930397a1b1d" providerId="LiveId" clId="{3C86072C-CEC5-43AF-ADF7-47864CD16171}" dt="2020-12-04T14:28:19.355" v="1019" actId="14100"/>
        <pc:sldMkLst>
          <pc:docMk/>
          <pc:sldMk cId="1098151252" sldId="262"/>
        </pc:sldMkLst>
        <pc:spChg chg="mod">
          <ac:chgData name="Pikesville SDA Church" userId="1bd66930397a1b1d" providerId="LiveId" clId="{3C86072C-CEC5-43AF-ADF7-47864CD16171}" dt="2020-12-04T14:27:46.580" v="1015" actId="122"/>
          <ac:spMkLst>
            <pc:docMk/>
            <pc:sldMk cId="1098151252" sldId="262"/>
            <ac:spMk id="2" creationId="{D96E1D2E-725F-4745-A18A-DFB8A25244BE}"/>
          </ac:spMkLst>
        </pc:spChg>
        <pc:spChg chg="mod">
          <ac:chgData name="Pikesville SDA Church" userId="1bd66930397a1b1d" providerId="LiveId" clId="{3C86072C-CEC5-43AF-ADF7-47864CD16171}" dt="2020-12-04T14:28:19.355" v="1019" actId="14100"/>
          <ac:spMkLst>
            <pc:docMk/>
            <pc:sldMk cId="1098151252" sldId="262"/>
            <ac:spMk id="3" creationId="{DAE3564E-74CC-4AA4-B766-41B7190276A0}"/>
          </ac:spMkLst>
        </pc:spChg>
        <pc:spChg chg="add">
          <ac:chgData name="Pikesville SDA Church" userId="1bd66930397a1b1d" providerId="LiveId" clId="{3C86072C-CEC5-43AF-ADF7-47864CD16171}" dt="2020-12-04T04:46:27.815" v="599" actId="26606"/>
          <ac:spMkLst>
            <pc:docMk/>
            <pc:sldMk cId="1098151252" sldId="262"/>
            <ac:spMk id="9" creationId="{6A84B152-3496-4C52-AF08-97AFFC09DD2C}"/>
          </ac:spMkLst>
        </pc:spChg>
        <pc:spChg chg="add">
          <ac:chgData name="Pikesville SDA Church" userId="1bd66930397a1b1d" providerId="LiveId" clId="{3C86072C-CEC5-43AF-ADF7-47864CD16171}" dt="2020-12-04T04:46:27.815" v="599" actId="26606"/>
          <ac:spMkLst>
            <pc:docMk/>
            <pc:sldMk cId="1098151252" sldId="262"/>
            <ac:spMk id="11" creationId="{6B2ADB95-0FA3-4BD7-A8AC-89D014A83E5B}"/>
          </ac:spMkLst>
        </pc:spChg>
        <pc:spChg chg="add">
          <ac:chgData name="Pikesville SDA Church" userId="1bd66930397a1b1d" providerId="LiveId" clId="{3C86072C-CEC5-43AF-ADF7-47864CD16171}" dt="2020-12-04T04:46:27.815" v="599" actId="26606"/>
          <ac:spMkLst>
            <pc:docMk/>
            <pc:sldMk cId="1098151252" sldId="262"/>
            <ac:spMk id="13" creationId="{C924DBCE-E731-4B22-8181-A39C1D86276C}"/>
          </ac:spMkLst>
        </pc:spChg>
        <pc:spChg chg="add">
          <ac:chgData name="Pikesville SDA Church" userId="1bd66930397a1b1d" providerId="LiveId" clId="{3C86072C-CEC5-43AF-ADF7-47864CD16171}" dt="2020-12-04T04:46:27.815" v="599" actId="26606"/>
          <ac:spMkLst>
            <pc:docMk/>
            <pc:sldMk cId="1098151252" sldId="262"/>
            <ac:spMk id="15" creationId="{4CBF9756-6AC8-4C65-84DF-56FBFFA1D873}"/>
          </ac:spMkLst>
        </pc:spChg>
        <pc:spChg chg="add">
          <ac:chgData name="Pikesville SDA Church" userId="1bd66930397a1b1d" providerId="LiveId" clId="{3C86072C-CEC5-43AF-ADF7-47864CD16171}" dt="2020-12-04T04:46:27.815" v="599" actId="26606"/>
          <ac:spMkLst>
            <pc:docMk/>
            <pc:sldMk cId="1098151252" sldId="262"/>
            <ac:spMk id="17" creationId="{2D385988-EAAF-4C27-AF8A-2BFBECAF3D4F}"/>
          </ac:spMkLst>
        </pc:spChg>
        <pc:spChg chg="add">
          <ac:chgData name="Pikesville SDA Church" userId="1bd66930397a1b1d" providerId="LiveId" clId="{3C86072C-CEC5-43AF-ADF7-47864CD16171}" dt="2020-12-04T04:46:27.815" v="599" actId="26606"/>
          <ac:spMkLst>
            <pc:docMk/>
            <pc:sldMk cId="1098151252" sldId="262"/>
            <ac:spMk id="21" creationId="{B621D332-7329-4994-8836-C429A51B7549}"/>
          </ac:spMkLst>
        </pc:spChg>
        <pc:spChg chg="add">
          <ac:chgData name="Pikesville SDA Church" userId="1bd66930397a1b1d" providerId="LiveId" clId="{3C86072C-CEC5-43AF-ADF7-47864CD16171}" dt="2020-12-04T04:46:27.815" v="599" actId="26606"/>
          <ac:spMkLst>
            <pc:docMk/>
            <pc:sldMk cId="1098151252" sldId="262"/>
            <ac:spMk id="23" creationId="{2D20F754-35A9-4508-BE3C-C59996D1437B}"/>
          </ac:spMkLst>
        </pc:spChg>
        <pc:picChg chg="add mod">
          <ac:chgData name="Pikesville SDA Church" userId="1bd66930397a1b1d" providerId="LiveId" clId="{3C86072C-CEC5-43AF-ADF7-47864CD16171}" dt="2020-12-04T04:46:27.815" v="599" actId="26606"/>
          <ac:picMkLst>
            <pc:docMk/>
            <pc:sldMk cId="1098151252" sldId="262"/>
            <ac:picMk id="4" creationId="{431DDC0A-F8B8-4A2C-813A-D93067010E6A}"/>
          </ac:picMkLst>
        </pc:picChg>
        <pc:cxnChg chg="add">
          <ac:chgData name="Pikesville SDA Church" userId="1bd66930397a1b1d" providerId="LiveId" clId="{3C86072C-CEC5-43AF-ADF7-47864CD16171}" dt="2020-12-04T04:46:27.815" v="599" actId="26606"/>
          <ac:cxnSpMkLst>
            <pc:docMk/>
            <pc:sldMk cId="1098151252" sldId="262"/>
            <ac:cxnSpMk id="19" creationId="{43621FD4-D14D-45D5-9A57-9A2DE5EA59C0}"/>
          </ac:cxnSpMkLst>
        </pc:cxnChg>
      </pc:sldChg>
      <pc:sldChg chg="addSp modSp mod setBg">
        <pc:chgData name="Pikesville SDA Church" userId="1bd66930397a1b1d" providerId="LiveId" clId="{3C86072C-CEC5-43AF-ADF7-47864CD16171}" dt="2020-12-04T14:28:53.864" v="1021" actId="122"/>
        <pc:sldMkLst>
          <pc:docMk/>
          <pc:sldMk cId="2320537649" sldId="263"/>
        </pc:sldMkLst>
        <pc:spChg chg="mod">
          <ac:chgData name="Pikesville SDA Church" userId="1bd66930397a1b1d" providerId="LiveId" clId="{3C86072C-CEC5-43AF-ADF7-47864CD16171}" dt="2020-12-04T14:28:53.864" v="1021" actId="122"/>
          <ac:spMkLst>
            <pc:docMk/>
            <pc:sldMk cId="2320537649" sldId="263"/>
            <ac:spMk id="2" creationId="{9A1D0E14-A59D-4750-9D68-5B4FBA13FB36}"/>
          </ac:spMkLst>
        </pc:spChg>
        <pc:spChg chg="mod">
          <ac:chgData name="Pikesville SDA Church" userId="1bd66930397a1b1d" providerId="LiveId" clId="{3C86072C-CEC5-43AF-ADF7-47864CD16171}" dt="2020-12-04T14:28:47.163" v="1020" actId="255"/>
          <ac:spMkLst>
            <pc:docMk/>
            <pc:sldMk cId="2320537649" sldId="263"/>
            <ac:spMk id="3" creationId="{C608D68D-C68C-42EA-A024-347EED9F01E3}"/>
          </ac:spMkLst>
        </pc:spChg>
        <pc:spChg chg="add">
          <ac:chgData name="Pikesville SDA Church" userId="1bd66930397a1b1d" providerId="LiveId" clId="{3C86072C-CEC5-43AF-ADF7-47864CD16171}" dt="2020-12-04T04:46:37.940" v="600" actId="26606"/>
          <ac:spMkLst>
            <pc:docMk/>
            <pc:sldMk cId="2320537649" sldId="263"/>
            <ac:spMk id="9" creationId="{6A84B152-3496-4C52-AF08-97AFFC09DD2C}"/>
          </ac:spMkLst>
        </pc:spChg>
        <pc:spChg chg="add">
          <ac:chgData name="Pikesville SDA Church" userId="1bd66930397a1b1d" providerId="LiveId" clId="{3C86072C-CEC5-43AF-ADF7-47864CD16171}" dt="2020-12-04T04:46:37.940" v="600" actId="26606"/>
          <ac:spMkLst>
            <pc:docMk/>
            <pc:sldMk cId="2320537649" sldId="263"/>
            <ac:spMk id="11" creationId="{6B2ADB95-0FA3-4BD7-A8AC-89D014A83E5B}"/>
          </ac:spMkLst>
        </pc:spChg>
        <pc:spChg chg="add">
          <ac:chgData name="Pikesville SDA Church" userId="1bd66930397a1b1d" providerId="LiveId" clId="{3C86072C-CEC5-43AF-ADF7-47864CD16171}" dt="2020-12-04T04:46:37.940" v="600" actId="26606"/>
          <ac:spMkLst>
            <pc:docMk/>
            <pc:sldMk cId="2320537649" sldId="263"/>
            <ac:spMk id="13" creationId="{C924DBCE-E731-4B22-8181-A39C1D86276C}"/>
          </ac:spMkLst>
        </pc:spChg>
        <pc:spChg chg="add">
          <ac:chgData name="Pikesville SDA Church" userId="1bd66930397a1b1d" providerId="LiveId" clId="{3C86072C-CEC5-43AF-ADF7-47864CD16171}" dt="2020-12-04T04:46:37.940" v="600" actId="26606"/>
          <ac:spMkLst>
            <pc:docMk/>
            <pc:sldMk cId="2320537649" sldId="263"/>
            <ac:spMk id="15" creationId="{4CBF9756-6AC8-4C65-84DF-56FBFFA1D873}"/>
          </ac:spMkLst>
        </pc:spChg>
        <pc:spChg chg="add">
          <ac:chgData name="Pikesville SDA Church" userId="1bd66930397a1b1d" providerId="LiveId" clId="{3C86072C-CEC5-43AF-ADF7-47864CD16171}" dt="2020-12-04T04:46:37.940" v="600" actId="26606"/>
          <ac:spMkLst>
            <pc:docMk/>
            <pc:sldMk cId="2320537649" sldId="263"/>
            <ac:spMk id="17" creationId="{2D385988-EAAF-4C27-AF8A-2BFBECAF3D4F}"/>
          </ac:spMkLst>
        </pc:spChg>
        <pc:spChg chg="add">
          <ac:chgData name="Pikesville SDA Church" userId="1bd66930397a1b1d" providerId="LiveId" clId="{3C86072C-CEC5-43AF-ADF7-47864CD16171}" dt="2020-12-04T04:46:37.940" v="600" actId="26606"/>
          <ac:spMkLst>
            <pc:docMk/>
            <pc:sldMk cId="2320537649" sldId="263"/>
            <ac:spMk id="21" creationId="{B621D332-7329-4994-8836-C429A51B7549}"/>
          </ac:spMkLst>
        </pc:spChg>
        <pc:spChg chg="add">
          <ac:chgData name="Pikesville SDA Church" userId="1bd66930397a1b1d" providerId="LiveId" clId="{3C86072C-CEC5-43AF-ADF7-47864CD16171}" dt="2020-12-04T04:46:37.940" v="600" actId="26606"/>
          <ac:spMkLst>
            <pc:docMk/>
            <pc:sldMk cId="2320537649" sldId="263"/>
            <ac:spMk id="23" creationId="{2D20F754-35A9-4508-BE3C-C59996D1437B}"/>
          </ac:spMkLst>
        </pc:spChg>
        <pc:picChg chg="add mod">
          <ac:chgData name="Pikesville SDA Church" userId="1bd66930397a1b1d" providerId="LiveId" clId="{3C86072C-CEC5-43AF-ADF7-47864CD16171}" dt="2020-12-04T04:46:37.940" v="600" actId="26606"/>
          <ac:picMkLst>
            <pc:docMk/>
            <pc:sldMk cId="2320537649" sldId="263"/>
            <ac:picMk id="4" creationId="{732919C4-D3FB-4071-B9CF-D0DABD0EE5DD}"/>
          </ac:picMkLst>
        </pc:picChg>
        <pc:cxnChg chg="add">
          <ac:chgData name="Pikesville SDA Church" userId="1bd66930397a1b1d" providerId="LiveId" clId="{3C86072C-CEC5-43AF-ADF7-47864CD16171}" dt="2020-12-04T04:46:37.940" v="600" actId="26606"/>
          <ac:cxnSpMkLst>
            <pc:docMk/>
            <pc:sldMk cId="2320537649" sldId="263"/>
            <ac:cxnSpMk id="19" creationId="{43621FD4-D14D-45D5-9A57-9A2DE5EA59C0}"/>
          </ac:cxnSpMkLst>
        </pc:cxnChg>
      </pc:sldChg>
      <pc:sldChg chg="addSp modSp mod setBg">
        <pc:chgData name="Pikesville SDA Church" userId="1bd66930397a1b1d" providerId="LiveId" clId="{3C86072C-CEC5-43AF-ADF7-47864CD16171}" dt="2020-12-04T14:29:25.384" v="1025" actId="255"/>
        <pc:sldMkLst>
          <pc:docMk/>
          <pc:sldMk cId="557966541" sldId="264"/>
        </pc:sldMkLst>
        <pc:spChg chg="mod">
          <ac:chgData name="Pikesville SDA Church" userId="1bd66930397a1b1d" providerId="LiveId" clId="{3C86072C-CEC5-43AF-ADF7-47864CD16171}" dt="2020-12-04T14:29:05.549" v="1022" actId="122"/>
          <ac:spMkLst>
            <pc:docMk/>
            <pc:sldMk cId="557966541" sldId="264"/>
            <ac:spMk id="2" creationId="{1BCEF530-4AAE-42E3-BF4B-04AB3DA56CE1}"/>
          </ac:spMkLst>
        </pc:spChg>
        <pc:spChg chg="mod">
          <ac:chgData name="Pikesville SDA Church" userId="1bd66930397a1b1d" providerId="LiveId" clId="{3C86072C-CEC5-43AF-ADF7-47864CD16171}" dt="2020-12-04T14:29:25.384" v="1025" actId="255"/>
          <ac:spMkLst>
            <pc:docMk/>
            <pc:sldMk cId="557966541" sldId="264"/>
            <ac:spMk id="3" creationId="{4ADE2181-A89D-49D1-A6AB-7239F9E13D30}"/>
          </ac:spMkLst>
        </pc:spChg>
        <pc:spChg chg="add">
          <ac:chgData name="Pikesville SDA Church" userId="1bd66930397a1b1d" providerId="LiveId" clId="{3C86072C-CEC5-43AF-ADF7-47864CD16171}" dt="2020-12-04T04:46:42.649" v="601" actId="26606"/>
          <ac:spMkLst>
            <pc:docMk/>
            <pc:sldMk cId="557966541" sldId="264"/>
            <ac:spMk id="9" creationId="{6A84B152-3496-4C52-AF08-97AFFC09DD2C}"/>
          </ac:spMkLst>
        </pc:spChg>
        <pc:spChg chg="add">
          <ac:chgData name="Pikesville SDA Church" userId="1bd66930397a1b1d" providerId="LiveId" clId="{3C86072C-CEC5-43AF-ADF7-47864CD16171}" dt="2020-12-04T04:46:42.649" v="601" actId="26606"/>
          <ac:spMkLst>
            <pc:docMk/>
            <pc:sldMk cId="557966541" sldId="264"/>
            <ac:spMk id="11" creationId="{6B2ADB95-0FA3-4BD7-A8AC-89D014A83E5B}"/>
          </ac:spMkLst>
        </pc:spChg>
        <pc:spChg chg="add">
          <ac:chgData name="Pikesville SDA Church" userId="1bd66930397a1b1d" providerId="LiveId" clId="{3C86072C-CEC5-43AF-ADF7-47864CD16171}" dt="2020-12-04T04:46:42.649" v="601" actId="26606"/>
          <ac:spMkLst>
            <pc:docMk/>
            <pc:sldMk cId="557966541" sldId="264"/>
            <ac:spMk id="13" creationId="{C924DBCE-E731-4B22-8181-A39C1D86276C}"/>
          </ac:spMkLst>
        </pc:spChg>
        <pc:spChg chg="add">
          <ac:chgData name="Pikesville SDA Church" userId="1bd66930397a1b1d" providerId="LiveId" clId="{3C86072C-CEC5-43AF-ADF7-47864CD16171}" dt="2020-12-04T04:46:42.649" v="601" actId="26606"/>
          <ac:spMkLst>
            <pc:docMk/>
            <pc:sldMk cId="557966541" sldId="264"/>
            <ac:spMk id="15" creationId="{4CBF9756-6AC8-4C65-84DF-56FBFFA1D873}"/>
          </ac:spMkLst>
        </pc:spChg>
        <pc:spChg chg="add">
          <ac:chgData name="Pikesville SDA Church" userId="1bd66930397a1b1d" providerId="LiveId" clId="{3C86072C-CEC5-43AF-ADF7-47864CD16171}" dt="2020-12-04T04:46:42.649" v="601" actId="26606"/>
          <ac:spMkLst>
            <pc:docMk/>
            <pc:sldMk cId="557966541" sldId="264"/>
            <ac:spMk id="17" creationId="{2D385988-EAAF-4C27-AF8A-2BFBECAF3D4F}"/>
          </ac:spMkLst>
        </pc:spChg>
        <pc:spChg chg="add">
          <ac:chgData name="Pikesville SDA Church" userId="1bd66930397a1b1d" providerId="LiveId" clId="{3C86072C-CEC5-43AF-ADF7-47864CD16171}" dt="2020-12-04T04:46:42.649" v="601" actId="26606"/>
          <ac:spMkLst>
            <pc:docMk/>
            <pc:sldMk cId="557966541" sldId="264"/>
            <ac:spMk id="21" creationId="{B621D332-7329-4994-8836-C429A51B7549}"/>
          </ac:spMkLst>
        </pc:spChg>
        <pc:spChg chg="add">
          <ac:chgData name="Pikesville SDA Church" userId="1bd66930397a1b1d" providerId="LiveId" clId="{3C86072C-CEC5-43AF-ADF7-47864CD16171}" dt="2020-12-04T04:46:42.649" v="601" actId="26606"/>
          <ac:spMkLst>
            <pc:docMk/>
            <pc:sldMk cId="557966541" sldId="264"/>
            <ac:spMk id="23" creationId="{2D20F754-35A9-4508-BE3C-C59996D1437B}"/>
          </ac:spMkLst>
        </pc:spChg>
        <pc:picChg chg="add mod">
          <ac:chgData name="Pikesville SDA Church" userId="1bd66930397a1b1d" providerId="LiveId" clId="{3C86072C-CEC5-43AF-ADF7-47864CD16171}" dt="2020-12-04T04:46:42.649" v="601" actId="26606"/>
          <ac:picMkLst>
            <pc:docMk/>
            <pc:sldMk cId="557966541" sldId="264"/>
            <ac:picMk id="4" creationId="{2EAFC94E-BACC-41D5-8D25-24B2FE2AD8EF}"/>
          </ac:picMkLst>
        </pc:picChg>
        <pc:cxnChg chg="add">
          <ac:chgData name="Pikesville SDA Church" userId="1bd66930397a1b1d" providerId="LiveId" clId="{3C86072C-CEC5-43AF-ADF7-47864CD16171}" dt="2020-12-04T04:46:42.649" v="601" actId="26606"/>
          <ac:cxnSpMkLst>
            <pc:docMk/>
            <pc:sldMk cId="557966541" sldId="264"/>
            <ac:cxnSpMk id="19" creationId="{43621FD4-D14D-45D5-9A57-9A2DE5EA59C0}"/>
          </ac:cxnSpMkLst>
        </pc:cxnChg>
      </pc:sldChg>
      <pc:sldChg chg="addSp modSp mod setBg">
        <pc:chgData name="Pikesville SDA Church" userId="1bd66930397a1b1d" providerId="LiveId" clId="{3C86072C-CEC5-43AF-ADF7-47864CD16171}" dt="2020-12-04T14:29:50.550" v="1027" actId="255"/>
        <pc:sldMkLst>
          <pc:docMk/>
          <pc:sldMk cId="277619800" sldId="265"/>
        </pc:sldMkLst>
        <pc:spChg chg="mod">
          <ac:chgData name="Pikesville SDA Church" userId="1bd66930397a1b1d" providerId="LiveId" clId="{3C86072C-CEC5-43AF-ADF7-47864CD16171}" dt="2020-12-04T14:29:36.132" v="1026" actId="122"/>
          <ac:spMkLst>
            <pc:docMk/>
            <pc:sldMk cId="277619800" sldId="265"/>
            <ac:spMk id="2" creationId="{C2D0D46E-363A-4B92-9E37-C6F33232B512}"/>
          </ac:spMkLst>
        </pc:spChg>
        <pc:spChg chg="mod">
          <ac:chgData name="Pikesville SDA Church" userId="1bd66930397a1b1d" providerId="LiveId" clId="{3C86072C-CEC5-43AF-ADF7-47864CD16171}" dt="2020-12-04T14:29:50.550" v="1027" actId="255"/>
          <ac:spMkLst>
            <pc:docMk/>
            <pc:sldMk cId="277619800" sldId="265"/>
            <ac:spMk id="3" creationId="{027829F0-0D36-4201-A2B4-E0AAF90E4AC1}"/>
          </ac:spMkLst>
        </pc:spChg>
        <pc:spChg chg="add">
          <ac:chgData name="Pikesville SDA Church" userId="1bd66930397a1b1d" providerId="LiveId" clId="{3C86072C-CEC5-43AF-ADF7-47864CD16171}" dt="2020-12-04T04:46:48.440" v="602" actId="26606"/>
          <ac:spMkLst>
            <pc:docMk/>
            <pc:sldMk cId="277619800" sldId="265"/>
            <ac:spMk id="9" creationId="{6A84B152-3496-4C52-AF08-97AFFC09DD2C}"/>
          </ac:spMkLst>
        </pc:spChg>
        <pc:spChg chg="add">
          <ac:chgData name="Pikesville SDA Church" userId="1bd66930397a1b1d" providerId="LiveId" clId="{3C86072C-CEC5-43AF-ADF7-47864CD16171}" dt="2020-12-04T04:46:48.440" v="602" actId="26606"/>
          <ac:spMkLst>
            <pc:docMk/>
            <pc:sldMk cId="277619800" sldId="265"/>
            <ac:spMk id="11" creationId="{6B2ADB95-0FA3-4BD7-A8AC-89D014A83E5B}"/>
          </ac:spMkLst>
        </pc:spChg>
        <pc:spChg chg="add">
          <ac:chgData name="Pikesville SDA Church" userId="1bd66930397a1b1d" providerId="LiveId" clId="{3C86072C-CEC5-43AF-ADF7-47864CD16171}" dt="2020-12-04T04:46:48.440" v="602" actId="26606"/>
          <ac:spMkLst>
            <pc:docMk/>
            <pc:sldMk cId="277619800" sldId="265"/>
            <ac:spMk id="13" creationId="{C924DBCE-E731-4B22-8181-A39C1D86276C}"/>
          </ac:spMkLst>
        </pc:spChg>
        <pc:spChg chg="add">
          <ac:chgData name="Pikesville SDA Church" userId="1bd66930397a1b1d" providerId="LiveId" clId="{3C86072C-CEC5-43AF-ADF7-47864CD16171}" dt="2020-12-04T04:46:48.440" v="602" actId="26606"/>
          <ac:spMkLst>
            <pc:docMk/>
            <pc:sldMk cId="277619800" sldId="265"/>
            <ac:spMk id="15" creationId="{4CBF9756-6AC8-4C65-84DF-56FBFFA1D873}"/>
          </ac:spMkLst>
        </pc:spChg>
        <pc:spChg chg="add">
          <ac:chgData name="Pikesville SDA Church" userId="1bd66930397a1b1d" providerId="LiveId" clId="{3C86072C-CEC5-43AF-ADF7-47864CD16171}" dt="2020-12-04T04:46:48.440" v="602" actId="26606"/>
          <ac:spMkLst>
            <pc:docMk/>
            <pc:sldMk cId="277619800" sldId="265"/>
            <ac:spMk id="17" creationId="{2D385988-EAAF-4C27-AF8A-2BFBECAF3D4F}"/>
          </ac:spMkLst>
        </pc:spChg>
        <pc:spChg chg="add">
          <ac:chgData name="Pikesville SDA Church" userId="1bd66930397a1b1d" providerId="LiveId" clId="{3C86072C-CEC5-43AF-ADF7-47864CD16171}" dt="2020-12-04T04:46:48.440" v="602" actId="26606"/>
          <ac:spMkLst>
            <pc:docMk/>
            <pc:sldMk cId="277619800" sldId="265"/>
            <ac:spMk id="21" creationId="{B621D332-7329-4994-8836-C429A51B7549}"/>
          </ac:spMkLst>
        </pc:spChg>
        <pc:spChg chg="add">
          <ac:chgData name="Pikesville SDA Church" userId="1bd66930397a1b1d" providerId="LiveId" clId="{3C86072C-CEC5-43AF-ADF7-47864CD16171}" dt="2020-12-04T04:46:48.440" v="602" actId="26606"/>
          <ac:spMkLst>
            <pc:docMk/>
            <pc:sldMk cId="277619800" sldId="265"/>
            <ac:spMk id="23" creationId="{2D20F754-35A9-4508-BE3C-C59996D1437B}"/>
          </ac:spMkLst>
        </pc:spChg>
        <pc:picChg chg="add mod">
          <ac:chgData name="Pikesville SDA Church" userId="1bd66930397a1b1d" providerId="LiveId" clId="{3C86072C-CEC5-43AF-ADF7-47864CD16171}" dt="2020-12-04T04:46:48.440" v="602" actId="26606"/>
          <ac:picMkLst>
            <pc:docMk/>
            <pc:sldMk cId="277619800" sldId="265"/>
            <ac:picMk id="4" creationId="{469C4B4A-1D8D-42E4-A6D3-45F647A8E23B}"/>
          </ac:picMkLst>
        </pc:picChg>
        <pc:cxnChg chg="add">
          <ac:chgData name="Pikesville SDA Church" userId="1bd66930397a1b1d" providerId="LiveId" clId="{3C86072C-CEC5-43AF-ADF7-47864CD16171}" dt="2020-12-04T04:46:48.440" v="602" actId="26606"/>
          <ac:cxnSpMkLst>
            <pc:docMk/>
            <pc:sldMk cId="277619800" sldId="265"/>
            <ac:cxnSpMk id="19" creationId="{43621FD4-D14D-45D5-9A57-9A2DE5EA59C0}"/>
          </ac:cxnSpMkLst>
        </pc:cxnChg>
      </pc:sldChg>
      <pc:sldChg chg="addSp modSp mod setBg">
        <pc:chgData name="Pikesville SDA Church" userId="1bd66930397a1b1d" providerId="LiveId" clId="{3C86072C-CEC5-43AF-ADF7-47864CD16171}" dt="2020-12-04T14:30:18.915" v="1031" actId="14100"/>
        <pc:sldMkLst>
          <pc:docMk/>
          <pc:sldMk cId="3065944806" sldId="266"/>
        </pc:sldMkLst>
        <pc:spChg chg="mod">
          <ac:chgData name="Pikesville SDA Church" userId="1bd66930397a1b1d" providerId="LiveId" clId="{3C86072C-CEC5-43AF-ADF7-47864CD16171}" dt="2020-12-04T14:29:58.482" v="1028" actId="14100"/>
          <ac:spMkLst>
            <pc:docMk/>
            <pc:sldMk cId="3065944806" sldId="266"/>
            <ac:spMk id="2" creationId="{F0F83C3C-22DF-4E9C-9B2F-299622BD7333}"/>
          </ac:spMkLst>
        </pc:spChg>
        <pc:spChg chg="mod">
          <ac:chgData name="Pikesville SDA Church" userId="1bd66930397a1b1d" providerId="LiveId" clId="{3C86072C-CEC5-43AF-ADF7-47864CD16171}" dt="2020-12-04T14:30:18.915" v="1031" actId="14100"/>
          <ac:spMkLst>
            <pc:docMk/>
            <pc:sldMk cId="3065944806" sldId="266"/>
            <ac:spMk id="3" creationId="{48F33DA2-4065-404C-B0F5-A3D1F1ABE771}"/>
          </ac:spMkLst>
        </pc:spChg>
        <pc:spChg chg="add">
          <ac:chgData name="Pikesville SDA Church" userId="1bd66930397a1b1d" providerId="LiveId" clId="{3C86072C-CEC5-43AF-ADF7-47864CD16171}" dt="2020-12-04T04:47:11.051" v="603" actId="26606"/>
          <ac:spMkLst>
            <pc:docMk/>
            <pc:sldMk cId="3065944806" sldId="266"/>
            <ac:spMk id="9" creationId="{59A309A7-1751-4ABE-A3C1-EEC40366AD89}"/>
          </ac:spMkLst>
        </pc:spChg>
        <pc:spChg chg="add">
          <ac:chgData name="Pikesville SDA Church" userId="1bd66930397a1b1d" providerId="LiveId" clId="{3C86072C-CEC5-43AF-ADF7-47864CD16171}" dt="2020-12-04T04:47:11.051" v="603" actId="26606"/>
          <ac:spMkLst>
            <pc:docMk/>
            <pc:sldMk cId="3065944806" sldId="266"/>
            <ac:spMk id="11" creationId="{967D8EB6-EAE1-4F9C-B398-83321E287204}"/>
          </ac:spMkLst>
        </pc:spChg>
        <pc:picChg chg="add mod">
          <ac:chgData name="Pikesville SDA Church" userId="1bd66930397a1b1d" providerId="LiveId" clId="{3C86072C-CEC5-43AF-ADF7-47864CD16171}" dt="2020-12-04T04:47:11.051" v="603" actId="26606"/>
          <ac:picMkLst>
            <pc:docMk/>
            <pc:sldMk cId="3065944806" sldId="266"/>
            <ac:picMk id="4" creationId="{5C775132-6591-461C-AE72-4FC98723EAC1}"/>
          </ac:picMkLst>
        </pc:picChg>
      </pc:sldChg>
      <pc:sldChg chg="addSp modSp mod setBg">
        <pc:chgData name="Pikesville SDA Church" userId="1bd66930397a1b1d" providerId="LiveId" clId="{3C86072C-CEC5-43AF-ADF7-47864CD16171}" dt="2020-12-04T20:04:17.026" v="1269" actId="207"/>
        <pc:sldMkLst>
          <pc:docMk/>
          <pc:sldMk cId="2898897869" sldId="267"/>
        </pc:sldMkLst>
        <pc:spChg chg="mod">
          <ac:chgData name="Pikesville SDA Church" userId="1bd66930397a1b1d" providerId="LiveId" clId="{3C86072C-CEC5-43AF-ADF7-47864CD16171}" dt="2020-12-04T14:30:25.679" v="1032" actId="14100"/>
          <ac:spMkLst>
            <pc:docMk/>
            <pc:sldMk cId="2898897869" sldId="267"/>
            <ac:spMk id="2" creationId="{8FD300D6-8140-4BE3-8919-94D6D7D24785}"/>
          </ac:spMkLst>
        </pc:spChg>
        <pc:spChg chg="mod">
          <ac:chgData name="Pikesville SDA Church" userId="1bd66930397a1b1d" providerId="LiveId" clId="{3C86072C-CEC5-43AF-ADF7-47864CD16171}" dt="2020-12-04T20:04:17.026" v="1269" actId="207"/>
          <ac:spMkLst>
            <pc:docMk/>
            <pc:sldMk cId="2898897869" sldId="267"/>
            <ac:spMk id="3" creationId="{9B3B4447-697C-4FB9-954C-6BDC10E7FC30}"/>
          </ac:spMkLst>
        </pc:spChg>
        <pc:spChg chg="add">
          <ac:chgData name="Pikesville SDA Church" userId="1bd66930397a1b1d" providerId="LiveId" clId="{3C86072C-CEC5-43AF-ADF7-47864CD16171}" dt="2020-12-04T04:47:18.918" v="604" actId="26606"/>
          <ac:spMkLst>
            <pc:docMk/>
            <pc:sldMk cId="2898897869" sldId="267"/>
            <ac:spMk id="9" creationId="{59A309A7-1751-4ABE-A3C1-EEC40366AD89}"/>
          </ac:spMkLst>
        </pc:spChg>
        <pc:spChg chg="add">
          <ac:chgData name="Pikesville SDA Church" userId="1bd66930397a1b1d" providerId="LiveId" clId="{3C86072C-CEC5-43AF-ADF7-47864CD16171}" dt="2020-12-04T04:47:18.918" v="604" actId="26606"/>
          <ac:spMkLst>
            <pc:docMk/>
            <pc:sldMk cId="2898897869" sldId="267"/>
            <ac:spMk id="11" creationId="{967D8EB6-EAE1-4F9C-B398-83321E287204}"/>
          </ac:spMkLst>
        </pc:spChg>
        <pc:picChg chg="add mod">
          <ac:chgData name="Pikesville SDA Church" userId="1bd66930397a1b1d" providerId="LiveId" clId="{3C86072C-CEC5-43AF-ADF7-47864CD16171}" dt="2020-12-04T04:47:18.918" v="604" actId="26606"/>
          <ac:picMkLst>
            <pc:docMk/>
            <pc:sldMk cId="2898897869" sldId="267"/>
            <ac:picMk id="4" creationId="{D24A809C-5F0B-43C3-911F-E6B7B041EA7C}"/>
          </ac:picMkLst>
        </pc:picChg>
      </pc:sldChg>
      <pc:sldChg chg="addSp modSp mod setBg">
        <pc:chgData name="Pikesville SDA Church" userId="1bd66930397a1b1d" providerId="LiveId" clId="{3C86072C-CEC5-43AF-ADF7-47864CD16171}" dt="2020-12-04T14:31:33.834" v="1041" actId="1076"/>
        <pc:sldMkLst>
          <pc:docMk/>
          <pc:sldMk cId="3535327288" sldId="268"/>
        </pc:sldMkLst>
        <pc:spChg chg="mod">
          <ac:chgData name="Pikesville SDA Church" userId="1bd66930397a1b1d" providerId="LiveId" clId="{3C86072C-CEC5-43AF-ADF7-47864CD16171}" dt="2020-12-04T14:31:01.510" v="1036" actId="255"/>
          <ac:spMkLst>
            <pc:docMk/>
            <pc:sldMk cId="3535327288" sldId="268"/>
            <ac:spMk id="2" creationId="{B81B1A9B-723F-4248-883C-AD73B0C2A3F2}"/>
          </ac:spMkLst>
        </pc:spChg>
        <pc:spChg chg="mod">
          <ac:chgData name="Pikesville SDA Church" userId="1bd66930397a1b1d" providerId="LiveId" clId="{3C86072C-CEC5-43AF-ADF7-47864CD16171}" dt="2020-12-04T14:31:33.834" v="1041" actId="1076"/>
          <ac:spMkLst>
            <pc:docMk/>
            <pc:sldMk cId="3535327288" sldId="268"/>
            <ac:spMk id="3" creationId="{7269F90F-C0FD-426C-B3AE-E3710A22A919}"/>
          </ac:spMkLst>
        </pc:spChg>
        <pc:spChg chg="add">
          <ac:chgData name="Pikesville SDA Church" userId="1bd66930397a1b1d" providerId="LiveId" clId="{3C86072C-CEC5-43AF-ADF7-47864CD16171}" dt="2020-12-04T04:47:25.855" v="605" actId="26606"/>
          <ac:spMkLst>
            <pc:docMk/>
            <pc:sldMk cId="3535327288" sldId="268"/>
            <ac:spMk id="9" creationId="{59A309A7-1751-4ABE-A3C1-EEC40366AD89}"/>
          </ac:spMkLst>
        </pc:spChg>
        <pc:spChg chg="add">
          <ac:chgData name="Pikesville SDA Church" userId="1bd66930397a1b1d" providerId="LiveId" clId="{3C86072C-CEC5-43AF-ADF7-47864CD16171}" dt="2020-12-04T04:47:25.855" v="605" actId="26606"/>
          <ac:spMkLst>
            <pc:docMk/>
            <pc:sldMk cId="3535327288" sldId="268"/>
            <ac:spMk id="11" creationId="{967D8EB6-EAE1-4F9C-B398-83321E287204}"/>
          </ac:spMkLst>
        </pc:spChg>
        <pc:picChg chg="add mod">
          <ac:chgData name="Pikesville SDA Church" userId="1bd66930397a1b1d" providerId="LiveId" clId="{3C86072C-CEC5-43AF-ADF7-47864CD16171}" dt="2020-12-04T04:47:25.855" v="605" actId="26606"/>
          <ac:picMkLst>
            <pc:docMk/>
            <pc:sldMk cId="3535327288" sldId="268"/>
            <ac:picMk id="4" creationId="{0996C8F4-818D-4E22-81F2-FE0A643566F6}"/>
          </ac:picMkLst>
        </pc:picChg>
      </pc:sldChg>
      <pc:sldChg chg="addSp modSp mod setBg">
        <pc:chgData name="Pikesville SDA Church" userId="1bd66930397a1b1d" providerId="LiveId" clId="{3C86072C-CEC5-43AF-ADF7-47864CD16171}" dt="2020-12-04T14:34:20.089" v="1062" actId="1076"/>
        <pc:sldMkLst>
          <pc:docMk/>
          <pc:sldMk cId="2862299796" sldId="269"/>
        </pc:sldMkLst>
        <pc:spChg chg="mod">
          <ac:chgData name="Pikesville SDA Church" userId="1bd66930397a1b1d" providerId="LiveId" clId="{3C86072C-CEC5-43AF-ADF7-47864CD16171}" dt="2020-12-04T14:34:12.802" v="1061" actId="1076"/>
          <ac:spMkLst>
            <pc:docMk/>
            <pc:sldMk cId="2862299796" sldId="269"/>
            <ac:spMk id="2" creationId="{5B0DC064-FC9B-41E2-89DF-0D4776FED29F}"/>
          </ac:spMkLst>
        </pc:spChg>
        <pc:spChg chg="mod">
          <ac:chgData name="Pikesville SDA Church" userId="1bd66930397a1b1d" providerId="LiveId" clId="{3C86072C-CEC5-43AF-ADF7-47864CD16171}" dt="2020-12-04T14:34:20.089" v="1062" actId="1076"/>
          <ac:spMkLst>
            <pc:docMk/>
            <pc:sldMk cId="2862299796" sldId="269"/>
            <ac:spMk id="3" creationId="{591B6723-830B-4701-A8DA-250C824BEA5C}"/>
          </ac:spMkLst>
        </pc:spChg>
        <pc:spChg chg="add">
          <ac:chgData name="Pikesville SDA Church" userId="1bd66930397a1b1d" providerId="LiveId" clId="{3C86072C-CEC5-43AF-ADF7-47864CD16171}" dt="2020-12-04T04:47:32.600" v="606" actId="26606"/>
          <ac:spMkLst>
            <pc:docMk/>
            <pc:sldMk cId="2862299796" sldId="269"/>
            <ac:spMk id="9" creationId="{59A309A7-1751-4ABE-A3C1-EEC40366AD89}"/>
          </ac:spMkLst>
        </pc:spChg>
        <pc:spChg chg="add">
          <ac:chgData name="Pikesville SDA Church" userId="1bd66930397a1b1d" providerId="LiveId" clId="{3C86072C-CEC5-43AF-ADF7-47864CD16171}" dt="2020-12-04T04:47:32.600" v="606" actId="26606"/>
          <ac:spMkLst>
            <pc:docMk/>
            <pc:sldMk cId="2862299796" sldId="269"/>
            <ac:spMk id="11" creationId="{967D8EB6-EAE1-4F9C-B398-83321E287204}"/>
          </ac:spMkLst>
        </pc:spChg>
        <pc:picChg chg="add mod">
          <ac:chgData name="Pikesville SDA Church" userId="1bd66930397a1b1d" providerId="LiveId" clId="{3C86072C-CEC5-43AF-ADF7-47864CD16171}" dt="2020-12-04T04:47:32.600" v="606" actId="26606"/>
          <ac:picMkLst>
            <pc:docMk/>
            <pc:sldMk cId="2862299796" sldId="269"/>
            <ac:picMk id="4" creationId="{09DDCC35-B05B-4E47-AFC0-B7399B321919}"/>
          </ac:picMkLst>
        </pc:picChg>
      </pc:sldChg>
      <pc:sldChg chg="addSp modSp mod setBg">
        <pc:chgData name="Pikesville SDA Church" userId="1bd66930397a1b1d" providerId="LiveId" clId="{3C86072C-CEC5-43AF-ADF7-47864CD16171}" dt="2020-12-04T14:34:51.899" v="1066" actId="14100"/>
        <pc:sldMkLst>
          <pc:docMk/>
          <pc:sldMk cId="3876891175" sldId="270"/>
        </pc:sldMkLst>
        <pc:spChg chg="mod">
          <ac:chgData name="Pikesville SDA Church" userId="1bd66930397a1b1d" providerId="LiveId" clId="{3C86072C-CEC5-43AF-ADF7-47864CD16171}" dt="2020-12-04T14:34:32.820" v="1063" actId="255"/>
          <ac:spMkLst>
            <pc:docMk/>
            <pc:sldMk cId="3876891175" sldId="270"/>
            <ac:spMk id="2" creationId="{BC7C9574-8BA9-4E05-9C3A-1129758D2E89}"/>
          </ac:spMkLst>
        </pc:spChg>
        <pc:spChg chg="mod">
          <ac:chgData name="Pikesville SDA Church" userId="1bd66930397a1b1d" providerId="LiveId" clId="{3C86072C-CEC5-43AF-ADF7-47864CD16171}" dt="2020-12-04T14:34:51.899" v="1066" actId="14100"/>
          <ac:spMkLst>
            <pc:docMk/>
            <pc:sldMk cId="3876891175" sldId="270"/>
            <ac:spMk id="3" creationId="{30E7513D-DBBD-480E-8C9B-4EC2657166A2}"/>
          </ac:spMkLst>
        </pc:spChg>
        <pc:spChg chg="add">
          <ac:chgData name="Pikesville SDA Church" userId="1bd66930397a1b1d" providerId="LiveId" clId="{3C86072C-CEC5-43AF-ADF7-47864CD16171}" dt="2020-12-04T04:47:44.090" v="607" actId="26606"/>
          <ac:spMkLst>
            <pc:docMk/>
            <pc:sldMk cId="3876891175" sldId="270"/>
            <ac:spMk id="9" creationId="{59A309A7-1751-4ABE-A3C1-EEC40366AD89}"/>
          </ac:spMkLst>
        </pc:spChg>
        <pc:spChg chg="add">
          <ac:chgData name="Pikesville SDA Church" userId="1bd66930397a1b1d" providerId="LiveId" clId="{3C86072C-CEC5-43AF-ADF7-47864CD16171}" dt="2020-12-04T04:47:44.090" v="607" actId="26606"/>
          <ac:spMkLst>
            <pc:docMk/>
            <pc:sldMk cId="3876891175" sldId="270"/>
            <ac:spMk id="11" creationId="{967D8EB6-EAE1-4F9C-B398-83321E287204}"/>
          </ac:spMkLst>
        </pc:spChg>
        <pc:picChg chg="add mod">
          <ac:chgData name="Pikesville SDA Church" userId="1bd66930397a1b1d" providerId="LiveId" clId="{3C86072C-CEC5-43AF-ADF7-47864CD16171}" dt="2020-12-04T04:47:44.090" v="607" actId="26606"/>
          <ac:picMkLst>
            <pc:docMk/>
            <pc:sldMk cId="3876891175" sldId="270"/>
            <ac:picMk id="4" creationId="{F0653EC2-0419-46A1-B0E6-0D2ABDA908C8}"/>
          </ac:picMkLst>
        </pc:picChg>
      </pc:sldChg>
      <pc:sldChg chg="addSp modSp mod setBg">
        <pc:chgData name="Pikesville SDA Church" userId="1bd66930397a1b1d" providerId="LiveId" clId="{3C86072C-CEC5-43AF-ADF7-47864CD16171}" dt="2020-12-04T20:05:08.026" v="1270" actId="14100"/>
        <pc:sldMkLst>
          <pc:docMk/>
          <pc:sldMk cId="4172855182" sldId="271"/>
        </pc:sldMkLst>
        <pc:spChg chg="mod">
          <ac:chgData name="Pikesville SDA Church" userId="1bd66930397a1b1d" providerId="LiveId" clId="{3C86072C-CEC5-43AF-ADF7-47864CD16171}" dt="2020-12-04T20:05:08.026" v="1270" actId="14100"/>
          <ac:spMkLst>
            <pc:docMk/>
            <pc:sldMk cId="4172855182" sldId="271"/>
            <ac:spMk id="2" creationId="{76E10F16-9ACB-422F-9E35-E5C89CF449FB}"/>
          </ac:spMkLst>
        </pc:spChg>
        <pc:spChg chg="mod">
          <ac:chgData name="Pikesville SDA Church" userId="1bd66930397a1b1d" providerId="LiveId" clId="{3C86072C-CEC5-43AF-ADF7-47864CD16171}" dt="2020-12-04T14:35:39.313" v="1070" actId="14100"/>
          <ac:spMkLst>
            <pc:docMk/>
            <pc:sldMk cId="4172855182" sldId="271"/>
            <ac:spMk id="3" creationId="{627BCE36-8B3A-4418-AFDB-17B52C14AABA}"/>
          </ac:spMkLst>
        </pc:spChg>
        <pc:spChg chg="add">
          <ac:chgData name="Pikesville SDA Church" userId="1bd66930397a1b1d" providerId="LiveId" clId="{3C86072C-CEC5-43AF-ADF7-47864CD16171}" dt="2020-12-04T04:47:49.140" v="608" actId="26606"/>
          <ac:spMkLst>
            <pc:docMk/>
            <pc:sldMk cId="4172855182" sldId="271"/>
            <ac:spMk id="9" creationId="{59A309A7-1751-4ABE-A3C1-EEC40366AD89}"/>
          </ac:spMkLst>
        </pc:spChg>
        <pc:spChg chg="add">
          <ac:chgData name="Pikesville SDA Church" userId="1bd66930397a1b1d" providerId="LiveId" clId="{3C86072C-CEC5-43AF-ADF7-47864CD16171}" dt="2020-12-04T04:47:49.140" v="608" actId="26606"/>
          <ac:spMkLst>
            <pc:docMk/>
            <pc:sldMk cId="4172855182" sldId="271"/>
            <ac:spMk id="11" creationId="{967D8EB6-EAE1-4F9C-B398-83321E287204}"/>
          </ac:spMkLst>
        </pc:spChg>
        <pc:picChg chg="add mod">
          <ac:chgData name="Pikesville SDA Church" userId="1bd66930397a1b1d" providerId="LiveId" clId="{3C86072C-CEC5-43AF-ADF7-47864CD16171}" dt="2020-12-04T04:47:49.140" v="608" actId="26606"/>
          <ac:picMkLst>
            <pc:docMk/>
            <pc:sldMk cId="4172855182" sldId="271"/>
            <ac:picMk id="4" creationId="{4221D514-E479-4E07-B53E-9DCD79118DFC}"/>
          </ac:picMkLst>
        </pc:picChg>
      </pc:sldChg>
      <pc:sldChg chg="addSp modSp mod setBg">
        <pc:chgData name="Pikesville SDA Church" userId="1bd66930397a1b1d" providerId="LiveId" clId="{3C86072C-CEC5-43AF-ADF7-47864CD16171}" dt="2020-12-04T20:05:28.028" v="1271" actId="255"/>
        <pc:sldMkLst>
          <pc:docMk/>
          <pc:sldMk cId="1771126492" sldId="272"/>
        </pc:sldMkLst>
        <pc:spChg chg="mod">
          <ac:chgData name="Pikesville SDA Church" userId="1bd66930397a1b1d" providerId="LiveId" clId="{3C86072C-CEC5-43AF-ADF7-47864CD16171}" dt="2020-12-04T20:05:28.028" v="1271" actId="255"/>
          <ac:spMkLst>
            <pc:docMk/>
            <pc:sldMk cId="1771126492" sldId="272"/>
            <ac:spMk id="2" creationId="{741F9839-7140-44B2-A417-799B70F34F4D}"/>
          </ac:spMkLst>
        </pc:spChg>
        <pc:spChg chg="mod">
          <ac:chgData name="Pikesville SDA Church" userId="1bd66930397a1b1d" providerId="LiveId" clId="{3C86072C-CEC5-43AF-ADF7-47864CD16171}" dt="2020-12-04T14:36:44.767" v="1079" actId="14100"/>
          <ac:spMkLst>
            <pc:docMk/>
            <pc:sldMk cId="1771126492" sldId="272"/>
            <ac:spMk id="3" creationId="{DA19E961-6E87-4AD0-915B-98682C462FCC}"/>
          </ac:spMkLst>
        </pc:spChg>
        <pc:spChg chg="add">
          <ac:chgData name="Pikesville SDA Church" userId="1bd66930397a1b1d" providerId="LiveId" clId="{3C86072C-CEC5-43AF-ADF7-47864CD16171}" dt="2020-12-04T04:47:56.959" v="609" actId="26606"/>
          <ac:spMkLst>
            <pc:docMk/>
            <pc:sldMk cId="1771126492" sldId="272"/>
            <ac:spMk id="9" creationId="{59A309A7-1751-4ABE-A3C1-EEC40366AD89}"/>
          </ac:spMkLst>
        </pc:spChg>
        <pc:spChg chg="add">
          <ac:chgData name="Pikesville SDA Church" userId="1bd66930397a1b1d" providerId="LiveId" clId="{3C86072C-CEC5-43AF-ADF7-47864CD16171}" dt="2020-12-04T04:47:56.959" v="609" actId="26606"/>
          <ac:spMkLst>
            <pc:docMk/>
            <pc:sldMk cId="1771126492" sldId="272"/>
            <ac:spMk id="11" creationId="{967D8EB6-EAE1-4F9C-B398-83321E287204}"/>
          </ac:spMkLst>
        </pc:spChg>
        <pc:picChg chg="add mod">
          <ac:chgData name="Pikesville SDA Church" userId="1bd66930397a1b1d" providerId="LiveId" clId="{3C86072C-CEC5-43AF-ADF7-47864CD16171}" dt="2020-12-04T04:47:56.959" v="609" actId="26606"/>
          <ac:picMkLst>
            <pc:docMk/>
            <pc:sldMk cId="1771126492" sldId="272"/>
            <ac:picMk id="4" creationId="{35A8188B-5912-41B5-A124-AB7546D87EEF}"/>
          </ac:picMkLst>
        </pc:picChg>
      </pc:sldChg>
      <pc:sldChg chg="addSp modSp new mod setBg">
        <pc:chgData name="Pikesville SDA Church" userId="1bd66930397a1b1d" providerId="LiveId" clId="{3C86072C-CEC5-43AF-ADF7-47864CD16171}" dt="2020-12-04T20:05:45.209" v="1273" actId="255"/>
        <pc:sldMkLst>
          <pc:docMk/>
          <pc:sldMk cId="3885945904" sldId="273"/>
        </pc:sldMkLst>
        <pc:spChg chg="mod">
          <ac:chgData name="Pikesville SDA Church" userId="1bd66930397a1b1d" providerId="LiveId" clId="{3C86072C-CEC5-43AF-ADF7-47864CD16171}" dt="2020-12-04T20:05:45.209" v="1273" actId="255"/>
          <ac:spMkLst>
            <pc:docMk/>
            <pc:sldMk cId="3885945904" sldId="273"/>
            <ac:spMk id="2" creationId="{4F62F20B-4C38-4F67-B5AD-FF23FC0F1CEC}"/>
          </ac:spMkLst>
        </pc:spChg>
        <pc:spChg chg="mod">
          <ac:chgData name="Pikesville SDA Church" userId="1bd66930397a1b1d" providerId="LiveId" clId="{3C86072C-CEC5-43AF-ADF7-47864CD16171}" dt="2020-12-04T14:37:13.866" v="1082" actId="14100"/>
          <ac:spMkLst>
            <pc:docMk/>
            <pc:sldMk cId="3885945904" sldId="273"/>
            <ac:spMk id="3" creationId="{30FA37D5-DD04-42F7-88F9-C21EDF985A96}"/>
          </ac:spMkLst>
        </pc:spChg>
        <pc:spChg chg="add">
          <ac:chgData name="Pikesville SDA Church" userId="1bd66930397a1b1d" providerId="LiveId" clId="{3C86072C-CEC5-43AF-ADF7-47864CD16171}" dt="2020-12-04T04:48:03.663" v="610" actId="26606"/>
          <ac:spMkLst>
            <pc:docMk/>
            <pc:sldMk cId="3885945904" sldId="273"/>
            <ac:spMk id="9" creationId="{59A309A7-1751-4ABE-A3C1-EEC40366AD89}"/>
          </ac:spMkLst>
        </pc:spChg>
        <pc:spChg chg="add">
          <ac:chgData name="Pikesville SDA Church" userId="1bd66930397a1b1d" providerId="LiveId" clId="{3C86072C-CEC5-43AF-ADF7-47864CD16171}" dt="2020-12-04T04:48:03.663" v="610" actId="26606"/>
          <ac:spMkLst>
            <pc:docMk/>
            <pc:sldMk cId="3885945904" sldId="273"/>
            <ac:spMk id="11" creationId="{967D8EB6-EAE1-4F9C-B398-83321E287204}"/>
          </ac:spMkLst>
        </pc:spChg>
        <pc:picChg chg="add mod">
          <ac:chgData name="Pikesville SDA Church" userId="1bd66930397a1b1d" providerId="LiveId" clId="{3C86072C-CEC5-43AF-ADF7-47864CD16171}" dt="2020-12-04T04:48:03.663" v="610" actId="26606"/>
          <ac:picMkLst>
            <pc:docMk/>
            <pc:sldMk cId="3885945904" sldId="273"/>
            <ac:picMk id="4" creationId="{FC30898B-641F-4DF1-BE71-FBBFF7D6B96C}"/>
          </ac:picMkLst>
        </pc:picChg>
      </pc:sldChg>
      <pc:sldChg chg="addSp modSp new mod ord setBg">
        <pc:chgData name="Pikesville SDA Church" userId="1bd66930397a1b1d" providerId="LiveId" clId="{3C86072C-CEC5-43AF-ADF7-47864CD16171}" dt="2020-12-04T14:06:21.149" v="852" actId="14100"/>
        <pc:sldMkLst>
          <pc:docMk/>
          <pc:sldMk cId="2456366698" sldId="274"/>
        </pc:sldMkLst>
        <pc:spChg chg="mod">
          <ac:chgData name="Pikesville SDA Church" userId="1bd66930397a1b1d" providerId="LiveId" clId="{3C86072C-CEC5-43AF-ADF7-47864CD16171}" dt="2020-12-04T14:05:47.866" v="847" actId="1076"/>
          <ac:spMkLst>
            <pc:docMk/>
            <pc:sldMk cId="2456366698" sldId="274"/>
            <ac:spMk id="2" creationId="{DA4973F8-6EE5-4EE7-9A20-1F0A80446BFC}"/>
          </ac:spMkLst>
        </pc:spChg>
        <pc:spChg chg="mod">
          <ac:chgData name="Pikesville SDA Church" userId="1bd66930397a1b1d" providerId="LiveId" clId="{3C86072C-CEC5-43AF-ADF7-47864CD16171}" dt="2020-12-04T14:06:21.149" v="852" actId="14100"/>
          <ac:spMkLst>
            <pc:docMk/>
            <pc:sldMk cId="2456366698" sldId="274"/>
            <ac:spMk id="3" creationId="{639DE952-59D8-47B1-BFD7-EF7AC40BD3D2}"/>
          </ac:spMkLst>
        </pc:spChg>
        <pc:spChg chg="add">
          <ac:chgData name="Pikesville SDA Church" userId="1bd66930397a1b1d" providerId="LiveId" clId="{3C86072C-CEC5-43AF-ADF7-47864CD16171}" dt="2020-12-04T04:35:52.054" v="560" actId="26606"/>
          <ac:spMkLst>
            <pc:docMk/>
            <pc:sldMk cId="2456366698" sldId="274"/>
            <ac:spMk id="9" creationId="{6A84B152-3496-4C52-AF08-97AFFC09DD2C}"/>
          </ac:spMkLst>
        </pc:spChg>
        <pc:spChg chg="add">
          <ac:chgData name="Pikesville SDA Church" userId="1bd66930397a1b1d" providerId="LiveId" clId="{3C86072C-CEC5-43AF-ADF7-47864CD16171}" dt="2020-12-04T04:35:52.054" v="560" actId="26606"/>
          <ac:spMkLst>
            <pc:docMk/>
            <pc:sldMk cId="2456366698" sldId="274"/>
            <ac:spMk id="11" creationId="{6B2ADB95-0FA3-4BD7-A8AC-89D014A83E5B}"/>
          </ac:spMkLst>
        </pc:spChg>
        <pc:spChg chg="add">
          <ac:chgData name="Pikesville SDA Church" userId="1bd66930397a1b1d" providerId="LiveId" clId="{3C86072C-CEC5-43AF-ADF7-47864CD16171}" dt="2020-12-04T04:35:52.054" v="560" actId="26606"/>
          <ac:spMkLst>
            <pc:docMk/>
            <pc:sldMk cId="2456366698" sldId="274"/>
            <ac:spMk id="13" creationId="{C924DBCE-E731-4B22-8181-A39C1D86276C}"/>
          </ac:spMkLst>
        </pc:spChg>
        <pc:spChg chg="add">
          <ac:chgData name="Pikesville SDA Church" userId="1bd66930397a1b1d" providerId="LiveId" clId="{3C86072C-CEC5-43AF-ADF7-47864CD16171}" dt="2020-12-04T04:35:52.054" v="560" actId="26606"/>
          <ac:spMkLst>
            <pc:docMk/>
            <pc:sldMk cId="2456366698" sldId="274"/>
            <ac:spMk id="15" creationId="{4CBF9756-6AC8-4C65-84DF-56FBFFA1D873}"/>
          </ac:spMkLst>
        </pc:spChg>
        <pc:spChg chg="add">
          <ac:chgData name="Pikesville SDA Church" userId="1bd66930397a1b1d" providerId="LiveId" clId="{3C86072C-CEC5-43AF-ADF7-47864CD16171}" dt="2020-12-04T04:35:52.054" v="560" actId="26606"/>
          <ac:spMkLst>
            <pc:docMk/>
            <pc:sldMk cId="2456366698" sldId="274"/>
            <ac:spMk id="17" creationId="{2D385988-EAAF-4C27-AF8A-2BFBECAF3D4F}"/>
          </ac:spMkLst>
        </pc:spChg>
        <pc:spChg chg="add">
          <ac:chgData name="Pikesville SDA Church" userId="1bd66930397a1b1d" providerId="LiveId" clId="{3C86072C-CEC5-43AF-ADF7-47864CD16171}" dt="2020-12-04T04:35:52.054" v="560" actId="26606"/>
          <ac:spMkLst>
            <pc:docMk/>
            <pc:sldMk cId="2456366698" sldId="274"/>
            <ac:spMk id="21" creationId="{B621D332-7329-4994-8836-C429A51B7549}"/>
          </ac:spMkLst>
        </pc:spChg>
        <pc:spChg chg="add">
          <ac:chgData name="Pikesville SDA Church" userId="1bd66930397a1b1d" providerId="LiveId" clId="{3C86072C-CEC5-43AF-ADF7-47864CD16171}" dt="2020-12-04T04:35:52.054" v="560" actId="26606"/>
          <ac:spMkLst>
            <pc:docMk/>
            <pc:sldMk cId="2456366698" sldId="274"/>
            <ac:spMk id="23" creationId="{2D20F754-35A9-4508-BE3C-C59996D1437B}"/>
          </ac:spMkLst>
        </pc:spChg>
        <pc:picChg chg="add mod">
          <ac:chgData name="Pikesville SDA Church" userId="1bd66930397a1b1d" providerId="LiveId" clId="{3C86072C-CEC5-43AF-ADF7-47864CD16171}" dt="2020-12-04T04:35:52.054" v="560" actId="26606"/>
          <ac:picMkLst>
            <pc:docMk/>
            <pc:sldMk cId="2456366698" sldId="274"/>
            <ac:picMk id="4" creationId="{73E3AE74-6494-4688-9F38-A43E61430717}"/>
          </ac:picMkLst>
        </pc:picChg>
        <pc:cxnChg chg="add">
          <ac:chgData name="Pikesville SDA Church" userId="1bd66930397a1b1d" providerId="LiveId" clId="{3C86072C-CEC5-43AF-ADF7-47864CD16171}" dt="2020-12-04T04:35:52.054" v="560" actId="26606"/>
          <ac:cxnSpMkLst>
            <pc:docMk/>
            <pc:sldMk cId="2456366698" sldId="274"/>
            <ac:cxnSpMk id="19" creationId="{43621FD4-D14D-45D5-9A57-9A2DE5EA59C0}"/>
          </ac:cxnSpMkLst>
        </pc:cxnChg>
      </pc:sldChg>
      <pc:sldChg chg="addSp modSp new mod ord setBg">
        <pc:chgData name="Pikesville SDA Church" userId="1bd66930397a1b1d" providerId="LiveId" clId="{3C86072C-CEC5-43AF-ADF7-47864CD16171}" dt="2020-12-04T19:51:06.688" v="1253" actId="14100"/>
        <pc:sldMkLst>
          <pc:docMk/>
          <pc:sldMk cId="2101758656" sldId="275"/>
        </pc:sldMkLst>
        <pc:spChg chg="mod">
          <ac:chgData name="Pikesville SDA Church" userId="1bd66930397a1b1d" providerId="LiveId" clId="{3C86072C-CEC5-43AF-ADF7-47864CD16171}" dt="2020-12-04T14:42:03.457" v="1110" actId="26606"/>
          <ac:spMkLst>
            <pc:docMk/>
            <pc:sldMk cId="2101758656" sldId="275"/>
            <ac:spMk id="2" creationId="{F088F4CC-F2B4-4A02-9A66-2A23FC2F13D4}"/>
          </ac:spMkLst>
        </pc:spChg>
        <pc:spChg chg="mod">
          <ac:chgData name="Pikesville SDA Church" userId="1bd66930397a1b1d" providerId="LiveId" clId="{3C86072C-CEC5-43AF-ADF7-47864CD16171}" dt="2020-12-04T19:51:06.688" v="1253" actId="14100"/>
          <ac:spMkLst>
            <pc:docMk/>
            <pc:sldMk cId="2101758656" sldId="275"/>
            <ac:spMk id="3" creationId="{9CC65F6A-2D9E-45DA-8876-626DE8C10626}"/>
          </ac:spMkLst>
        </pc:spChg>
        <pc:spChg chg="add">
          <ac:chgData name="Pikesville SDA Church" userId="1bd66930397a1b1d" providerId="LiveId" clId="{3C86072C-CEC5-43AF-ADF7-47864CD16171}" dt="2020-12-04T14:42:03.457" v="1110" actId="26606"/>
          <ac:spMkLst>
            <pc:docMk/>
            <pc:sldMk cId="2101758656" sldId="275"/>
            <ac:spMk id="9" creationId="{6A84B152-3496-4C52-AF08-97AFFC09DD2C}"/>
          </ac:spMkLst>
        </pc:spChg>
        <pc:spChg chg="add">
          <ac:chgData name="Pikesville SDA Church" userId="1bd66930397a1b1d" providerId="LiveId" clId="{3C86072C-CEC5-43AF-ADF7-47864CD16171}" dt="2020-12-04T14:42:03.457" v="1110" actId="26606"/>
          <ac:spMkLst>
            <pc:docMk/>
            <pc:sldMk cId="2101758656" sldId="275"/>
            <ac:spMk id="11" creationId="{6B2ADB95-0FA3-4BD7-A8AC-89D014A83E5B}"/>
          </ac:spMkLst>
        </pc:spChg>
        <pc:spChg chg="add">
          <ac:chgData name="Pikesville SDA Church" userId="1bd66930397a1b1d" providerId="LiveId" clId="{3C86072C-CEC5-43AF-ADF7-47864CD16171}" dt="2020-12-04T14:42:03.457" v="1110" actId="26606"/>
          <ac:spMkLst>
            <pc:docMk/>
            <pc:sldMk cId="2101758656" sldId="275"/>
            <ac:spMk id="13" creationId="{C924DBCE-E731-4B22-8181-A39C1D86276C}"/>
          </ac:spMkLst>
        </pc:spChg>
        <pc:spChg chg="add">
          <ac:chgData name="Pikesville SDA Church" userId="1bd66930397a1b1d" providerId="LiveId" clId="{3C86072C-CEC5-43AF-ADF7-47864CD16171}" dt="2020-12-04T14:42:03.457" v="1110" actId="26606"/>
          <ac:spMkLst>
            <pc:docMk/>
            <pc:sldMk cId="2101758656" sldId="275"/>
            <ac:spMk id="15" creationId="{4CBF9756-6AC8-4C65-84DF-56FBFFA1D873}"/>
          </ac:spMkLst>
        </pc:spChg>
        <pc:spChg chg="add">
          <ac:chgData name="Pikesville SDA Church" userId="1bd66930397a1b1d" providerId="LiveId" clId="{3C86072C-CEC5-43AF-ADF7-47864CD16171}" dt="2020-12-04T14:42:03.457" v="1110" actId="26606"/>
          <ac:spMkLst>
            <pc:docMk/>
            <pc:sldMk cId="2101758656" sldId="275"/>
            <ac:spMk id="17" creationId="{2D385988-EAAF-4C27-AF8A-2BFBECAF3D4F}"/>
          </ac:spMkLst>
        </pc:spChg>
        <pc:spChg chg="add">
          <ac:chgData name="Pikesville SDA Church" userId="1bd66930397a1b1d" providerId="LiveId" clId="{3C86072C-CEC5-43AF-ADF7-47864CD16171}" dt="2020-12-04T14:42:03.457" v="1110" actId="26606"/>
          <ac:spMkLst>
            <pc:docMk/>
            <pc:sldMk cId="2101758656" sldId="275"/>
            <ac:spMk id="21" creationId="{B621D332-7329-4994-8836-C429A51B7549}"/>
          </ac:spMkLst>
        </pc:spChg>
        <pc:spChg chg="add">
          <ac:chgData name="Pikesville SDA Church" userId="1bd66930397a1b1d" providerId="LiveId" clId="{3C86072C-CEC5-43AF-ADF7-47864CD16171}" dt="2020-12-04T14:42:03.457" v="1110" actId="26606"/>
          <ac:spMkLst>
            <pc:docMk/>
            <pc:sldMk cId="2101758656" sldId="275"/>
            <ac:spMk id="23" creationId="{2D20F754-35A9-4508-BE3C-C59996D1437B}"/>
          </ac:spMkLst>
        </pc:spChg>
        <pc:picChg chg="add mod">
          <ac:chgData name="Pikesville SDA Church" userId="1bd66930397a1b1d" providerId="LiveId" clId="{3C86072C-CEC5-43AF-ADF7-47864CD16171}" dt="2020-12-04T14:42:03.457" v="1110" actId="26606"/>
          <ac:picMkLst>
            <pc:docMk/>
            <pc:sldMk cId="2101758656" sldId="275"/>
            <ac:picMk id="4" creationId="{0B682193-7BA6-4836-8C21-FD1F717E58B1}"/>
          </ac:picMkLst>
        </pc:picChg>
        <pc:cxnChg chg="add">
          <ac:chgData name="Pikesville SDA Church" userId="1bd66930397a1b1d" providerId="LiveId" clId="{3C86072C-CEC5-43AF-ADF7-47864CD16171}" dt="2020-12-04T14:42:03.457" v="1110" actId="26606"/>
          <ac:cxnSpMkLst>
            <pc:docMk/>
            <pc:sldMk cId="2101758656" sldId="275"/>
            <ac:cxnSpMk id="19" creationId="{43621FD4-D14D-45D5-9A57-9A2DE5EA59C0}"/>
          </ac:cxnSpMkLst>
        </pc:cxnChg>
      </pc:sldChg>
      <pc:sldChg chg="addSp modSp new mod setBg">
        <pc:chgData name="Pikesville SDA Church" userId="1bd66930397a1b1d" providerId="LiveId" clId="{3C86072C-CEC5-43AF-ADF7-47864CD16171}" dt="2020-12-04T20:06:13.131" v="1275" actId="114"/>
        <pc:sldMkLst>
          <pc:docMk/>
          <pc:sldMk cId="1216320205" sldId="276"/>
        </pc:sldMkLst>
        <pc:spChg chg="mod">
          <ac:chgData name="Pikesville SDA Church" userId="1bd66930397a1b1d" providerId="LiveId" clId="{3C86072C-CEC5-43AF-ADF7-47864CD16171}" dt="2020-12-04T14:39:20.456" v="1090" actId="14100"/>
          <ac:spMkLst>
            <pc:docMk/>
            <pc:sldMk cId="1216320205" sldId="276"/>
            <ac:spMk id="2" creationId="{B4425D80-4D38-4E67-80A7-BDFECA13972C}"/>
          </ac:spMkLst>
        </pc:spChg>
        <pc:spChg chg="mod">
          <ac:chgData name="Pikesville SDA Church" userId="1bd66930397a1b1d" providerId="LiveId" clId="{3C86072C-CEC5-43AF-ADF7-47864CD16171}" dt="2020-12-04T20:06:13.131" v="1275" actId="114"/>
          <ac:spMkLst>
            <pc:docMk/>
            <pc:sldMk cId="1216320205" sldId="276"/>
            <ac:spMk id="3" creationId="{870E1243-D4AB-44DB-AFA1-24D77CA9C09D}"/>
          </ac:spMkLst>
        </pc:spChg>
        <pc:spChg chg="add">
          <ac:chgData name="Pikesville SDA Church" userId="1bd66930397a1b1d" providerId="LiveId" clId="{3C86072C-CEC5-43AF-ADF7-47864CD16171}" dt="2020-12-04T14:38:04.700" v="1084" actId="26606"/>
          <ac:spMkLst>
            <pc:docMk/>
            <pc:sldMk cId="1216320205" sldId="276"/>
            <ac:spMk id="9" creationId="{7025EFD5-738C-41B9-87FE-0C00E211BD8B}"/>
          </ac:spMkLst>
        </pc:spChg>
        <pc:spChg chg="add">
          <ac:chgData name="Pikesville SDA Church" userId="1bd66930397a1b1d" providerId="LiveId" clId="{3C86072C-CEC5-43AF-ADF7-47864CD16171}" dt="2020-12-04T14:38:04.700" v="1084" actId="26606"/>
          <ac:spMkLst>
            <pc:docMk/>
            <pc:sldMk cId="1216320205" sldId="276"/>
            <ac:spMk id="11" creationId="{835EF3DD-7D43-4A27-8967-A92FD8CC9365}"/>
          </ac:spMkLst>
        </pc:spChg>
        <pc:picChg chg="add mod ord">
          <ac:chgData name="Pikesville SDA Church" userId="1bd66930397a1b1d" providerId="LiveId" clId="{3C86072C-CEC5-43AF-ADF7-47864CD16171}" dt="2020-12-04T14:38:04.700" v="1084" actId="26606"/>
          <ac:picMkLst>
            <pc:docMk/>
            <pc:sldMk cId="1216320205" sldId="276"/>
            <ac:picMk id="4" creationId="{10A3F699-8946-42D3-93A8-17A63226D5E9}"/>
          </ac:picMkLst>
        </pc:picChg>
      </pc:sldChg>
      <pc:sldChg chg="addSp modSp new mod setBg">
        <pc:chgData name="Pikesville SDA Church" userId="1bd66930397a1b1d" providerId="LiveId" clId="{3C86072C-CEC5-43AF-ADF7-47864CD16171}" dt="2020-12-04T20:06:49.198" v="1278" actId="14100"/>
        <pc:sldMkLst>
          <pc:docMk/>
          <pc:sldMk cId="3773521467" sldId="277"/>
        </pc:sldMkLst>
        <pc:spChg chg="mod">
          <ac:chgData name="Pikesville SDA Church" userId="1bd66930397a1b1d" providerId="LiveId" clId="{3C86072C-CEC5-43AF-ADF7-47864CD16171}" dt="2020-12-04T14:41:37.740" v="1109" actId="1076"/>
          <ac:spMkLst>
            <pc:docMk/>
            <pc:sldMk cId="3773521467" sldId="277"/>
            <ac:spMk id="2" creationId="{2D4BAB79-172B-4D17-BF86-47231EE8A8FD}"/>
          </ac:spMkLst>
        </pc:spChg>
        <pc:spChg chg="mod">
          <ac:chgData name="Pikesville SDA Church" userId="1bd66930397a1b1d" providerId="LiveId" clId="{3C86072C-CEC5-43AF-ADF7-47864CD16171}" dt="2020-12-04T20:06:49.198" v="1278" actId="14100"/>
          <ac:spMkLst>
            <pc:docMk/>
            <pc:sldMk cId="3773521467" sldId="277"/>
            <ac:spMk id="3" creationId="{47EBEF09-83A1-4962-AEE9-1F6AD76E7C19}"/>
          </ac:spMkLst>
        </pc:spChg>
        <pc:spChg chg="add">
          <ac:chgData name="Pikesville SDA Church" userId="1bd66930397a1b1d" providerId="LiveId" clId="{3C86072C-CEC5-43AF-ADF7-47864CD16171}" dt="2020-12-04T14:40:41.331" v="1100" actId="26606"/>
          <ac:spMkLst>
            <pc:docMk/>
            <pc:sldMk cId="3773521467" sldId="277"/>
            <ac:spMk id="9" creationId="{7025EFD5-738C-41B9-87FE-0C00E211BD8B}"/>
          </ac:spMkLst>
        </pc:spChg>
        <pc:spChg chg="add">
          <ac:chgData name="Pikesville SDA Church" userId="1bd66930397a1b1d" providerId="LiveId" clId="{3C86072C-CEC5-43AF-ADF7-47864CD16171}" dt="2020-12-04T14:40:41.331" v="1100" actId="26606"/>
          <ac:spMkLst>
            <pc:docMk/>
            <pc:sldMk cId="3773521467" sldId="277"/>
            <ac:spMk id="11" creationId="{835EF3DD-7D43-4A27-8967-A92FD8CC9365}"/>
          </ac:spMkLst>
        </pc:spChg>
        <pc:picChg chg="add mod ord">
          <ac:chgData name="Pikesville SDA Church" userId="1bd66930397a1b1d" providerId="LiveId" clId="{3C86072C-CEC5-43AF-ADF7-47864CD16171}" dt="2020-12-04T14:40:41.331" v="1100" actId="26606"/>
          <ac:picMkLst>
            <pc:docMk/>
            <pc:sldMk cId="3773521467" sldId="277"/>
            <ac:picMk id="4" creationId="{62927E89-A4CE-4847-A7D5-6EA5F7A4DD91}"/>
          </ac:picMkLst>
        </pc:picChg>
      </pc:sldChg>
      <pc:sldChg chg="addSp delSp modSp new mod">
        <pc:chgData name="Pikesville SDA Church" userId="1bd66930397a1b1d" providerId="LiveId" clId="{3C86072C-CEC5-43AF-ADF7-47864CD16171}" dt="2020-12-04T04:37:45.749" v="569" actId="20577"/>
        <pc:sldMkLst>
          <pc:docMk/>
          <pc:sldMk cId="841782670" sldId="278"/>
        </pc:sldMkLst>
        <pc:spChg chg="mod">
          <ac:chgData name="Pikesville SDA Church" userId="1bd66930397a1b1d" providerId="LiveId" clId="{3C86072C-CEC5-43AF-ADF7-47864CD16171}" dt="2020-12-04T04:08:24.279" v="406" actId="113"/>
          <ac:spMkLst>
            <pc:docMk/>
            <pc:sldMk cId="841782670" sldId="278"/>
            <ac:spMk id="2" creationId="{F353B4BE-8D3B-4E02-81E1-DDDB38449806}"/>
          </ac:spMkLst>
        </pc:spChg>
        <pc:spChg chg="del mod">
          <ac:chgData name="Pikesville SDA Church" userId="1bd66930397a1b1d" providerId="LiveId" clId="{3C86072C-CEC5-43AF-ADF7-47864CD16171}" dt="2020-12-04T04:37:26.801" v="564" actId="26606"/>
          <ac:spMkLst>
            <pc:docMk/>
            <pc:sldMk cId="841782670" sldId="278"/>
            <ac:spMk id="3" creationId="{603D6AB4-4C89-4352-97C8-BE076C6B2B7A}"/>
          </ac:spMkLst>
        </pc:spChg>
        <pc:graphicFrameChg chg="add mod">
          <ac:chgData name="Pikesville SDA Church" userId="1bd66930397a1b1d" providerId="LiveId" clId="{3C86072C-CEC5-43AF-ADF7-47864CD16171}" dt="2020-12-04T04:37:45.749" v="569" actId="20577"/>
          <ac:graphicFrameMkLst>
            <pc:docMk/>
            <pc:sldMk cId="841782670" sldId="278"/>
            <ac:graphicFrameMk id="6" creationId="{31487451-1350-4E1C-B819-F1A3AFF40665}"/>
          </ac:graphicFrameMkLst>
        </pc:graphicFrameChg>
        <pc:picChg chg="add mod">
          <ac:chgData name="Pikesville SDA Church" userId="1bd66930397a1b1d" providerId="LiveId" clId="{3C86072C-CEC5-43AF-ADF7-47864CD16171}" dt="2020-12-04T04:31:55.865" v="532"/>
          <ac:picMkLst>
            <pc:docMk/>
            <pc:sldMk cId="841782670" sldId="278"/>
            <ac:picMk id="4" creationId="{E8366BD5-2924-4B41-A20B-98C90388D09E}"/>
          </ac:picMkLst>
        </pc:picChg>
      </pc:sldChg>
      <pc:sldChg chg="addSp delSp modSp new mod">
        <pc:chgData name="Pikesville SDA Church" userId="1bd66930397a1b1d" providerId="LiveId" clId="{3C86072C-CEC5-43AF-ADF7-47864CD16171}" dt="2020-12-04T04:38:03.278" v="570" actId="26606"/>
        <pc:sldMkLst>
          <pc:docMk/>
          <pc:sldMk cId="861856887" sldId="279"/>
        </pc:sldMkLst>
        <pc:spChg chg="mod">
          <ac:chgData name="Pikesville SDA Church" userId="1bd66930397a1b1d" providerId="LiveId" clId="{3C86072C-CEC5-43AF-ADF7-47864CD16171}" dt="2020-12-04T04:08:32.634" v="407" actId="113"/>
          <ac:spMkLst>
            <pc:docMk/>
            <pc:sldMk cId="861856887" sldId="279"/>
            <ac:spMk id="2" creationId="{E5F0785F-4BDE-4923-A24C-7FDFAE736E4E}"/>
          </ac:spMkLst>
        </pc:spChg>
        <pc:spChg chg="del mod">
          <ac:chgData name="Pikesville SDA Church" userId="1bd66930397a1b1d" providerId="LiveId" clId="{3C86072C-CEC5-43AF-ADF7-47864CD16171}" dt="2020-12-04T04:38:03.278" v="570" actId="26606"/>
          <ac:spMkLst>
            <pc:docMk/>
            <pc:sldMk cId="861856887" sldId="279"/>
            <ac:spMk id="3" creationId="{A6ECC3EB-4635-46F1-B585-8EF2D4250D03}"/>
          </ac:spMkLst>
        </pc:spChg>
        <pc:graphicFrameChg chg="add">
          <ac:chgData name="Pikesville SDA Church" userId="1bd66930397a1b1d" providerId="LiveId" clId="{3C86072C-CEC5-43AF-ADF7-47864CD16171}" dt="2020-12-04T04:38:03.278" v="570" actId="26606"/>
          <ac:graphicFrameMkLst>
            <pc:docMk/>
            <pc:sldMk cId="861856887" sldId="279"/>
            <ac:graphicFrameMk id="6" creationId="{F351C1C8-BA45-4E53-A569-7502C1E2D1A3}"/>
          </ac:graphicFrameMkLst>
        </pc:graphicFrameChg>
        <pc:picChg chg="add mod">
          <ac:chgData name="Pikesville SDA Church" userId="1bd66930397a1b1d" providerId="LiveId" clId="{3C86072C-CEC5-43AF-ADF7-47864CD16171}" dt="2020-12-04T04:32:03.577" v="533"/>
          <ac:picMkLst>
            <pc:docMk/>
            <pc:sldMk cId="861856887" sldId="279"/>
            <ac:picMk id="4" creationId="{FD27C523-BAAB-4AB0-B413-34968B8655BD}"/>
          </ac:picMkLst>
        </pc:picChg>
      </pc:sldChg>
      <pc:sldChg chg="addSp modSp new mod setBg">
        <pc:chgData name="Pikesville SDA Church" userId="1bd66930397a1b1d" providerId="LiveId" clId="{3C86072C-CEC5-43AF-ADF7-47864CD16171}" dt="2020-12-04T14:21:43.989" v="967" actId="1076"/>
        <pc:sldMkLst>
          <pc:docMk/>
          <pc:sldMk cId="778749372" sldId="280"/>
        </pc:sldMkLst>
        <pc:spChg chg="mod">
          <ac:chgData name="Pikesville SDA Church" userId="1bd66930397a1b1d" providerId="LiveId" clId="{3C86072C-CEC5-43AF-ADF7-47864CD16171}" dt="2020-12-04T14:21:43.989" v="967" actId="1076"/>
          <ac:spMkLst>
            <pc:docMk/>
            <pc:sldMk cId="778749372" sldId="280"/>
            <ac:spMk id="2" creationId="{A2C3DA95-41C3-4876-BBE6-17BA0ECF0F98}"/>
          </ac:spMkLst>
        </pc:spChg>
        <pc:spChg chg="mod">
          <ac:chgData name="Pikesville SDA Church" userId="1bd66930397a1b1d" providerId="LiveId" clId="{3C86072C-CEC5-43AF-ADF7-47864CD16171}" dt="2020-12-04T14:21:39.700" v="966" actId="1076"/>
          <ac:spMkLst>
            <pc:docMk/>
            <pc:sldMk cId="778749372" sldId="280"/>
            <ac:spMk id="3" creationId="{702868A9-6402-4290-A524-E58426D87810}"/>
          </ac:spMkLst>
        </pc:spChg>
        <pc:spChg chg="add">
          <ac:chgData name="Pikesville SDA Church" userId="1bd66930397a1b1d" providerId="LiveId" clId="{3C86072C-CEC5-43AF-ADF7-47864CD16171}" dt="2020-12-04T04:38:15.309" v="571" actId="26606"/>
          <ac:spMkLst>
            <pc:docMk/>
            <pc:sldMk cId="778749372" sldId="280"/>
            <ac:spMk id="9" creationId="{6A84B152-3496-4C52-AF08-97AFFC09DD2C}"/>
          </ac:spMkLst>
        </pc:spChg>
        <pc:spChg chg="add">
          <ac:chgData name="Pikesville SDA Church" userId="1bd66930397a1b1d" providerId="LiveId" clId="{3C86072C-CEC5-43AF-ADF7-47864CD16171}" dt="2020-12-04T04:38:15.309" v="571" actId="26606"/>
          <ac:spMkLst>
            <pc:docMk/>
            <pc:sldMk cId="778749372" sldId="280"/>
            <ac:spMk id="11" creationId="{6B2ADB95-0FA3-4BD7-A8AC-89D014A83E5B}"/>
          </ac:spMkLst>
        </pc:spChg>
        <pc:spChg chg="add">
          <ac:chgData name="Pikesville SDA Church" userId="1bd66930397a1b1d" providerId="LiveId" clId="{3C86072C-CEC5-43AF-ADF7-47864CD16171}" dt="2020-12-04T04:38:15.309" v="571" actId="26606"/>
          <ac:spMkLst>
            <pc:docMk/>
            <pc:sldMk cId="778749372" sldId="280"/>
            <ac:spMk id="13" creationId="{C924DBCE-E731-4B22-8181-A39C1D86276C}"/>
          </ac:spMkLst>
        </pc:spChg>
        <pc:spChg chg="add">
          <ac:chgData name="Pikesville SDA Church" userId="1bd66930397a1b1d" providerId="LiveId" clId="{3C86072C-CEC5-43AF-ADF7-47864CD16171}" dt="2020-12-04T04:38:15.309" v="571" actId="26606"/>
          <ac:spMkLst>
            <pc:docMk/>
            <pc:sldMk cId="778749372" sldId="280"/>
            <ac:spMk id="15" creationId="{4CBF9756-6AC8-4C65-84DF-56FBFFA1D873}"/>
          </ac:spMkLst>
        </pc:spChg>
        <pc:spChg chg="add">
          <ac:chgData name="Pikesville SDA Church" userId="1bd66930397a1b1d" providerId="LiveId" clId="{3C86072C-CEC5-43AF-ADF7-47864CD16171}" dt="2020-12-04T04:38:15.309" v="571" actId="26606"/>
          <ac:spMkLst>
            <pc:docMk/>
            <pc:sldMk cId="778749372" sldId="280"/>
            <ac:spMk id="17" creationId="{2D385988-EAAF-4C27-AF8A-2BFBECAF3D4F}"/>
          </ac:spMkLst>
        </pc:spChg>
        <pc:spChg chg="add">
          <ac:chgData name="Pikesville SDA Church" userId="1bd66930397a1b1d" providerId="LiveId" clId="{3C86072C-CEC5-43AF-ADF7-47864CD16171}" dt="2020-12-04T04:38:15.309" v="571" actId="26606"/>
          <ac:spMkLst>
            <pc:docMk/>
            <pc:sldMk cId="778749372" sldId="280"/>
            <ac:spMk id="21" creationId="{B621D332-7329-4994-8836-C429A51B7549}"/>
          </ac:spMkLst>
        </pc:spChg>
        <pc:spChg chg="add">
          <ac:chgData name="Pikesville SDA Church" userId="1bd66930397a1b1d" providerId="LiveId" clId="{3C86072C-CEC5-43AF-ADF7-47864CD16171}" dt="2020-12-04T04:38:15.309" v="571" actId="26606"/>
          <ac:spMkLst>
            <pc:docMk/>
            <pc:sldMk cId="778749372" sldId="280"/>
            <ac:spMk id="23" creationId="{2D20F754-35A9-4508-BE3C-C59996D1437B}"/>
          </ac:spMkLst>
        </pc:spChg>
        <pc:picChg chg="add mod">
          <ac:chgData name="Pikesville SDA Church" userId="1bd66930397a1b1d" providerId="LiveId" clId="{3C86072C-CEC5-43AF-ADF7-47864CD16171}" dt="2020-12-04T04:38:15.309" v="571" actId="26606"/>
          <ac:picMkLst>
            <pc:docMk/>
            <pc:sldMk cId="778749372" sldId="280"/>
            <ac:picMk id="4" creationId="{0758F498-50D9-4052-9A65-EB0F00444650}"/>
          </ac:picMkLst>
        </pc:picChg>
        <pc:cxnChg chg="add">
          <ac:chgData name="Pikesville SDA Church" userId="1bd66930397a1b1d" providerId="LiveId" clId="{3C86072C-CEC5-43AF-ADF7-47864CD16171}" dt="2020-12-04T04:38:15.309" v="571" actId="26606"/>
          <ac:cxnSpMkLst>
            <pc:docMk/>
            <pc:sldMk cId="778749372" sldId="280"/>
            <ac:cxnSpMk id="19" creationId="{43621FD4-D14D-45D5-9A57-9A2DE5EA59C0}"/>
          </ac:cxnSpMkLst>
        </pc:cxnChg>
      </pc:sldChg>
      <pc:sldChg chg="addSp delSp modSp new mod">
        <pc:chgData name="Pikesville SDA Church" userId="1bd66930397a1b1d" providerId="LiveId" clId="{3C86072C-CEC5-43AF-ADF7-47864CD16171}" dt="2020-12-04T14:22:09.237" v="968" actId="255"/>
        <pc:sldMkLst>
          <pc:docMk/>
          <pc:sldMk cId="3016457264" sldId="281"/>
        </pc:sldMkLst>
        <pc:spChg chg="mod">
          <ac:chgData name="Pikesville SDA Church" userId="1bd66930397a1b1d" providerId="LiveId" clId="{3C86072C-CEC5-43AF-ADF7-47864CD16171}" dt="2020-12-04T14:22:09.237" v="968" actId="255"/>
          <ac:spMkLst>
            <pc:docMk/>
            <pc:sldMk cId="3016457264" sldId="281"/>
            <ac:spMk id="2" creationId="{F9E87C81-33EE-46AE-91B8-2D3A9143A009}"/>
          </ac:spMkLst>
        </pc:spChg>
        <pc:spChg chg="del mod">
          <ac:chgData name="Pikesville SDA Church" userId="1bd66930397a1b1d" providerId="LiveId" clId="{3C86072C-CEC5-43AF-ADF7-47864CD16171}" dt="2020-12-04T04:38:37.880" v="572" actId="26606"/>
          <ac:spMkLst>
            <pc:docMk/>
            <pc:sldMk cId="3016457264" sldId="281"/>
            <ac:spMk id="3" creationId="{6656973A-D57E-43F6-8800-AF8EE8435183}"/>
          </ac:spMkLst>
        </pc:spChg>
        <pc:graphicFrameChg chg="add mod">
          <ac:chgData name="Pikesville SDA Church" userId="1bd66930397a1b1d" providerId="LiveId" clId="{3C86072C-CEC5-43AF-ADF7-47864CD16171}" dt="2020-12-04T04:38:45.382" v="577" actId="20577"/>
          <ac:graphicFrameMkLst>
            <pc:docMk/>
            <pc:sldMk cId="3016457264" sldId="281"/>
            <ac:graphicFrameMk id="6" creationId="{7806E9F4-91DD-49BF-8916-41D2721EB96D}"/>
          </ac:graphicFrameMkLst>
        </pc:graphicFrameChg>
        <pc:picChg chg="add mod">
          <ac:chgData name="Pikesville SDA Church" userId="1bd66930397a1b1d" providerId="LiveId" clId="{3C86072C-CEC5-43AF-ADF7-47864CD16171}" dt="2020-12-04T04:32:16.953" v="535"/>
          <ac:picMkLst>
            <pc:docMk/>
            <pc:sldMk cId="3016457264" sldId="281"/>
            <ac:picMk id="4" creationId="{E1E1429D-0AD3-4FAB-9718-EC3D57F7F563}"/>
          </ac:picMkLst>
        </pc:picChg>
      </pc:sldChg>
      <pc:sldChg chg="addSp modSp new mod">
        <pc:chgData name="Pikesville SDA Church" userId="1bd66930397a1b1d" providerId="LiveId" clId="{3C86072C-CEC5-43AF-ADF7-47864CD16171}" dt="2020-12-04T14:22:21.891" v="969" actId="255"/>
        <pc:sldMkLst>
          <pc:docMk/>
          <pc:sldMk cId="885750566" sldId="282"/>
        </pc:sldMkLst>
        <pc:spChg chg="mod">
          <ac:chgData name="Pikesville SDA Church" userId="1bd66930397a1b1d" providerId="LiveId" clId="{3C86072C-CEC5-43AF-ADF7-47864CD16171}" dt="2020-12-04T14:22:21.891" v="969" actId="255"/>
          <ac:spMkLst>
            <pc:docMk/>
            <pc:sldMk cId="885750566" sldId="282"/>
            <ac:spMk id="2" creationId="{6FFD86D2-4AA5-491A-A625-7E962A9B1854}"/>
          </ac:spMkLst>
        </pc:spChg>
        <pc:spChg chg="mod">
          <ac:chgData name="Pikesville SDA Church" userId="1bd66930397a1b1d" providerId="LiveId" clId="{3C86072C-CEC5-43AF-ADF7-47864CD16171}" dt="2020-12-04T04:10:23.380" v="427" actId="14100"/>
          <ac:spMkLst>
            <pc:docMk/>
            <pc:sldMk cId="885750566" sldId="282"/>
            <ac:spMk id="3" creationId="{89721C46-A2FA-424F-B28A-548DFFFAA914}"/>
          </ac:spMkLst>
        </pc:spChg>
        <pc:picChg chg="add mod">
          <ac:chgData name="Pikesville SDA Church" userId="1bd66930397a1b1d" providerId="LiveId" clId="{3C86072C-CEC5-43AF-ADF7-47864CD16171}" dt="2020-12-04T04:32:25.569" v="536"/>
          <ac:picMkLst>
            <pc:docMk/>
            <pc:sldMk cId="885750566" sldId="282"/>
            <ac:picMk id="4" creationId="{E1D48581-1151-4C66-9790-E8F052B8DF58}"/>
          </ac:picMkLst>
        </pc:picChg>
      </pc:sldChg>
      <pc:sldChg chg="addSp modSp new mod setBg">
        <pc:chgData name="Pikesville SDA Church" userId="1bd66930397a1b1d" providerId="LiveId" clId="{3C86072C-CEC5-43AF-ADF7-47864CD16171}" dt="2020-12-04T14:20:06.764" v="952" actId="1076"/>
        <pc:sldMkLst>
          <pc:docMk/>
          <pc:sldMk cId="3148232070" sldId="283"/>
        </pc:sldMkLst>
        <pc:spChg chg="mod">
          <ac:chgData name="Pikesville SDA Church" userId="1bd66930397a1b1d" providerId="LiveId" clId="{3C86072C-CEC5-43AF-ADF7-47864CD16171}" dt="2020-12-04T14:20:01.906" v="951" actId="1076"/>
          <ac:spMkLst>
            <pc:docMk/>
            <pc:sldMk cId="3148232070" sldId="283"/>
            <ac:spMk id="2" creationId="{DBF9051A-C5F2-43DF-8187-95FAFE72432D}"/>
          </ac:spMkLst>
        </pc:spChg>
        <pc:spChg chg="mod">
          <ac:chgData name="Pikesville SDA Church" userId="1bd66930397a1b1d" providerId="LiveId" clId="{3C86072C-CEC5-43AF-ADF7-47864CD16171}" dt="2020-12-04T14:20:06.764" v="952" actId="1076"/>
          <ac:spMkLst>
            <pc:docMk/>
            <pc:sldMk cId="3148232070" sldId="283"/>
            <ac:spMk id="3" creationId="{9695E138-3B44-4AC6-81F9-4F8039C3B945}"/>
          </ac:spMkLst>
        </pc:spChg>
        <pc:spChg chg="add">
          <ac:chgData name="Pikesville SDA Church" userId="1bd66930397a1b1d" providerId="LiveId" clId="{3C86072C-CEC5-43AF-ADF7-47864CD16171}" dt="2020-12-04T04:40:35.679" v="578" actId="26606"/>
          <ac:spMkLst>
            <pc:docMk/>
            <pc:sldMk cId="3148232070" sldId="283"/>
            <ac:spMk id="9" creationId="{362D44EE-C852-4460-B8B5-C4F2BC20510C}"/>
          </ac:spMkLst>
        </pc:spChg>
        <pc:spChg chg="add">
          <ac:chgData name="Pikesville SDA Church" userId="1bd66930397a1b1d" providerId="LiveId" clId="{3C86072C-CEC5-43AF-ADF7-47864CD16171}" dt="2020-12-04T04:40:35.679" v="578" actId="26606"/>
          <ac:spMkLst>
            <pc:docMk/>
            <pc:sldMk cId="3148232070" sldId="283"/>
            <ac:spMk id="11" creationId="{658970D8-8D1D-4B5C-894B-E871CC86543D}"/>
          </ac:spMkLst>
        </pc:spChg>
        <pc:spChg chg="add">
          <ac:chgData name="Pikesville SDA Church" userId="1bd66930397a1b1d" providerId="LiveId" clId="{3C86072C-CEC5-43AF-ADF7-47864CD16171}" dt="2020-12-04T04:40:35.679" v="578" actId="26606"/>
          <ac:spMkLst>
            <pc:docMk/>
            <pc:sldMk cId="3148232070" sldId="283"/>
            <ac:spMk id="13" creationId="{F227E5B6-9132-43CA-B503-37A18562ADF2}"/>
          </ac:spMkLst>
        </pc:spChg>
        <pc:spChg chg="add">
          <ac:chgData name="Pikesville SDA Church" userId="1bd66930397a1b1d" providerId="LiveId" clId="{3C86072C-CEC5-43AF-ADF7-47864CD16171}" dt="2020-12-04T04:40:35.679" v="578" actId="26606"/>
          <ac:spMkLst>
            <pc:docMk/>
            <pc:sldMk cId="3148232070" sldId="283"/>
            <ac:spMk id="15" creationId="{03C2051E-A88D-48E5-BACF-AAED17892722}"/>
          </ac:spMkLst>
        </pc:spChg>
        <pc:spChg chg="add">
          <ac:chgData name="Pikesville SDA Church" userId="1bd66930397a1b1d" providerId="LiveId" clId="{3C86072C-CEC5-43AF-ADF7-47864CD16171}" dt="2020-12-04T04:40:35.679" v="578" actId="26606"/>
          <ac:spMkLst>
            <pc:docMk/>
            <pc:sldMk cId="3148232070" sldId="283"/>
            <ac:spMk id="17" creationId="{7821A508-2985-4905-874A-527429BAABFA}"/>
          </ac:spMkLst>
        </pc:spChg>
        <pc:spChg chg="add">
          <ac:chgData name="Pikesville SDA Church" userId="1bd66930397a1b1d" providerId="LiveId" clId="{3C86072C-CEC5-43AF-ADF7-47864CD16171}" dt="2020-12-04T04:40:35.679" v="578" actId="26606"/>
          <ac:spMkLst>
            <pc:docMk/>
            <pc:sldMk cId="3148232070" sldId="283"/>
            <ac:spMk id="19" creationId="{D2929CB1-0E3C-4B2D-ADC5-0154FB33BA44}"/>
          </ac:spMkLst>
        </pc:spChg>
        <pc:spChg chg="add">
          <ac:chgData name="Pikesville SDA Church" userId="1bd66930397a1b1d" providerId="LiveId" clId="{3C86072C-CEC5-43AF-ADF7-47864CD16171}" dt="2020-12-04T04:40:35.679" v="578" actId="26606"/>
          <ac:spMkLst>
            <pc:docMk/>
            <pc:sldMk cId="3148232070" sldId="283"/>
            <ac:spMk id="21" creationId="{5F2F0C84-BE8C-4DC2-A6D3-30349A801D5C}"/>
          </ac:spMkLst>
        </pc:spChg>
        <pc:picChg chg="add mod">
          <ac:chgData name="Pikesville SDA Church" userId="1bd66930397a1b1d" providerId="LiveId" clId="{3C86072C-CEC5-43AF-ADF7-47864CD16171}" dt="2020-12-04T04:40:35.679" v="578" actId="26606"/>
          <ac:picMkLst>
            <pc:docMk/>
            <pc:sldMk cId="3148232070" sldId="283"/>
            <ac:picMk id="4" creationId="{1966C949-03D3-4252-A316-A4A56CB4218E}"/>
          </ac:picMkLst>
        </pc:picChg>
      </pc:sldChg>
      <pc:sldChg chg="addSp delSp modSp new mod">
        <pc:chgData name="Pikesville SDA Church" userId="1bd66930397a1b1d" providerId="LiveId" clId="{3C86072C-CEC5-43AF-ADF7-47864CD16171}" dt="2020-12-04T14:24:47.487" v="989" actId="14100"/>
        <pc:sldMkLst>
          <pc:docMk/>
          <pc:sldMk cId="2895045905" sldId="284"/>
        </pc:sldMkLst>
        <pc:spChg chg="mod">
          <ac:chgData name="Pikesville SDA Church" userId="1bd66930397a1b1d" providerId="LiveId" clId="{3C86072C-CEC5-43AF-ADF7-47864CD16171}" dt="2020-12-04T14:23:10.553" v="970" actId="255"/>
          <ac:spMkLst>
            <pc:docMk/>
            <pc:sldMk cId="2895045905" sldId="284"/>
            <ac:spMk id="2" creationId="{2FAD76C2-4762-476A-871C-730F24F2C977}"/>
          </ac:spMkLst>
        </pc:spChg>
        <pc:spChg chg="add del mod">
          <ac:chgData name="Pikesville SDA Church" userId="1bd66930397a1b1d" providerId="LiveId" clId="{3C86072C-CEC5-43AF-ADF7-47864CD16171}" dt="2020-12-04T04:41:47.869" v="581" actId="26606"/>
          <ac:spMkLst>
            <pc:docMk/>
            <pc:sldMk cId="2895045905" sldId="284"/>
            <ac:spMk id="3" creationId="{1C529414-9F6D-4448-876B-7DEA9DB9EB40}"/>
          </ac:spMkLst>
        </pc:spChg>
        <pc:graphicFrameChg chg="add del">
          <ac:chgData name="Pikesville SDA Church" userId="1bd66930397a1b1d" providerId="LiveId" clId="{3C86072C-CEC5-43AF-ADF7-47864CD16171}" dt="2020-12-04T04:41:47.761" v="580" actId="26606"/>
          <ac:graphicFrameMkLst>
            <pc:docMk/>
            <pc:sldMk cId="2895045905" sldId="284"/>
            <ac:graphicFrameMk id="6" creationId="{B0E40FDE-098F-4BFD-BAD4-312F4AC74617}"/>
          </ac:graphicFrameMkLst>
        </pc:graphicFrameChg>
        <pc:graphicFrameChg chg="add mod">
          <ac:chgData name="Pikesville SDA Church" userId="1bd66930397a1b1d" providerId="LiveId" clId="{3C86072C-CEC5-43AF-ADF7-47864CD16171}" dt="2020-12-04T14:24:47.487" v="989" actId="14100"/>
          <ac:graphicFrameMkLst>
            <pc:docMk/>
            <pc:sldMk cId="2895045905" sldId="284"/>
            <ac:graphicFrameMk id="8" creationId="{96978B21-C617-4ECE-B6DC-F52D35930183}"/>
          </ac:graphicFrameMkLst>
        </pc:graphicFrameChg>
        <pc:picChg chg="add mod">
          <ac:chgData name="Pikesville SDA Church" userId="1bd66930397a1b1d" providerId="LiveId" clId="{3C86072C-CEC5-43AF-ADF7-47864CD16171}" dt="2020-12-04T04:33:02.010" v="538"/>
          <ac:picMkLst>
            <pc:docMk/>
            <pc:sldMk cId="2895045905" sldId="284"/>
            <ac:picMk id="4" creationId="{2286896E-DCFD-4767-A7EB-1E8F8142ACDA}"/>
          </ac:picMkLst>
        </pc:picChg>
      </pc:sldChg>
      <pc:sldChg chg="addSp modSp new mod">
        <pc:chgData name="Pikesville SDA Church" userId="1bd66930397a1b1d" providerId="LiveId" clId="{3C86072C-CEC5-43AF-ADF7-47864CD16171}" dt="2020-12-04T14:25:13.033" v="990" actId="255"/>
        <pc:sldMkLst>
          <pc:docMk/>
          <pc:sldMk cId="2284084134" sldId="285"/>
        </pc:sldMkLst>
        <pc:spChg chg="mod">
          <ac:chgData name="Pikesville SDA Church" userId="1bd66930397a1b1d" providerId="LiveId" clId="{3C86072C-CEC5-43AF-ADF7-47864CD16171}" dt="2020-12-04T14:25:13.033" v="990" actId="255"/>
          <ac:spMkLst>
            <pc:docMk/>
            <pc:sldMk cId="2284084134" sldId="285"/>
            <ac:spMk id="2" creationId="{EDF5282E-35E4-406C-81A0-6C5723E081EE}"/>
          </ac:spMkLst>
        </pc:spChg>
        <pc:spChg chg="mod">
          <ac:chgData name="Pikesville SDA Church" userId="1bd66930397a1b1d" providerId="LiveId" clId="{3C86072C-CEC5-43AF-ADF7-47864CD16171}" dt="2020-12-04T04:12:03.562" v="446" actId="20577"/>
          <ac:spMkLst>
            <pc:docMk/>
            <pc:sldMk cId="2284084134" sldId="285"/>
            <ac:spMk id="3" creationId="{24B1EF35-C181-4338-9F53-36393D4EA264}"/>
          </ac:spMkLst>
        </pc:spChg>
        <pc:picChg chg="add mod">
          <ac:chgData name="Pikesville SDA Church" userId="1bd66930397a1b1d" providerId="LiveId" clId="{3C86072C-CEC5-43AF-ADF7-47864CD16171}" dt="2020-12-04T04:33:06.454" v="539"/>
          <ac:picMkLst>
            <pc:docMk/>
            <pc:sldMk cId="2284084134" sldId="285"/>
            <ac:picMk id="4" creationId="{5609D493-196A-45A0-88C2-018992D7BDE9}"/>
          </ac:picMkLst>
        </pc:picChg>
      </pc:sldChg>
      <pc:sldChg chg="addSp modSp new mod setBg">
        <pc:chgData name="Pikesville SDA Church" userId="1bd66930397a1b1d" providerId="LiveId" clId="{3C86072C-CEC5-43AF-ADF7-47864CD16171}" dt="2020-12-04T14:25:51.880" v="996" actId="1076"/>
        <pc:sldMkLst>
          <pc:docMk/>
          <pc:sldMk cId="2723895685" sldId="286"/>
        </pc:sldMkLst>
        <pc:spChg chg="mod">
          <ac:chgData name="Pikesville SDA Church" userId="1bd66930397a1b1d" providerId="LiveId" clId="{3C86072C-CEC5-43AF-ADF7-47864CD16171}" dt="2020-12-04T14:25:33.669" v="993" actId="1076"/>
          <ac:spMkLst>
            <pc:docMk/>
            <pc:sldMk cId="2723895685" sldId="286"/>
            <ac:spMk id="2" creationId="{5A60C155-9D4F-4F40-924A-3BEC7F4755A6}"/>
          </ac:spMkLst>
        </pc:spChg>
        <pc:spChg chg="mod">
          <ac:chgData name="Pikesville SDA Church" userId="1bd66930397a1b1d" providerId="LiveId" clId="{3C86072C-CEC5-43AF-ADF7-47864CD16171}" dt="2020-12-04T14:25:51.880" v="996" actId="1076"/>
          <ac:spMkLst>
            <pc:docMk/>
            <pc:sldMk cId="2723895685" sldId="286"/>
            <ac:spMk id="3" creationId="{DC388BEF-82F6-4CA4-90D1-A71AAA8A8B50}"/>
          </ac:spMkLst>
        </pc:spChg>
        <pc:spChg chg="add">
          <ac:chgData name="Pikesville SDA Church" userId="1bd66930397a1b1d" providerId="LiveId" clId="{3C86072C-CEC5-43AF-ADF7-47864CD16171}" dt="2020-12-04T04:42:48.726" v="582" actId="26606"/>
          <ac:spMkLst>
            <pc:docMk/>
            <pc:sldMk cId="2723895685" sldId="286"/>
            <ac:spMk id="9" creationId="{362D44EE-C852-4460-B8B5-C4F2BC20510C}"/>
          </ac:spMkLst>
        </pc:spChg>
        <pc:spChg chg="add">
          <ac:chgData name="Pikesville SDA Church" userId="1bd66930397a1b1d" providerId="LiveId" clId="{3C86072C-CEC5-43AF-ADF7-47864CD16171}" dt="2020-12-04T04:42:48.726" v="582" actId="26606"/>
          <ac:spMkLst>
            <pc:docMk/>
            <pc:sldMk cId="2723895685" sldId="286"/>
            <ac:spMk id="11" creationId="{658970D8-8D1D-4B5C-894B-E871CC86543D}"/>
          </ac:spMkLst>
        </pc:spChg>
        <pc:spChg chg="add">
          <ac:chgData name="Pikesville SDA Church" userId="1bd66930397a1b1d" providerId="LiveId" clId="{3C86072C-CEC5-43AF-ADF7-47864CD16171}" dt="2020-12-04T04:42:48.726" v="582" actId="26606"/>
          <ac:spMkLst>
            <pc:docMk/>
            <pc:sldMk cId="2723895685" sldId="286"/>
            <ac:spMk id="13" creationId="{F227E5B6-9132-43CA-B503-37A18562ADF2}"/>
          </ac:spMkLst>
        </pc:spChg>
        <pc:spChg chg="add">
          <ac:chgData name="Pikesville SDA Church" userId="1bd66930397a1b1d" providerId="LiveId" clId="{3C86072C-CEC5-43AF-ADF7-47864CD16171}" dt="2020-12-04T04:42:48.726" v="582" actId="26606"/>
          <ac:spMkLst>
            <pc:docMk/>
            <pc:sldMk cId="2723895685" sldId="286"/>
            <ac:spMk id="15" creationId="{03C2051E-A88D-48E5-BACF-AAED17892722}"/>
          </ac:spMkLst>
        </pc:spChg>
        <pc:spChg chg="add">
          <ac:chgData name="Pikesville SDA Church" userId="1bd66930397a1b1d" providerId="LiveId" clId="{3C86072C-CEC5-43AF-ADF7-47864CD16171}" dt="2020-12-04T04:42:48.726" v="582" actId="26606"/>
          <ac:spMkLst>
            <pc:docMk/>
            <pc:sldMk cId="2723895685" sldId="286"/>
            <ac:spMk id="17" creationId="{7821A508-2985-4905-874A-527429BAABFA}"/>
          </ac:spMkLst>
        </pc:spChg>
        <pc:spChg chg="add">
          <ac:chgData name="Pikesville SDA Church" userId="1bd66930397a1b1d" providerId="LiveId" clId="{3C86072C-CEC5-43AF-ADF7-47864CD16171}" dt="2020-12-04T04:42:48.726" v="582" actId="26606"/>
          <ac:spMkLst>
            <pc:docMk/>
            <pc:sldMk cId="2723895685" sldId="286"/>
            <ac:spMk id="19" creationId="{D2929CB1-0E3C-4B2D-ADC5-0154FB33BA44}"/>
          </ac:spMkLst>
        </pc:spChg>
        <pc:spChg chg="add">
          <ac:chgData name="Pikesville SDA Church" userId="1bd66930397a1b1d" providerId="LiveId" clId="{3C86072C-CEC5-43AF-ADF7-47864CD16171}" dt="2020-12-04T04:42:48.726" v="582" actId="26606"/>
          <ac:spMkLst>
            <pc:docMk/>
            <pc:sldMk cId="2723895685" sldId="286"/>
            <ac:spMk id="21" creationId="{5F2F0C84-BE8C-4DC2-A6D3-30349A801D5C}"/>
          </ac:spMkLst>
        </pc:spChg>
        <pc:picChg chg="add mod">
          <ac:chgData name="Pikesville SDA Church" userId="1bd66930397a1b1d" providerId="LiveId" clId="{3C86072C-CEC5-43AF-ADF7-47864CD16171}" dt="2020-12-04T04:42:48.726" v="582" actId="26606"/>
          <ac:picMkLst>
            <pc:docMk/>
            <pc:sldMk cId="2723895685" sldId="286"/>
            <ac:picMk id="4" creationId="{0927D5D8-B686-4A9B-A19A-52BC2FC83C9E}"/>
          </ac:picMkLst>
        </pc:picChg>
      </pc:sldChg>
      <pc:sldChg chg="addSp delSp modSp new mod">
        <pc:chgData name="Pikesville SDA Church" userId="1bd66930397a1b1d" providerId="LiveId" clId="{3C86072C-CEC5-43AF-ADF7-47864CD16171}" dt="2020-12-04T14:26:18.962" v="997" actId="255"/>
        <pc:sldMkLst>
          <pc:docMk/>
          <pc:sldMk cId="3827646137" sldId="287"/>
        </pc:sldMkLst>
        <pc:spChg chg="mod">
          <ac:chgData name="Pikesville SDA Church" userId="1bd66930397a1b1d" providerId="LiveId" clId="{3C86072C-CEC5-43AF-ADF7-47864CD16171}" dt="2020-12-04T14:26:18.962" v="997" actId="255"/>
          <ac:spMkLst>
            <pc:docMk/>
            <pc:sldMk cId="3827646137" sldId="287"/>
            <ac:spMk id="2" creationId="{2DFBD78F-5D84-4125-A90F-A5705EB8B0DD}"/>
          </ac:spMkLst>
        </pc:spChg>
        <pc:spChg chg="del mod">
          <ac:chgData name="Pikesville SDA Church" userId="1bd66930397a1b1d" providerId="LiveId" clId="{3C86072C-CEC5-43AF-ADF7-47864CD16171}" dt="2020-12-04T04:43:17.666" v="583" actId="26606"/>
          <ac:spMkLst>
            <pc:docMk/>
            <pc:sldMk cId="3827646137" sldId="287"/>
            <ac:spMk id="3" creationId="{F3C9DCB6-7EBF-4F9A-B4C5-9808248E6044}"/>
          </ac:spMkLst>
        </pc:spChg>
        <pc:graphicFrameChg chg="add mod">
          <ac:chgData name="Pikesville SDA Church" userId="1bd66930397a1b1d" providerId="LiveId" clId="{3C86072C-CEC5-43AF-ADF7-47864CD16171}" dt="2020-12-04T04:43:24.602" v="586" actId="20577"/>
          <ac:graphicFrameMkLst>
            <pc:docMk/>
            <pc:sldMk cId="3827646137" sldId="287"/>
            <ac:graphicFrameMk id="6" creationId="{D92AAA24-2A8B-4556-82D1-0D0F21B86DCD}"/>
          </ac:graphicFrameMkLst>
        </pc:graphicFrameChg>
        <pc:picChg chg="add mod">
          <ac:chgData name="Pikesville SDA Church" userId="1bd66930397a1b1d" providerId="LiveId" clId="{3C86072C-CEC5-43AF-ADF7-47864CD16171}" dt="2020-12-04T04:33:13.867" v="541"/>
          <ac:picMkLst>
            <pc:docMk/>
            <pc:sldMk cId="3827646137" sldId="287"/>
            <ac:picMk id="4" creationId="{D670E77C-24B4-4602-BE30-48FC4FCFEA03}"/>
          </ac:picMkLst>
        </pc:picChg>
      </pc:sldChg>
      <pc:sldChg chg="addSp delSp modSp new mod">
        <pc:chgData name="Pikesville SDA Church" userId="1bd66930397a1b1d" providerId="LiveId" clId="{3C86072C-CEC5-43AF-ADF7-47864CD16171}" dt="2020-12-04T14:26:52.024" v="1010" actId="20577"/>
        <pc:sldMkLst>
          <pc:docMk/>
          <pc:sldMk cId="875384162" sldId="288"/>
        </pc:sldMkLst>
        <pc:spChg chg="mod">
          <ac:chgData name="Pikesville SDA Church" userId="1bd66930397a1b1d" providerId="LiveId" clId="{3C86072C-CEC5-43AF-ADF7-47864CD16171}" dt="2020-12-04T14:26:32.412" v="998" actId="255"/>
          <ac:spMkLst>
            <pc:docMk/>
            <pc:sldMk cId="875384162" sldId="288"/>
            <ac:spMk id="2" creationId="{9332F6A8-DBC9-4B32-B2CA-2C3006AFAF19}"/>
          </ac:spMkLst>
        </pc:spChg>
        <pc:spChg chg="add del mod">
          <ac:chgData name="Pikesville SDA Church" userId="1bd66930397a1b1d" providerId="LiveId" clId="{3C86072C-CEC5-43AF-ADF7-47864CD16171}" dt="2020-12-04T04:43:59.442" v="591" actId="26606"/>
          <ac:spMkLst>
            <pc:docMk/>
            <pc:sldMk cId="875384162" sldId="288"/>
            <ac:spMk id="3" creationId="{85FFD630-6253-4620-B511-D145679692E4}"/>
          </ac:spMkLst>
        </pc:spChg>
        <pc:graphicFrameChg chg="add del">
          <ac:chgData name="Pikesville SDA Church" userId="1bd66930397a1b1d" providerId="LiveId" clId="{3C86072C-CEC5-43AF-ADF7-47864CD16171}" dt="2020-12-04T04:43:55.914" v="588" actId="26606"/>
          <ac:graphicFrameMkLst>
            <pc:docMk/>
            <pc:sldMk cId="875384162" sldId="288"/>
            <ac:graphicFrameMk id="6" creationId="{E1D8F1EA-38B4-4DF0-AEFC-1780D09B71C1}"/>
          </ac:graphicFrameMkLst>
        </pc:graphicFrameChg>
        <pc:graphicFrameChg chg="add del">
          <ac:chgData name="Pikesville SDA Church" userId="1bd66930397a1b1d" providerId="LiveId" clId="{3C86072C-CEC5-43AF-ADF7-47864CD16171}" dt="2020-12-04T04:43:59.408" v="590" actId="26606"/>
          <ac:graphicFrameMkLst>
            <pc:docMk/>
            <pc:sldMk cId="875384162" sldId="288"/>
            <ac:graphicFrameMk id="8" creationId="{25B73919-BE04-411E-851F-5C8955B7A7CD}"/>
          </ac:graphicFrameMkLst>
        </pc:graphicFrameChg>
        <pc:graphicFrameChg chg="add mod">
          <ac:chgData name="Pikesville SDA Church" userId="1bd66930397a1b1d" providerId="LiveId" clId="{3C86072C-CEC5-43AF-ADF7-47864CD16171}" dt="2020-12-04T14:26:52.024" v="1010" actId="20577"/>
          <ac:graphicFrameMkLst>
            <pc:docMk/>
            <pc:sldMk cId="875384162" sldId="288"/>
            <ac:graphicFrameMk id="10" creationId="{E1D8F1EA-38B4-4DF0-AEFC-1780D09B71C1}"/>
          </ac:graphicFrameMkLst>
        </pc:graphicFrameChg>
        <pc:picChg chg="add mod">
          <ac:chgData name="Pikesville SDA Church" userId="1bd66930397a1b1d" providerId="LiveId" clId="{3C86072C-CEC5-43AF-ADF7-47864CD16171}" dt="2020-12-04T04:33:18.048" v="542"/>
          <ac:picMkLst>
            <pc:docMk/>
            <pc:sldMk cId="875384162" sldId="288"/>
            <ac:picMk id="4" creationId="{F053D44A-6B60-4CDD-A1EF-429FFB4663C2}"/>
          </ac:picMkLst>
        </pc:picChg>
      </pc:sldChg>
      <pc:sldChg chg="addSp modSp new mod setBg">
        <pc:chgData name="Pikesville SDA Church" userId="1bd66930397a1b1d" providerId="LiveId" clId="{3C86072C-CEC5-43AF-ADF7-47864CD16171}" dt="2020-12-04T19:59:29.343" v="1262" actId="1076"/>
        <pc:sldMkLst>
          <pc:docMk/>
          <pc:sldMk cId="234645601" sldId="289"/>
        </pc:sldMkLst>
        <pc:spChg chg="mod">
          <ac:chgData name="Pikesville SDA Church" userId="1bd66930397a1b1d" providerId="LiveId" clId="{3C86072C-CEC5-43AF-ADF7-47864CD16171}" dt="2020-12-04T19:58:39.025" v="1258" actId="14100"/>
          <ac:spMkLst>
            <pc:docMk/>
            <pc:sldMk cId="234645601" sldId="289"/>
            <ac:spMk id="2" creationId="{ED02A42C-7551-4292-ABC2-C38A5996A2D3}"/>
          </ac:spMkLst>
        </pc:spChg>
        <pc:spChg chg="mod">
          <ac:chgData name="Pikesville SDA Church" userId="1bd66930397a1b1d" providerId="LiveId" clId="{3C86072C-CEC5-43AF-ADF7-47864CD16171}" dt="2020-12-04T19:59:29.343" v="1262" actId="1076"/>
          <ac:spMkLst>
            <pc:docMk/>
            <pc:sldMk cId="234645601" sldId="289"/>
            <ac:spMk id="3" creationId="{9E8D183B-EA8E-43A9-952A-6204F14011C4}"/>
          </ac:spMkLst>
        </pc:spChg>
        <pc:spChg chg="add">
          <ac:chgData name="Pikesville SDA Church" userId="1bd66930397a1b1d" providerId="LiveId" clId="{3C86072C-CEC5-43AF-ADF7-47864CD16171}" dt="2020-12-04T04:44:08.661" v="592" actId="26606"/>
          <ac:spMkLst>
            <pc:docMk/>
            <pc:sldMk cId="234645601" sldId="289"/>
            <ac:spMk id="9" creationId="{362D44EE-C852-4460-B8B5-C4F2BC20510C}"/>
          </ac:spMkLst>
        </pc:spChg>
        <pc:spChg chg="add">
          <ac:chgData name="Pikesville SDA Church" userId="1bd66930397a1b1d" providerId="LiveId" clId="{3C86072C-CEC5-43AF-ADF7-47864CD16171}" dt="2020-12-04T04:44:08.661" v="592" actId="26606"/>
          <ac:spMkLst>
            <pc:docMk/>
            <pc:sldMk cId="234645601" sldId="289"/>
            <ac:spMk id="11" creationId="{658970D8-8D1D-4B5C-894B-E871CC86543D}"/>
          </ac:spMkLst>
        </pc:spChg>
        <pc:spChg chg="add">
          <ac:chgData name="Pikesville SDA Church" userId="1bd66930397a1b1d" providerId="LiveId" clId="{3C86072C-CEC5-43AF-ADF7-47864CD16171}" dt="2020-12-04T04:44:08.661" v="592" actId="26606"/>
          <ac:spMkLst>
            <pc:docMk/>
            <pc:sldMk cId="234645601" sldId="289"/>
            <ac:spMk id="13" creationId="{F227E5B6-9132-43CA-B503-37A18562ADF2}"/>
          </ac:spMkLst>
        </pc:spChg>
        <pc:spChg chg="add">
          <ac:chgData name="Pikesville SDA Church" userId="1bd66930397a1b1d" providerId="LiveId" clId="{3C86072C-CEC5-43AF-ADF7-47864CD16171}" dt="2020-12-04T04:44:08.661" v="592" actId="26606"/>
          <ac:spMkLst>
            <pc:docMk/>
            <pc:sldMk cId="234645601" sldId="289"/>
            <ac:spMk id="15" creationId="{03C2051E-A88D-48E5-BACF-AAED17892722}"/>
          </ac:spMkLst>
        </pc:spChg>
        <pc:spChg chg="add">
          <ac:chgData name="Pikesville SDA Church" userId="1bd66930397a1b1d" providerId="LiveId" clId="{3C86072C-CEC5-43AF-ADF7-47864CD16171}" dt="2020-12-04T04:44:08.661" v="592" actId="26606"/>
          <ac:spMkLst>
            <pc:docMk/>
            <pc:sldMk cId="234645601" sldId="289"/>
            <ac:spMk id="17" creationId="{7821A508-2985-4905-874A-527429BAABFA}"/>
          </ac:spMkLst>
        </pc:spChg>
        <pc:spChg chg="add">
          <ac:chgData name="Pikesville SDA Church" userId="1bd66930397a1b1d" providerId="LiveId" clId="{3C86072C-CEC5-43AF-ADF7-47864CD16171}" dt="2020-12-04T04:44:08.661" v="592" actId="26606"/>
          <ac:spMkLst>
            <pc:docMk/>
            <pc:sldMk cId="234645601" sldId="289"/>
            <ac:spMk id="19" creationId="{D2929CB1-0E3C-4B2D-ADC5-0154FB33BA44}"/>
          </ac:spMkLst>
        </pc:spChg>
        <pc:spChg chg="add">
          <ac:chgData name="Pikesville SDA Church" userId="1bd66930397a1b1d" providerId="LiveId" clId="{3C86072C-CEC5-43AF-ADF7-47864CD16171}" dt="2020-12-04T04:44:08.661" v="592" actId="26606"/>
          <ac:spMkLst>
            <pc:docMk/>
            <pc:sldMk cId="234645601" sldId="289"/>
            <ac:spMk id="21" creationId="{5F2F0C84-BE8C-4DC2-A6D3-30349A801D5C}"/>
          </ac:spMkLst>
        </pc:spChg>
        <pc:picChg chg="add mod">
          <ac:chgData name="Pikesville SDA Church" userId="1bd66930397a1b1d" providerId="LiveId" clId="{3C86072C-CEC5-43AF-ADF7-47864CD16171}" dt="2020-12-04T04:44:08.661" v="592" actId="26606"/>
          <ac:picMkLst>
            <pc:docMk/>
            <pc:sldMk cId="234645601" sldId="289"/>
            <ac:picMk id="4" creationId="{0594EBF5-297C-4CAA-A89D-82D81922C2CE}"/>
          </ac:picMkLst>
        </pc:picChg>
      </pc:sldChg>
      <pc:sldChg chg="addSp delSp modSp new mod">
        <pc:chgData name="Pikesville SDA Church" userId="1bd66930397a1b1d" providerId="LiveId" clId="{3C86072C-CEC5-43AF-ADF7-47864CD16171}" dt="2020-12-04T04:44:49.118" v="598" actId="20577"/>
        <pc:sldMkLst>
          <pc:docMk/>
          <pc:sldMk cId="91308483" sldId="290"/>
        </pc:sldMkLst>
        <pc:spChg chg="mod">
          <ac:chgData name="Pikesville SDA Church" userId="1bd66930397a1b1d" providerId="LiveId" clId="{3C86072C-CEC5-43AF-ADF7-47864CD16171}" dt="2020-12-04T04:15:11.486" v="467" actId="113"/>
          <ac:spMkLst>
            <pc:docMk/>
            <pc:sldMk cId="91308483" sldId="290"/>
            <ac:spMk id="2" creationId="{C0486077-4A6C-46B0-B1D7-ED92B29F73A3}"/>
          </ac:spMkLst>
        </pc:spChg>
        <pc:spChg chg="add del mod">
          <ac:chgData name="Pikesville SDA Church" userId="1bd66930397a1b1d" providerId="LiveId" clId="{3C86072C-CEC5-43AF-ADF7-47864CD16171}" dt="2020-12-04T04:44:35.391" v="595" actId="26606"/>
          <ac:spMkLst>
            <pc:docMk/>
            <pc:sldMk cId="91308483" sldId="290"/>
            <ac:spMk id="3" creationId="{B49179B1-8496-487F-B2F2-136C5201015B}"/>
          </ac:spMkLst>
        </pc:spChg>
        <pc:graphicFrameChg chg="add del">
          <ac:chgData name="Pikesville SDA Church" userId="1bd66930397a1b1d" providerId="LiveId" clId="{3C86072C-CEC5-43AF-ADF7-47864CD16171}" dt="2020-12-04T04:44:35.364" v="594" actId="26606"/>
          <ac:graphicFrameMkLst>
            <pc:docMk/>
            <pc:sldMk cId="91308483" sldId="290"/>
            <ac:graphicFrameMk id="6" creationId="{FCA12038-D982-49D7-AFA6-AE878A836A5D}"/>
          </ac:graphicFrameMkLst>
        </pc:graphicFrameChg>
        <pc:graphicFrameChg chg="add mod">
          <ac:chgData name="Pikesville SDA Church" userId="1bd66930397a1b1d" providerId="LiveId" clId="{3C86072C-CEC5-43AF-ADF7-47864CD16171}" dt="2020-12-04T04:44:49.118" v="598" actId="20577"/>
          <ac:graphicFrameMkLst>
            <pc:docMk/>
            <pc:sldMk cId="91308483" sldId="290"/>
            <ac:graphicFrameMk id="8" creationId="{C49D5085-9DB2-4C86-9FDD-FBA4DF103C65}"/>
          </ac:graphicFrameMkLst>
        </pc:graphicFrameChg>
        <pc:picChg chg="add mod">
          <ac:chgData name="Pikesville SDA Church" userId="1bd66930397a1b1d" providerId="LiveId" clId="{3C86072C-CEC5-43AF-ADF7-47864CD16171}" dt="2020-12-04T04:33:29.858" v="544"/>
          <ac:picMkLst>
            <pc:docMk/>
            <pc:sldMk cId="91308483" sldId="290"/>
            <ac:picMk id="4" creationId="{94AB0302-39A8-4320-B376-4674B05D3FA0}"/>
          </ac:picMkLst>
        </pc:picChg>
      </pc:sldChg>
      <pc:sldChg chg="addSp modSp new mod">
        <pc:chgData name="Pikesville SDA Church" userId="1bd66930397a1b1d" providerId="LiveId" clId="{3C86072C-CEC5-43AF-ADF7-47864CD16171}" dt="2020-12-04T14:27:22.350" v="1011" actId="255"/>
        <pc:sldMkLst>
          <pc:docMk/>
          <pc:sldMk cId="4467953" sldId="291"/>
        </pc:sldMkLst>
        <pc:spChg chg="mod">
          <ac:chgData name="Pikesville SDA Church" userId="1bd66930397a1b1d" providerId="LiveId" clId="{3C86072C-CEC5-43AF-ADF7-47864CD16171}" dt="2020-12-04T14:27:22.350" v="1011" actId="255"/>
          <ac:spMkLst>
            <pc:docMk/>
            <pc:sldMk cId="4467953" sldId="291"/>
            <ac:spMk id="2" creationId="{E1168DD0-CDC9-4308-B11E-33BEC6172456}"/>
          </ac:spMkLst>
        </pc:spChg>
        <pc:spChg chg="mod">
          <ac:chgData name="Pikesville SDA Church" userId="1bd66930397a1b1d" providerId="LiveId" clId="{3C86072C-CEC5-43AF-ADF7-47864CD16171}" dt="2020-12-04T04:15:36.210" v="471" actId="14100"/>
          <ac:spMkLst>
            <pc:docMk/>
            <pc:sldMk cId="4467953" sldId="291"/>
            <ac:spMk id="3" creationId="{CA16C04C-0ECD-45D9-A952-12A44471BBB1}"/>
          </ac:spMkLst>
        </pc:spChg>
        <pc:picChg chg="add mod">
          <ac:chgData name="Pikesville SDA Church" userId="1bd66930397a1b1d" providerId="LiveId" clId="{3C86072C-CEC5-43AF-ADF7-47864CD16171}" dt="2020-12-04T04:33:33.305" v="545"/>
          <ac:picMkLst>
            <pc:docMk/>
            <pc:sldMk cId="4467953" sldId="291"/>
            <ac:picMk id="4" creationId="{CC58DAEA-B23B-44BF-B87A-CF5655866B98}"/>
          </ac:picMkLst>
        </pc:picChg>
      </pc:sldChg>
      <pc:sldChg chg="addSp delSp modSp new mod setBg">
        <pc:chgData name="Pikesville SDA Church" userId="1bd66930397a1b1d" providerId="LiveId" clId="{3C86072C-CEC5-43AF-ADF7-47864CD16171}" dt="2020-12-04T14:14:21.062" v="944" actId="1076"/>
        <pc:sldMkLst>
          <pc:docMk/>
          <pc:sldMk cId="2823053354" sldId="292"/>
        </pc:sldMkLst>
        <pc:spChg chg="mod">
          <ac:chgData name="Pikesville SDA Church" userId="1bd66930397a1b1d" providerId="LiveId" clId="{3C86072C-CEC5-43AF-ADF7-47864CD16171}" dt="2020-12-04T14:13:29.860" v="941" actId="20577"/>
          <ac:spMkLst>
            <pc:docMk/>
            <pc:sldMk cId="2823053354" sldId="292"/>
            <ac:spMk id="2" creationId="{E4078A42-DA84-46EC-8955-8032AEE156DC}"/>
          </ac:spMkLst>
        </pc:spChg>
        <pc:spChg chg="del mod">
          <ac:chgData name="Pikesville SDA Church" userId="1bd66930397a1b1d" providerId="LiveId" clId="{3C86072C-CEC5-43AF-ADF7-47864CD16171}" dt="2020-12-04T14:12:16.359" v="934" actId="26606"/>
          <ac:spMkLst>
            <pc:docMk/>
            <pc:sldMk cId="2823053354" sldId="292"/>
            <ac:spMk id="3" creationId="{FAB34A2D-978D-4558-B80D-5B802EF28B77}"/>
          </ac:spMkLst>
        </pc:spChg>
        <pc:spChg chg="add">
          <ac:chgData name="Pikesville SDA Church" userId="1bd66930397a1b1d" providerId="LiveId" clId="{3C86072C-CEC5-43AF-ADF7-47864CD16171}" dt="2020-12-04T14:12:16.359" v="934" actId="26606"/>
          <ac:spMkLst>
            <pc:docMk/>
            <pc:sldMk cId="2823053354" sldId="292"/>
            <ac:spMk id="9" creationId="{B819A166-7571-4003-A6B8-B62034C3ED30}"/>
          </ac:spMkLst>
        </pc:spChg>
        <pc:graphicFrameChg chg="add">
          <ac:chgData name="Pikesville SDA Church" userId="1bd66930397a1b1d" providerId="LiveId" clId="{3C86072C-CEC5-43AF-ADF7-47864CD16171}" dt="2020-12-04T14:12:16.359" v="934" actId="26606"/>
          <ac:graphicFrameMkLst>
            <pc:docMk/>
            <pc:sldMk cId="2823053354" sldId="292"/>
            <ac:graphicFrameMk id="5" creationId="{9B3349E0-ED37-43B6-9A18-D7B57DC35F96}"/>
          </ac:graphicFrameMkLst>
        </pc:graphicFrameChg>
        <pc:picChg chg="add del mod">
          <ac:chgData name="Pikesville SDA Church" userId="1bd66930397a1b1d" providerId="LiveId" clId="{3C86072C-CEC5-43AF-ADF7-47864CD16171}" dt="2020-12-04T14:11:40.827" v="933" actId="478"/>
          <ac:picMkLst>
            <pc:docMk/>
            <pc:sldMk cId="2823053354" sldId="292"/>
            <ac:picMk id="4" creationId="{89D207B6-8C25-474F-97EC-8D1BD80535D8}"/>
          </ac:picMkLst>
        </pc:picChg>
        <pc:picChg chg="add mod">
          <ac:chgData name="Pikesville SDA Church" userId="1bd66930397a1b1d" providerId="LiveId" clId="{3C86072C-CEC5-43AF-ADF7-47864CD16171}" dt="2020-12-04T14:14:21.062" v="944" actId="1076"/>
          <ac:picMkLst>
            <pc:docMk/>
            <pc:sldMk cId="2823053354" sldId="292"/>
            <ac:picMk id="7" creationId="{89E4E81C-95CA-4923-8E82-2D76EF33CDA9}"/>
          </ac:picMkLst>
        </pc:picChg>
      </pc:sldChg>
      <pc:sldChg chg="addSp modSp new mod setBg">
        <pc:chgData name="Pikesville SDA Church" userId="1bd66930397a1b1d" providerId="LiveId" clId="{3C86072C-CEC5-43AF-ADF7-47864CD16171}" dt="2020-12-04T14:33:25.116" v="1053" actId="14100"/>
        <pc:sldMkLst>
          <pc:docMk/>
          <pc:sldMk cId="1085710608" sldId="293"/>
        </pc:sldMkLst>
        <pc:spChg chg="mod">
          <ac:chgData name="Pikesville SDA Church" userId="1bd66930397a1b1d" providerId="LiveId" clId="{3C86072C-CEC5-43AF-ADF7-47864CD16171}" dt="2020-12-04T14:33:07.765" v="1048" actId="255"/>
          <ac:spMkLst>
            <pc:docMk/>
            <pc:sldMk cId="1085710608" sldId="293"/>
            <ac:spMk id="2" creationId="{322B6314-D87C-4FA7-A597-5A8FCEB58142}"/>
          </ac:spMkLst>
        </pc:spChg>
        <pc:spChg chg="mod">
          <ac:chgData name="Pikesville SDA Church" userId="1bd66930397a1b1d" providerId="LiveId" clId="{3C86072C-CEC5-43AF-ADF7-47864CD16171}" dt="2020-12-04T14:33:25.116" v="1053" actId="14100"/>
          <ac:spMkLst>
            <pc:docMk/>
            <pc:sldMk cId="1085710608" sldId="293"/>
            <ac:spMk id="3" creationId="{FD810054-AB2E-4C3B-85D2-1297B64E3747}"/>
          </ac:spMkLst>
        </pc:spChg>
        <pc:spChg chg="add">
          <ac:chgData name="Pikesville SDA Church" userId="1bd66930397a1b1d" providerId="LiveId" clId="{3C86072C-CEC5-43AF-ADF7-47864CD16171}" dt="2020-12-04T14:32:56.095" v="1047" actId="26606"/>
          <ac:spMkLst>
            <pc:docMk/>
            <pc:sldMk cId="1085710608" sldId="293"/>
            <ac:spMk id="9" creationId="{59A309A7-1751-4ABE-A3C1-EEC40366AD89}"/>
          </ac:spMkLst>
        </pc:spChg>
        <pc:spChg chg="add">
          <ac:chgData name="Pikesville SDA Church" userId="1bd66930397a1b1d" providerId="LiveId" clId="{3C86072C-CEC5-43AF-ADF7-47864CD16171}" dt="2020-12-04T14:32:56.095" v="1047" actId="26606"/>
          <ac:spMkLst>
            <pc:docMk/>
            <pc:sldMk cId="1085710608" sldId="293"/>
            <ac:spMk id="11" creationId="{967D8EB6-EAE1-4F9C-B398-83321E287204}"/>
          </ac:spMkLst>
        </pc:spChg>
        <pc:picChg chg="add mod">
          <ac:chgData name="Pikesville SDA Church" userId="1bd66930397a1b1d" providerId="LiveId" clId="{3C86072C-CEC5-43AF-ADF7-47864CD16171}" dt="2020-12-04T14:32:56.095" v="1047" actId="26606"/>
          <ac:picMkLst>
            <pc:docMk/>
            <pc:sldMk cId="1085710608" sldId="293"/>
            <ac:picMk id="4" creationId="{5234A07B-FF33-473F-863B-9D36F7F3B505}"/>
          </ac:picMkLst>
        </pc:picChg>
      </pc:sldChg>
      <pc:sldChg chg="addSp modSp new mod">
        <pc:chgData name="Pikesville SDA Church" userId="1bd66930397a1b1d" providerId="LiveId" clId="{3C86072C-CEC5-43AF-ADF7-47864CD16171}" dt="2020-12-04T19:51:48.222" v="1254"/>
        <pc:sldMkLst>
          <pc:docMk/>
          <pc:sldMk cId="596653687" sldId="294"/>
        </pc:sldMkLst>
        <pc:spChg chg="mod">
          <ac:chgData name="Pikesville SDA Church" userId="1bd66930397a1b1d" providerId="LiveId" clId="{3C86072C-CEC5-43AF-ADF7-47864CD16171}" dt="2020-12-04T19:44:30.249" v="1250" actId="255"/>
          <ac:spMkLst>
            <pc:docMk/>
            <pc:sldMk cId="596653687" sldId="294"/>
            <ac:spMk id="2" creationId="{98494880-E407-4A77-8CB8-3744FFBBC7B8}"/>
          </ac:spMkLst>
        </pc:spChg>
        <pc:spChg chg="mod">
          <ac:chgData name="Pikesville SDA Church" userId="1bd66930397a1b1d" providerId="LiveId" clId="{3C86072C-CEC5-43AF-ADF7-47864CD16171}" dt="2020-12-04T19:43:51.080" v="1248" actId="20577"/>
          <ac:spMkLst>
            <pc:docMk/>
            <pc:sldMk cId="596653687" sldId="294"/>
            <ac:spMk id="3" creationId="{A0E88A96-2433-49D0-A4A6-1985A8F7CCEB}"/>
          </ac:spMkLst>
        </pc:spChg>
        <pc:picChg chg="add mod">
          <ac:chgData name="Pikesville SDA Church" userId="1bd66930397a1b1d" providerId="LiveId" clId="{3C86072C-CEC5-43AF-ADF7-47864CD16171}" dt="2020-12-04T19:51:48.222" v="1254"/>
          <ac:picMkLst>
            <pc:docMk/>
            <pc:sldMk cId="596653687" sldId="294"/>
            <ac:picMk id="4" creationId="{BFA0E6AC-C111-4AFF-BC49-0A7258227E98}"/>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296D4-48DE-4A60-9F02-3A7722FC03F8}"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05B0C461-2C70-4434-A202-5FD7FA2D7D14}">
      <dgm:prSet/>
      <dgm:spPr/>
      <dgm:t>
        <a:bodyPr/>
        <a:lstStyle/>
        <a:p>
          <a:r>
            <a:rPr lang="en-US"/>
            <a:t>Busy Bees-6 years or 1</a:t>
          </a:r>
          <a:r>
            <a:rPr lang="en-US" baseline="30000"/>
            <a:t>st</a:t>
          </a:r>
          <a:r>
            <a:rPr lang="en-US"/>
            <a:t> grade</a:t>
          </a:r>
        </a:p>
      </dgm:t>
    </dgm:pt>
    <dgm:pt modelId="{B77009E0-95FA-42DB-9D28-6E91F674CC64}" type="parTrans" cxnId="{BA24002D-06F3-4A44-ACB9-9598F4AEBF0F}">
      <dgm:prSet/>
      <dgm:spPr/>
      <dgm:t>
        <a:bodyPr/>
        <a:lstStyle/>
        <a:p>
          <a:endParaRPr lang="en-US"/>
        </a:p>
      </dgm:t>
    </dgm:pt>
    <dgm:pt modelId="{FE44B179-DC4C-4A46-AE86-E571AC8E17C4}" type="sibTrans" cxnId="{BA24002D-06F3-4A44-ACB9-9598F4AEBF0F}">
      <dgm:prSet/>
      <dgm:spPr/>
      <dgm:t>
        <a:bodyPr/>
        <a:lstStyle/>
        <a:p>
          <a:endParaRPr lang="en-US"/>
        </a:p>
      </dgm:t>
    </dgm:pt>
    <dgm:pt modelId="{10F6C03F-2A38-4F23-BA2B-BEA6C999E377}">
      <dgm:prSet/>
      <dgm:spPr/>
      <dgm:t>
        <a:bodyPr/>
        <a:lstStyle/>
        <a:p>
          <a:r>
            <a:rPr lang="en-US"/>
            <a:t>Sunbeams-7 years or 2</a:t>
          </a:r>
          <a:r>
            <a:rPr lang="en-US" baseline="30000"/>
            <a:t>nd</a:t>
          </a:r>
          <a:r>
            <a:rPr lang="en-US"/>
            <a:t> grade</a:t>
          </a:r>
        </a:p>
      </dgm:t>
    </dgm:pt>
    <dgm:pt modelId="{91A577AD-D6E4-4B99-8D77-39DBE0B61BED}" type="parTrans" cxnId="{6D3F8581-B1BD-445B-9D02-066EDB1E6C1B}">
      <dgm:prSet/>
      <dgm:spPr/>
      <dgm:t>
        <a:bodyPr/>
        <a:lstStyle/>
        <a:p>
          <a:endParaRPr lang="en-US"/>
        </a:p>
      </dgm:t>
    </dgm:pt>
    <dgm:pt modelId="{F7B806CD-279E-4822-82E2-F0BC444E56AE}" type="sibTrans" cxnId="{6D3F8581-B1BD-445B-9D02-066EDB1E6C1B}">
      <dgm:prSet/>
      <dgm:spPr/>
      <dgm:t>
        <a:bodyPr/>
        <a:lstStyle/>
        <a:p>
          <a:endParaRPr lang="en-US"/>
        </a:p>
      </dgm:t>
    </dgm:pt>
    <dgm:pt modelId="{C6DA8DBE-A129-4447-AD8B-05EC1C8288B8}">
      <dgm:prSet/>
      <dgm:spPr/>
      <dgm:t>
        <a:bodyPr/>
        <a:lstStyle/>
        <a:p>
          <a:r>
            <a:rPr lang="en-US"/>
            <a:t>Builders-8 years or 3</a:t>
          </a:r>
          <a:r>
            <a:rPr lang="en-US" baseline="30000"/>
            <a:t>rd</a:t>
          </a:r>
          <a:r>
            <a:rPr lang="en-US"/>
            <a:t> grade</a:t>
          </a:r>
        </a:p>
      </dgm:t>
    </dgm:pt>
    <dgm:pt modelId="{B05F651B-5574-408A-933C-1889B6C48151}" type="parTrans" cxnId="{A43957C7-664F-4668-B874-A2A5868DFB39}">
      <dgm:prSet/>
      <dgm:spPr/>
      <dgm:t>
        <a:bodyPr/>
        <a:lstStyle/>
        <a:p>
          <a:endParaRPr lang="en-US"/>
        </a:p>
      </dgm:t>
    </dgm:pt>
    <dgm:pt modelId="{57EB76B5-B7C0-473C-9B42-230EAA5D151E}" type="sibTrans" cxnId="{A43957C7-664F-4668-B874-A2A5868DFB39}">
      <dgm:prSet/>
      <dgm:spPr/>
      <dgm:t>
        <a:bodyPr/>
        <a:lstStyle/>
        <a:p>
          <a:endParaRPr lang="en-US"/>
        </a:p>
      </dgm:t>
    </dgm:pt>
    <dgm:pt modelId="{7401FEDA-20EE-4BAD-8FF9-7ECD10EC0B4F}">
      <dgm:prSet/>
      <dgm:spPr/>
      <dgm:t>
        <a:bodyPr/>
        <a:lstStyle/>
        <a:p>
          <a:r>
            <a:rPr lang="en-US"/>
            <a:t>Helping Hands-9 years or 4</a:t>
          </a:r>
          <a:r>
            <a:rPr lang="en-US" baseline="30000"/>
            <a:t>th</a:t>
          </a:r>
          <a:r>
            <a:rPr lang="en-US"/>
            <a:t> grade</a:t>
          </a:r>
        </a:p>
      </dgm:t>
    </dgm:pt>
    <dgm:pt modelId="{75EE9F71-4D35-4B55-907C-1A7BA4A0307D}" type="parTrans" cxnId="{668DBDD9-5D38-4E33-87AD-20AAC09F11E2}">
      <dgm:prSet/>
      <dgm:spPr/>
      <dgm:t>
        <a:bodyPr/>
        <a:lstStyle/>
        <a:p>
          <a:endParaRPr lang="en-US"/>
        </a:p>
      </dgm:t>
    </dgm:pt>
    <dgm:pt modelId="{EE3AA8F1-484B-42CF-B714-632F863CD025}" type="sibTrans" cxnId="{668DBDD9-5D38-4E33-87AD-20AAC09F11E2}">
      <dgm:prSet/>
      <dgm:spPr/>
      <dgm:t>
        <a:bodyPr/>
        <a:lstStyle/>
        <a:p>
          <a:endParaRPr lang="en-US"/>
        </a:p>
      </dgm:t>
    </dgm:pt>
    <dgm:pt modelId="{88BB78C3-629E-42E0-96D1-8887D94C0D8B}" type="pres">
      <dgm:prSet presAssocID="{1F3296D4-48DE-4A60-9F02-3A7722FC03F8}" presName="matrix" presStyleCnt="0">
        <dgm:presLayoutVars>
          <dgm:chMax val="1"/>
          <dgm:dir/>
          <dgm:resizeHandles val="exact"/>
        </dgm:presLayoutVars>
      </dgm:prSet>
      <dgm:spPr/>
    </dgm:pt>
    <dgm:pt modelId="{241D7B94-BAA7-4FA1-943E-FB30B67C9EC9}" type="pres">
      <dgm:prSet presAssocID="{1F3296D4-48DE-4A60-9F02-3A7722FC03F8}" presName="diamond" presStyleLbl="bgShp" presStyleIdx="0" presStyleCnt="1"/>
      <dgm:spPr/>
    </dgm:pt>
    <dgm:pt modelId="{761FB0F9-169A-41D3-A0A3-4A1524E48C56}" type="pres">
      <dgm:prSet presAssocID="{1F3296D4-48DE-4A60-9F02-3A7722FC03F8}" presName="quad1" presStyleLbl="node1" presStyleIdx="0" presStyleCnt="4">
        <dgm:presLayoutVars>
          <dgm:chMax val="0"/>
          <dgm:chPref val="0"/>
          <dgm:bulletEnabled val="1"/>
        </dgm:presLayoutVars>
      </dgm:prSet>
      <dgm:spPr/>
    </dgm:pt>
    <dgm:pt modelId="{1EDDF08D-EE21-4720-B942-FFE5C48DCA4C}" type="pres">
      <dgm:prSet presAssocID="{1F3296D4-48DE-4A60-9F02-3A7722FC03F8}" presName="quad2" presStyleLbl="node1" presStyleIdx="1" presStyleCnt="4">
        <dgm:presLayoutVars>
          <dgm:chMax val="0"/>
          <dgm:chPref val="0"/>
          <dgm:bulletEnabled val="1"/>
        </dgm:presLayoutVars>
      </dgm:prSet>
      <dgm:spPr/>
    </dgm:pt>
    <dgm:pt modelId="{0A1071A3-0E43-44EC-9D9B-15BCA5FE0D83}" type="pres">
      <dgm:prSet presAssocID="{1F3296D4-48DE-4A60-9F02-3A7722FC03F8}" presName="quad3" presStyleLbl="node1" presStyleIdx="2" presStyleCnt="4">
        <dgm:presLayoutVars>
          <dgm:chMax val="0"/>
          <dgm:chPref val="0"/>
          <dgm:bulletEnabled val="1"/>
        </dgm:presLayoutVars>
      </dgm:prSet>
      <dgm:spPr/>
    </dgm:pt>
    <dgm:pt modelId="{48365025-5B68-4774-AC12-91725E00297D}" type="pres">
      <dgm:prSet presAssocID="{1F3296D4-48DE-4A60-9F02-3A7722FC03F8}" presName="quad4" presStyleLbl="node1" presStyleIdx="3" presStyleCnt="4">
        <dgm:presLayoutVars>
          <dgm:chMax val="0"/>
          <dgm:chPref val="0"/>
          <dgm:bulletEnabled val="1"/>
        </dgm:presLayoutVars>
      </dgm:prSet>
      <dgm:spPr/>
    </dgm:pt>
  </dgm:ptLst>
  <dgm:cxnLst>
    <dgm:cxn modelId="{D215EA14-7DB7-4DA2-A051-24465802A9D5}" type="presOf" srcId="{10F6C03F-2A38-4F23-BA2B-BEA6C999E377}" destId="{1EDDF08D-EE21-4720-B942-FFE5C48DCA4C}" srcOrd="0" destOrd="0" presId="urn:microsoft.com/office/officeart/2005/8/layout/matrix3"/>
    <dgm:cxn modelId="{206FA017-996B-47EF-AA51-44E12D46E2D0}" type="presOf" srcId="{C6DA8DBE-A129-4447-AD8B-05EC1C8288B8}" destId="{0A1071A3-0E43-44EC-9D9B-15BCA5FE0D83}" srcOrd="0" destOrd="0" presId="urn:microsoft.com/office/officeart/2005/8/layout/matrix3"/>
    <dgm:cxn modelId="{BA24002D-06F3-4A44-ACB9-9598F4AEBF0F}" srcId="{1F3296D4-48DE-4A60-9F02-3A7722FC03F8}" destId="{05B0C461-2C70-4434-A202-5FD7FA2D7D14}" srcOrd="0" destOrd="0" parTransId="{B77009E0-95FA-42DB-9D28-6E91F674CC64}" sibTransId="{FE44B179-DC4C-4A46-AE86-E571AC8E17C4}"/>
    <dgm:cxn modelId="{535C6F4B-A734-4E38-B140-E20B0A73949F}" type="presOf" srcId="{1F3296D4-48DE-4A60-9F02-3A7722FC03F8}" destId="{88BB78C3-629E-42E0-96D1-8887D94C0D8B}" srcOrd="0" destOrd="0" presId="urn:microsoft.com/office/officeart/2005/8/layout/matrix3"/>
    <dgm:cxn modelId="{069C1E74-0C97-4B78-9AD5-309B4AC86E82}" type="presOf" srcId="{7401FEDA-20EE-4BAD-8FF9-7ECD10EC0B4F}" destId="{48365025-5B68-4774-AC12-91725E00297D}" srcOrd="0" destOrd="0" presId="urn:microsoft.com/office/officeart/2005/8/layout/matrix3"/>
    <dgm:cxn modelId="{6D3F8581-B1BD-445B-9D02-066EDB1E6C1B}" srcId="{1F3296D4-48DE-4A60-9F02-3A7722FC03F8}" destId="{10F6C03F-2A38-4F23-BA2B-BEA6C999E377}" srcOrd="1" destOrd="0" parTransId="{91A577AD-D6E4-4B99-8D77-39DBE0B61BED}" sibTransId="{F7B806CD-279E-4822-82E2-F0BC444E56AE}"/>
    <dgm:cxn modelId="{75983682-BD82-470B-BEB6-331068DEAE89}" type="presOf" srcId="{05B0C461-2C70-4434-A202-5FD7FA2D7D14}" destId="{761FB0F9-169A-41D3-A0A3-4A1524E48C56}" srcOrd="0" destOrd="0" presId="urn:microsoft.com/office/officeart/2005/8/layout/matrix3"/>
    <dgm:cxn modelId="{A43957C7-664F-4668-B874-A2A5868DFB39}" srcId="{1F3296D4-48DE-4A60-9F02-3A7722FC03F8}" destId="{C6DA8DBE-A129-4447-AD8B-05EC1C8288B8}" srcOrd="2" destOrd="0" parTransId="{B05F651B-5574-408A-933C-1889B6C48151}" sibTransId="{57EB76B5-B7C0-473C-9B42-230EAA5D151E}"/>
    <dgm:cxn modelId="{668DBDD9-5D38-4E33-87AD-20AAC09F11E2}" srcId="{1F3296D4-48DE-4A60-9F02-3A7722FC03F8}" destId="{7401FEDA-20EE-4BAD-8FF9-7ECD10EC0B4F}" srcOrd="3" destOrd="0" parTransId="{75EE9F71-4D35-4B55-907C-1A7BA4A0307D}" sibTransId="{EE3AA8F1-484B-42CF-B714-632F863CD025}"/>
    <dgm:cxn modelId="{1D956963-09C6-4443-83BC-2D8A31632643}" type="presParOf" srcId="{88BB78C3-629E-42E0-96D1-8887D94C0D8B}" destId="{241D7B94-BAA7-4FA1-943E-FB30B67C9EC9}" srcOrd="0" destOrd="0" presId="urn:microsoft.com/office/officeart/2005/8/layout/matrix3"/>
    <dgm:cxn modelId="{07DBEDDB-C867-4522-93E5-FC3A617F3723}" type="presParOf" srcId="{88BB78C3-629E-42E0-96D1-8887D94C0D8B}" destId="{761FB0F9-169A-41D3-A0A3-4A1524E48C56}" srcOrd="1" destOrd="0" presId="urn:microsoft.com/office/officeart/2005/8/layout/matrix3"/>
    <dgm:cxn modelId="{6EA54A4F-505D-4FCF-864C-3641BAD591FD}" type="presParOf" srcId="{88BB78C3-629E-42E0-96D1-8887D94C0D8B}" destId="{1EDDF08D-EE21-4720-B942-FFE5C48DCA4C}" srcOrd="2" destOrd="0" presId="urn:microsoft.com/office/officeart/2005/8/layout/matrix3"/>
    <dgm:cxn modelId="{965E3893-7E50-4F3F-87E2-4EC720A90464}" type="presParOf" srcId="{88BB78C3-629E-42E0-96D1-8887D94C0D8B}" destId="{0A1071A3-0E43-44EC-9D9B-15BCA5FE0D83}" srcOrd="3" destOrd="0" presId="urn:microsoft.com/office/officeart/2005/8/layout/matrix3"/>
    <dgm:cxn modelId="{EA88446B-C06E-4A93-AFEB-0AA953638D23}" type="presParOf" srcId="{88BB78C3-629E-42E0-96D1-8887D94C0D8B}" destId="{48365025-5B68-4774-AC12-91725E00297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96399-30B0-49AD-84EA-F15D678AE4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A61CCE0-89A8-4871-BA79-9CDEC6465DCB}">
      <dgm:prSet/>
      <dgm:spPr/>
      <dgm:t>
        <a:bodyPr/>
        <a:lstStyle/>
        <a:p>
          <a:r>
            <a:rPr lang="en-US"/>
            <a:t>Responsibility </a:t>
          </a:r>
        </a:p>
      </dgm:t>
    </dgm:pt>
    <dgm:pt modelId="{CE100742-F985-4CD6-9791-E51E0FF5F648}" type="parTrans" cxnId="{DBF6E6A0-18BE-4E8D-A6E7-4FE953BCF8EA}">
      <dgm:prSet/>
      <dgm:spPr/>
      <dgm:t>
        <a:bodyPr/>
        <a:lstStyle/>
        <a:p>
          <a:endParaRPr lang="en-US"/>
        </a:p>
      </dgm:t>
    </dgm:pt>
    <dgm:pt modelId="{BE6AD5FF-57B6-4850-8DFF-2824DB5C6F15}" type="sibTrans" cxnId="{DBF6E6A0-18BE-4E8D-A6E7-4FE953BCF8EA}">
      <dgm:prSet/>
      <dgm:spPr/>
      <dgm:t>
        <a:bodyPr/>
        <a:lstStyle/>
        <a:p>
          <a:endParaRPr lang="en-US"/>
        </a:p>
      </dgm:t>
    </dgm:pt>
    <dgm:pt modelId="{60E65A9F-EF14-47E8-9593-B6A829DCBB2C}">
      <dgm:prSet/>
      <dgm:spPr/>
      <dgm:t>
        <a:bodyPr/>
        <a:lstStyle/>
        <a:p>
          <a:r>
            <a:rPr lang="en-US" dirty="0"/>
            <a:t>Reinforcement</a:t>
          </a:r>
        </a:p>
      </dgm:t>
    </dgm:pt>
    <dgm:pt modelId="{1D2E9C29-5A5A-4829-80C3-DB0EC4C4DEE2}" type="parTrans" cxnId="{969D6EB4-3BF8-4CF8-A79E-D38C073F03B1}">
      <dgm:prSet/>
      <dgm:spPr/>
      <dgm:t>
        <a:bodyPr/>
        <a:lstStyle/>
        <a:p>
          <a:endParaRPr lang="en-US"/>
        </a:p>
      </dgm:t>
    </dgm:pt>
    <dgm:pt modelId="{46014FD3-CCCC-45AC-A7A3-F41E263436E4}" type="sibTrans" cxnId="{969D6EB4-3BF8-4CF8-A79E-D38C073F03B1}">
      <dgm:prSet/>
      <dgm:spPr/>
      <dgm:t>
        <a:bodyPr/>
        <a:lstStyle/>
        <a:p>
          <a:endParaRPr lang="en-US"/>
        </a:p>
      </dgm:t>
    </dgm:pt>
    <dgm:pt modelId="{7BBDB9E5-EBE5-4C75-886C-55AC4CC90845}" type="pres">
      <dgm:prSet presAssocID="{80D96399-30B0-49AD-84EA-F15D678AE4BF}" presName="hierChild1" presStyleCnt="0">
        <dgm:presLayoutVars>
          <dgm:chPref val="1"/>
          <dgm:dir/>
          <dgm:animOne val="branch"/>
          <dgm:animLvl val="lvl"/>
          <dgm:resizeHandles/>
        </dgm:presLayoutVars>
      </dgm:prSet>
      <dgm:spPr/>
    </dgm:pt>
    <dgm:pt modelId="{049546F3-4EE0-4B32-9C00-7E3C1BB451C2}" type="pres">
      <dgm:prSet presAssocID="{8A61CCE0-89A8-4871-BA79-9CDEC6465DCB}" presName="hierRoot1" presStyleCnt="0"/>
      <dgm:spPr/>
    </dgm:pt>
    <dgm:pt modelId="{086EC9FF-5FD2-4F63-892C-12E455040356}" type="pres">
      <dgm:prSet presAssocID="{8A61CCE0-89A8-4871-BA79-9CDEC6465DCB}" presName="composite" presStyleCnt="0"/>
      <dgm:spPr/>
    </dgm:pt>
    <dgm:pt modelId="{58D21C19-2097-420E-86AE-35C161C474A6}" type="pres">
      <dgm:prSet presAssocID="{8A61CCE0-89A8-4871-BA79-9CDEC6465DCB}" presName="background" presStyleLbl="node0" presStyleIdx="0" presStyleCnt="2"/>
      <dgm:spPr/>
    </dgm:pt>
    <dgm:pt modelId="{7FE74E9D-022D-465A-BAB1-4FDB61DA19ED}" type="pres">
      <dgm:prSet presAssocID="{8A61CCE0-89A8-4871-BA79-9CDEC6465DCB}" presName="text" presStyleLbl="fgAcc0" presStyleIdx="0" presStyleCnt="2">
        <dgm:presLayoutVars>
          <dgm:chPref val="3"/>
        </dgm:presLayoutVars>
      </dgm:prSet>
      <dgm:spPr/>
    </dgm:pt>
    <dgm:pt modelId="{E7A056B8-5571-4D3D-9498-9A6763A28E0F}" type="pres">
      <dgm:prSet presAssocID="{8A61CCE0-89A8-4871-BA79-9CDEC6465DCB}" presName="hierChild2" presStyleCnt="0"/>
      <dgm:spPr/>
    </dgm:pt>
    <dgm:pt modelId="{284378ED-2007-43ED-BCEA-6070D60E0A3D}" type="pres">
      <dgm:prSet presAssocID="{60E65A9F-EF14-47E8-9593-B6A829DCBB2C}" presName="hierRoot1" presStyleCnt="0"/>
      <dgm:spPr/>
    </dgm:pt>
    <dgm:pt modelId="{245D3139-A563-4D11-9D9D-2DE69ED8E699}" type="pres">
      <dgm:prSet presAssocID="{60E65A9F-EF14-47E8-9593-B6A829DCBB2C}" presName="composite" presStyleCnt="0"/>
      <dgm:spPr/>
    </dgm:pt>
    <dgm:pt modelId="{D76AF5A8-483F-443B-A138-6FA7162F1183}" type="pres">
      <dgm:prSet presAssocID="{60E65A9F-EF14-47E8-9593-B6A829DCBB2C}" presName="background" presStyleLbl="node0" presStyleIdx="1" presStyleCnt="2"/>
      <dgm:spPr/>
    </dgm:pt>
    <dgm:pt modelId="{369C4638-764F-44B9-B333-FF650BDA2F53}" type="pres">
      <dgm:prSet presAssocID="{60E65A9F-EF14-47E8-9593-B6A829DCBB2C}" presName="text" presStyleLbl="fgAcc0" presStyleIdx="1" presStyleCnt="2">
        <dgm:presLayoutVars>
          <dgm:chPref val="3"/>
        </dgm:presLayoutVars>
      </dgm:prSet>
      <dgm:spPr/>
    </dgm:pt>
    <dgm:pt modelId="{62A8E56F-9026-4B95-8024-0C0B8756B829}" type="pres">
      <dgm:prSet presAssocID="{60E65A9F-EF14-47E8-9593-B6A829DCBB2C}" presName="hierChild2" presStyleCnt="0"/>
      <dgm:spPr/>
    </dgm:pt>
  </dgm:ptLst>
  <dgm:cxnLst>
    <dgm:cxn modelId="{6AD60E2D-77A8-4F08-A1E6-EA53EBC1243C}" type="presOf" srcId="{8A61CCE0-89A8-4871-BA79-9CDEC6465DCB}" destId="{7FE74E9D-022D-465A-BAB1-4FDB61DA19ED}" srcOrd="0" destOrd="0" presId="urn:microsoft.com/office/officeart/2005/8/layout/hierarchy1"/>
    <dgm:cxn modelId="{126B1484-D137-4EAE-9B79-95E50B6BE7A5}" type="presOf" srcId="{60E65A9F-EF14-47E8-9593-B6A829DCBB2C}" destId="{369C4638-764F-44B9-B333-FF650BDA2F53}" srcOrd="0" destOrd="0" presId="urn:microsoft.com/office/officeart/2005/8/layout/hierarchy1"/>
    <dgm:cxn modelId="{DBF6E6A0-18BE-4E8D-A6E7-4FE953BCF8EA}" srcId="{80D96399-30B0-49AD-84EA-F15D678AE4BF}" destId="{8A61CCE0-89A8-4871-BA79-9CDEC6465DCB}" srcOrd="0" destOrd="0" parTransId="{CE100742-F985-4CD6-9791-E51E0FF5F648}" sibTransId="{BE6AD5FF-57B6-4850-8DFF-2824DB5C6F15}"/>
    <dgm:cxn modelId="{969D6EB4-3BF8-4CF8-A79E-D38C073F03B1}" srcId="{80D96399-30B0-49AD-84EA-F15D678AE4BF}" destId="{60E65A9F-EF14-47E8-9593-B6A829DCBB2C}" srcOrd="1" destOrd="0" parTransId="{1D2E9C29-5A5A-4829-80C3-DB0EC4C4DEE2}" sibTransId="{46014FD3-CCCC-45AC-A7A3-F41E263436E4}"/>
    <dgm:cxn modelId="{D770A4ED-9BCF-4E7D-A85A-38E41D764C47}" type="presOf" srcId="{80D96399-30B0-49AD-84EA-F15D678AE4BF}" destId="{7BBDB9E5-EBE5-4C75-886C-55AC4CC90845}" srcOrd="0" destOrd="0" presId="urn:microsoft.com/office/officeart/2005/8/layout/hierarchy1"/>
    <dgm:cxn modelId="{F8E12D5E-DD73-4845-8A10-BDAD5AE1EE8B}" type="presParOf" srcId="{7BBDB9E5-EBE5-4C75-886C-55AC4CC90845}" destId="{049546F3-4EE0-4B32-9C00-7E3C1BB451C2}" srcOrd="0" destOrd="0" presId="urn:microsoft.com/office/officeart/2005/8/layout/hierarchy1"/>
    <dgm:cxn modelId="{A8CFEB7B-BD8C-4B46-A2A7-CC9A4CEE40AF}" type="presParOf" srcId="{049546F3-4EE0-4B32-9C00-7E3C1BB451C2}" destId="{086EC9FF-5FD2-4F63-892C-12E455040356}" srcOrd="0" destOrd="0" presId="urn:microsoft.com/office/officeart/2005/8/layout/hierarchy1"/>
    <dgm:cxn modelId="{E61625A2-1DC2-4965-9722-505599418A52}" type="presParOf" srcId="{086EC9FF-5FD2-4F63-892C-12E455040356}" destId="{58D21C19-2097-420E-86AE-35C161C474A6}" srcOrd="0" destOrd="0" presId="urn:microsoft.com/office/officeart/2005/8/layout/hierarchy1"/>
    <dgm:cxn modelId="{712D64D0-4B92-4A60-A51C-7CF6CD04DDCE}" type="presParOf" srcId="{086EC9FF-5FD2-4F63-892C-12E455040356}" destId="{7FE74E9D-022D-465A-BAB1-4FDB61DA19ED}" srcOrd="1" destOrd="0" presId="urn:microsoft.com/office/officeart/2005/8/layout/hierarchy1"/>
    <dgm:cxn modelId="{D781F207-2773-4CA5-B0E2-D82D49CF8D2C}" type="presParOf" srcId="{049546F3-4EE0-4B32-9C00-7E3C1BB451C2}" destId="{E7A056B8-5571-4D3D-9498-9A6763A28E0F}" srcOrd="1" destOrd="0" presId="urn:microsoft.com/office/officeart/2005/8/layout/hierarchy1"/>
    <dgm:cxn modelId="{009DC94C-5499-4306-A039-71BF118D1350}" type="presParOf" srcId="{7BBDB9E5-EBE5-4C75-886C-55AC4CC90845}" destId="{284378ED-2007-43ED-BCEA-6070D60E0A3D}" srcOrd="1" destOrd="0" presId="urn:microsoft.com/office/officeart/2005/8/layout/hierarchy1"/>
    <dgm:cxn modelId="{EFD5364B-BF5F-49BF-9D32-B92BACAEDD68}" type="presParOf" srcId="{284378ED-2007-43ED-BCEA-6070D60E0A3D}" destId="{245D3139-A563-4D11-9D9D-2DE69ED8E699}" srcOrd="0" destOrd="0" presId="urn:microsoft.com/office/officeart/2005/8/layout/hierarchy1"/>
    <dgm:cxn modelId="{B9277759-F094-4939-8E33-4DB5D4DD50CB}" type="presParOf" srcId="{245D3139-A563-4D11-9D9D-2DE69ED8E699}" destId="{D76AF5A8-483F-443B-A138-6FA7162F1183}" srcOrd="0" destOrd="0" presId="urn:microsoft.com/office/officeart/2005/8/layout/hierarchy1"/>
    <dgm:cxn modelId="{0AE79C9F-E599-4C00-8188-11DE4211DA20}" type="presParOf" srcId="{245D3139-A563-4D11-9D9D-2DE69ED8E699}" destId="{369C4638-764F-44B9-B333-FF650BDA2F53}" srcOrd="1" destOrd="0" presId="urn:microsoft.com/office/officeart/2005/8/layout/hierarchy1"/>
    <dgm:cxn modelId="{947ABC2E-E63A-4FE7-8EAF-EF8D5FE5FA0F}" type="presParOf" srcId="{284378ED-2007-43ED-BCEA-6070D60E0A3D}" destId="{62A8E56F-9026-4B95-8024-0C0B8756B82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E2323-41FC-446D-985B-8151D85CD6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E7A5424-2DD3-43AF-868F-C9DEB8A05A58}">
      <dgm:prSet/>
      <dgm:spPr/>
      <dgm:t>
        <a:bodyPr/>
        <a:lstStyle/>
        <a:p>
          <a:r>
            <a:rPr lang="en-US"/>
            <a:t>I. Commitment to the common goals of the group</a:t>
          </a:r>
        </a:p>
      </dgm:t>
    </dgm:pt>
    <dgm:pt modelId="{CD582FF8-6C13-476E-A002-592221374EE0}" type="parTrans" cxnId="{E5AA9B3C-BF1E-4A8A-9649-19E4A9F66494}">
      <dgm:prSet/>
      <dgm:spPr/>
      <dgm:t>
        <a:bodyPr/>
        <a:lstStyle/>
        <a:p>
          <a:endParaRPr lang="en-US"/>
        </a:p>
      </dgm:t>
    </dgm:pt>
    <dgm:pt modelId="{E245F797-FA6C-445C-9E85-8BC3AA4A54BB}" type="sibTrans" cxnId="{E5AA9B3C-BF1E-4A8A-9649-19E4A9F66494}">
      <dgm:prSet/>
      <dgm:spPr/>
      <dgm:t>
        <a:bodyPr/>
        <a:lstStyle/>
        <a:p>
          <a:endParaRPr lang="en-US"/>
        </a:p>
      </dgm:t>
    </dgm:pt>
    <dgm:pt modelId="{40621E3C-A0FB-4857-AAF9-ACED8302C902}">
      <dgm:prSet/>
      <dgm:spPr/>
      <dgm:t>
        <a:bodyPr/>
        <a:lstStyle/>
        <a:p>
          <a:r>
            <a:rPr lang="en-US"/>
            <a:t>II. Introduction and review of the Adventurer concepts through reading</a:t>
          </a:r>
        </a:p>
      </dgm:t>
    </dgm:pt>
    <dgm:pt modelId="{9F3D1680-AC3D-47A9-B721-A0C920862043}" type="parTrans" cxnId="{89045B8C-E14A-417C-90C4-D97A54068F48}">
      <dgm:prSet/>
      <dgm:spPr/>
      <dgm:t>
        <a:bodyPr/>
        <a:lstStyle/>
        <a:p>
          <a:endParaRPr lang="en-US"/>
        </a:p>
      </dgm:t>
    </dgm:pt>
    <dgm:pt modelId="{AF5DBD1E-00F3-49CD-83C3-CC61D3BBF43D}" type="sibTrans" cxnId="{89045B8C-E14A-417C-90C4-D97A54068F48}">
      <dgm:prSet/>
      <dgm:spPr/>
      <dgm:t>
        <a:bodyPr/>
        <a:lstStyle/>
        <a:p>
          <a:endParaRPr lang="en-US"/>
        </a:p>
      </dgm:t>
    </dgm:pt>
    <dgm:pt modelId="{7E92198D-BBB8-4D4F-B962-E75F1C60BE5B}" type="pres">
      <dgm:prSet presAssocID="{63AE2323-41FC-446D-985B-8151D85CD623}" presName="linear" presStyleCnt="0">
        <dgm:presLayoutVars>
          <dgm:animLvl val="lvl"/>
          <dgm:resizeHandles val="exact"/>
        </dgm:presLayoutVars>
      </dgm:prSet>
      <dgm:spPr/>
    </dgm:pt>
    <dgm:pt modelId="{F9B4316F-AE3E-4A24-87AE-0555BA4A1897}" type="pres">
      <dgm:prSet presAssocID="{9E7A5424-2DD3-43AF-868F-C9DEB8A05A58}" presName="parentText" presStyleLbl="node1" presStyleIdx="0" presStyleCnt="2">
        <dgm:presLayoutVars>
          <dgm:chMax val="0"/>
          <dgm:bulletEnabled val="1"/>
        </dgm:presLayoutVars>
      </dgm:prSet>
      <dgm:spPr/>
    </dgm:pt>
    <dgm:pt modelId="{CB0C21FE-C019-4AAB-817A-F86CCA990B3A}" type="pres">
      <dgm:prSet presAssocID="{E245F797-FA6C-445C-9E85-8BC3AA4A54BB}" presName="spacer" presStyleCnt="0"/>
      <dgm:spPr/>
    </dgm:pt>
    <dgm:pt modelId="{0A72A953-608D-4308-82E1-9816BAE64955}" type="pres">
      <dgm:prSet presAssocID="{40621E3C-A0FB-4857-AAF9-ACED8302C902}" presName="parentText" presStyleLbl="node1" presStyleIdx="1" presStyleCnt="2">
        <dgm:presLayoutVars>
          <dgm:chMax val="0"/>
          <dgm:bulletEnabled val="1"/>
        </dgm:presLayoutVars>
      </dgm:prSet>
      <dgm:spPr/>
    </dgm:pt>
  </dgm:ptLst>
  <dgm:cxnLst>
    <dgm:cxn modelId="{1227B611-C129-46A0-BE5A-7E0142E51313}" type="presOf" srcId="{9E7A5424-2DD3-43AF-868F-C9DEB8A05A58}" destId="{F9B4316F-AE3E-4A24-87AE-0555BA4A1897}" srcOrd="0" destOrd="0" presId="urn:microsoft.com/office/officeart/2005/8/layout/vList2"/>
    <dgm:cxn modelId="{E5AA9B3C-BF1E-4A8A-9649-19E4A9F66494}" srcId="{63AE2323-41FC-446D-985B-8151D85CD623}" destId="{9E7A5424-2DD3-43AF-868F-C9DEB8A05A58}" srcOrd="0" destOrd="0" parTransId="{CD582FF8-6C13-476E-A002-592221374EE0}" sibTransId="{E245F797-FA6C-445C-9E85-8BC3AA4A54BB}"/>
    <dgm:cxn modelId="{522F885E-EFF5-485A-8E66-2662B305E1A2}" type="presOf" srcId="{63AE2323-41FC-446D-985B-8151D85CD623}" destId="{7E92198D-BBB8-4D4F-B962-E75F1C60BE5B}" srcOrd="0" destOrd="0" presId="urn:microsoft.com/office/officeart/2005/8/layout/vList2"/>
    <dgm:cxn modelId="{89045B8C-E14A-417C-90C4-D97A54068F48}" srcId="{63AE2323-41FC-446D-985B-8151D85CD623}" destId="{40621E3C-A0FB-4857-AAF9-ACED8302C902}" srcOrd="1" destOrd="0" parTransId="{9F3D1680-AC3D-47A9-B721-A0C920862043}" sibTransId="{AF5DBD1E-00F3-49CD-83C3-CC61D3BBF43D}"/>
    <dgm:cxn modelId="{78B0D8C2-2B00-4B7F-9CC7-7AC3AC4821B6}" type="presOf" srcId="{40621E3C-A0FB-4857-AAF9-ACED8302C902}" destId="{0A72A953-608D-4308-82E1-9816BAE64955}" srcOrd="0" destOrd="0" presId="urn:microsoft.com/office/officeart/2005/8/layout/vList2"/>
    <dgm:cxn modelId="{8898F942-3A0A-4E88-9581-48AF97F387FE}" type="presParOf" srcId="{7E92198D-BBB8-4D4F-B962-E75F1C60BE5B}" destId="{F9B4316F-AE3E-4A24-87AE-0555BA4A1897}" srcOrd="0" destOrd="0" presId="urn:microsoft.com/office/officeart/2005/8/layout/vList2"/>
    <dgm:cxn modelId="{9BCCE6D6-27D1-4483-88D3-9847410E12CD}" type="presParOf" srcId="{7E92198D-BBB8-4D4F-B962-E75F1C60BE5B}" destId="{CB0C21FE-C019-4AAB-817A-F86CCA990B3A}" srcOrd="1" destOrd="0" presId="urn:microsoft.com/office/officeart/2005/8/layout/vList2"/>
    <dgm:cxn modelId="{E3DE66BE-9079-4EC7-B666-120916AB242B}" type="presParOf" srcId="{7E92198D-BBB8-4D4F-B962-E75F1C60BE5B}" destId="{0A72A953-608D-4308-82E1-9816BAE649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E1ED5E-04F8-4191-A75C-14292D6C6D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B1266E7-4EF2-4D7B-B4F2-20FAE2290FDA}">
      <dgm:prSet/>
      <dgm:spPr/>
      <dgm:t>
        <a:bodyPr/>
        <a:lstStyle/>
        <a:p>
          <a:r>
            <a:rPr lang="en-US"/>
            <a:t>His Plan To Save Me </a:t>
          </a:r>
        </a:p>
      </dgm:t>
    </dgm:pt>
    <dgm:pt modelId="{308B6D01-E6DD-45A9-BD20-4E76723449E6}" type="parTrans" cxnId="{38487E2B-3AB0-4402-AC8F-C4331E4BE0A4}">
      <dgm:prSet/>
      <dgm:spPr/>
      <dgm:t>
        <a:bodyPr/>
        <a:lstStyle/>
        <a:p>
          <a:endParaRPr lang="en-US"/>
        </a:p>
      </dgm:t>
    </dgm:pt>
    <dgm:pt modelId="{0ACBB5F0-9B9A-4800-A1F0-477A663AE94E}" type="sibTrans" cxnId="{38487E2B-3AB0-4402-AC8F-C4331E4BE0A4}">
      <dgm:prSet/>
      <dgm:spPr/>
      <dgm:t>
        <a:bodyPr/>
        <a:lstStyle/>
        <a:p>
          <a:endParaRPr lang="en-US"/>
        </a:p>
      </dgm:t>
    </dgm:pt>
    <dgm:pt modelId="{FBF7E8BB-AB4A-46DB-8852-D8EF55C9DE54}">
      <dgm:prSet/>
      <dgm:spPr/>
      <dgm:t>
        <a:bodyPr/>
        <a:lstStyle/>
        <a:p>
          <a:r>
            <a:rPr lang="en-US"/>
            <a:t>His Message To Me </a:t>
          </a:r>
        </a:p>
      </dgm:t>
    </dgm:pt>
    <dgm:pt modelId="{A629B069-0997-4656-831C-302C2C78EF6C}" type="parTrans" cxnId="{90B734CC-6382-4A01-91F5-29F5324355F2}">
      <dgm:prSet/>
      <dgm:spPr/>
      <dgm:t>
        <a:bodyPr/>
        <a:lstStyle/>
        <a:p>
          <a:endParaRPr lang="en-US"/>
        </a:p>
      </dgm:t>
    </dgm:pt>
    <dgm:pt modelId="{105EE4C5-1989-42C9-868C-8497E2E0CACE}" type="sibTrans" cxnId="{90B734CC-6382-4A01-91F5-29F5324355F2}">
      <dgm:prSet/>
      <dgm:spPr/>
      <dgm:t>
        <a:bodyPr/>
        <a:lstStyle/>
        <a:p>
          <a:endParaRPr lang="en-US"/>
        </a:p>
      </dgm:t>
    </dgm:pt>
    <dgm:pt modelId="{0FDEEBB5-43EE-49AF-9E89-170E920F5641}">
      <dgm:prSet/>
      <dgm:spPr/>
      <dgm:t>
        <a:bodyPr/>
        <a:lstStyle/>
        <a:p>
          <a:r>
            <a:rPr lang="en-US" dirty="0"/>
            <a:t>His Power In My Life</a:t>
          </a:r>
        </a:p>
      </dgm:t>
    </dgm:pt>
    <dgm:pt modelId="{071041DF-D8F3-45A1-BB5A-48128999F6D1}" type="parTrans" cxnId="{EA5A530B-4466-4722-8BDC-9900DE6AAA20}">
      <dgm:prSet/>
      <dgm:spPr/>
      <dgm:t>
        <a:bodyPr/>
        <a:lstStyle/>
        <a:p>
          <a:endParaRPr lang="en-US"/>
        </a:p>
      </dgm:t>
    </dgm:pt>
    <dgm:pt modelId="{5A722E42-40E4-4202-9DD2-6F38B528AA14}" type="sibTrans" cxnId="{EA5A530B-4466-4722-8BDC-9900DE6AAA20}">
      <dgm:prSet/>
      <dgm:spPr/>
      <dgm:t>
        <a:bodyPr/>
        <a:lstStyle/>
        <a:p>
          <a:endParaRPr lang="en-US"/>
        </a:p>
      </dgm:t>
    </dgm:pt>
    <dgm:pt modelId="{5A90CF8D-936E-4F4A-B0C5-25BF81E39777}" type="pres">
      <dgm:prSet presAssocID="{E1E1ED5E-04F8-4191-A75C-14292D6C6DD3}" presName="hierChild1" presStyleCnt="0">
        <dgm:presLayoutVars>
          <dgm:chPref val="1"/>
          <dgm:dir/>
          <dgm:animOne val="branch"/>
          <dgm:animLvl val="lvl"/>
          <dgm:resizeHandles/>
        </dgm:presLayoutVars>
      </dgm:prSet>
      <dgm:spPr/>
    </dgm:pt>
    <dgm:pt modelId="{AB756DD4-98FF-4F19-98A2-94990E1FE896}" type="pres">
      <dgm:prSet presAssocID="{9B1266E7-4EF2-4D7B-B4F2-20FAE2290FDA}" presName="hierRoot1" presStyleCnt="0"/>
      <dgm:spPr/>
    </dgm:pt>
    <dgm:pt modelId="{DA2565D8-4EC4-48A6-84FD-1A8FA6C5D490}" type="pres">
      <dgm:prSet presAssocID="{9B1266E7-4EF2-4D7B-B4F2-20FAE2290FDA}" presName="composite" presStyleCnt="0"/>
      <dgm:spPr/>
    </dgm:pt>
    <dgm:pt modelId="{355F646A-E65A-4D63-A312-6121BB5D2E25}" type="pres">
      <dgm:prSet presAssocID="{9B1266E7-4EF2-4D7B-B4F2-20FAE2290FDA}" presName="background" presStyleLbl="node0" presStyleIdx="0" presStyleCnt="3"/>
      <dgm:spPr/>
    </dgm:pt>
    <dgm:pt modelId="{EB453392-B6B3-4A77-9D92-4C2D9A95E43D}" type="pres">
      <dgm:prSet presAssocID="{9B1266E7-4EF2-4D7B-B4F2-20FAE2290FDA}" presName="text" presStyleLbl="fgAcc0" presStyleIdx="0" presStyleCnt="3">
        <dgm:presLayoutVars>
          <dgm:chPref val="3"/>
        </dgm:presLayoutVars>
      </dgm:prSet>
      <dgm:spPr/>
    </dgm:pt>
    <dgm:pt modelId="{4993B820-E848-4E59-9217-A7329D105E29}" type="pres">
      <dgm:prSet presAssocID="{9B1266E7-4EF2-4D7B-B4F2-20FAE2290FDA}" presName="hierChild2" presStyleCnt="0"/>
      <dgm:spPr/>
    </dgm:pt>
    <dgm:pt modelId="{29666733-A811-4D53-9DC3-2B9A5D6E9803}" type="pres">
      <dgm:prSet presAssocID="{FBF7E8BB-AB4A-46DB-8852-D8EF55C9DE54}" presName="hierRoot1" presStyleCnt="0"/>
      <dgm:spPr/>
    </dgm:pt>
    <dgm:pt modelId="{D8EFC13E-E7CD-4D87-A289-9D52524A9AD5}" type="pres">
      <dgm:prSet presAssocID="{FBF7E8BB-AB4A-46DB-8852-D8EF55C9DE54}" presName="composite" presStyleCnt="0"/>
      <dgm:spPr/>
    </dgm:pt>
    <dgm:pt modelId="{C95A22DA-9776-4D98-91F8-C531B8ABF58F}" type="pres">
      <dgm:prSet presAssocID="{FBF7E8BB-AB4A-46DB-8852-D8EF55C9DE54}" presName="background" presStyleLbl="node0" presStyleIdx="1" presStyleCnt="3"/>
      <dgm:spPr/>
    </dgm:pt>
    <dgm:pt modelId="{CB7A804A-43F1-4C05-90C4-788A5E914F2C}" type="pres">
      <dgm:prSet presAssocID="{FBF7E8BB-AB4A-46DB-8852-D8EF55C9DE54}" presName="text" presStyleLbl="fgAcc0" presStyleIdx="1" presStyleCnt="3">
        <dgm:presLayoutVars>
          <dgm:chPref val="3"/>
        </dgm:presLayoutVars>
      </dgm:prSet>
      <dgm:spPr/>
    </dgm:pt>
    <dgm:pt modelId="{B01B0194-B3FE-4B89-B2D1-B1842BBD684E}" type="pres">
      <dgm:prSet presAssocID="{FBF7E8BB-AB4A-46DB-8852-D8EF55C9DE54}" presName="hierChild2" presStyleCnt="0"/>
      <dgm:spPr/>
    </dgm:pt>
    <dgm:pt modelId="{5F3921FB-51B8-493E-B38C-5E197002A76E}" type="pres">
      <dgm:prSet presAssocID="{0FDEEBB5-43EE-49AF-9E89-170E920F5641}" presName="hierRoot1" presStyleCnt="0"/>
      <dgm:spPr/>
    </dgm:pt>
    <dgm:pt modelId="{8CECA097-EF5F-4ED9-8F5A-95BC312E3956}" type="pres">
      <dgm:prSet presAssocID="{0FDEEBB5-43EE-49AF-9E89-170E920F5641}" presName="composite" presStyleCnt="0"/>
      <dgm:spPr/>
    </dgm:pt>
    <dgm:pt modelId="{1FA1419B-DC47-418F-8DFD-862E7BFCAD43}" type="pres">
      <dgm:prSet presAssocID="{0FDEEBB5-43EE-49AF-9E89-170E920F5641}" presName="background" presStyleLbl="node0" presStyleIdx="2" presStyleCnt="3"/>
      <dgm:spPr/>
    </dgm:pt>
    <dgm:pt modelId="{63A17ED8-522D-4F41-8512-9C22049F6C36}" type="pres">
      <dgm:prSet presAssocID="{0FDEEBB5-43EE-49AF-9E89-170E920F5641}" presName="text" presStyleLbl="fgAcc0" presStyleIdx="2" presStyleCnt="3">
        <dgm:presLayoutVars>
          <dgm:chPref val="3"/>
        </dgm:presLayoutVars>
      </dgm:prSet>
      <dgm:spPr/>
    </dgm:pt>
    <dgm:pt modelId="{9FEEC76F-FB5F-4337-ACB3-FA8DFFE4E134}" type="pres">
      <dgm:prSet presAssocID="{0FDEEBB5-43EE-49AF-9E89-170E920F5641}" presName="hierChild2" presStyleCnt="0"/>
      <dgm:spPr/>
    </dgm:pt>
  </dgm:ptLst>
  <dgm:cxnLst>
    <dgm:cxn modelId="{EA5A530B-4466-4722-8BDC-9900DE6AAA20}" srcId="{E1E1ED5E-04F8-4191-A75C-14292D6C6DD3}" destId="{0FDEEBB5-43EE-49AF-9E89-170E920F5641}" srcOrd="2" destOrd="0" parTransId="{071041DF-D8F3-45A1-BB5A-48128999F6D1}" sibTransId="{5A722E42-40E4-4202-9DD2-6F38B528AA14}"/>
    <dgm:cxn modelId="{38487E2B-3AB0-4402-AC8F-C4331E4BE0A4}" srcId="{E1E1ED5E-04F8-4191-A75C-14292D6C6DD3}" destId="{9B1266E7-4EF2-4D7B-B4F2-20FAE2290FDA}" srcOrd="0" destOrd="0" parTransId="{308B6D01-E6DD-45A9-BD20-4E76723449E6}" sibTransId="{0ACBB5F0-9B9A-4800-A1F0-477A663AE94E}"/>
    <dgm:cxn modelId="{1A0D5EAB-BBF1-4C7B-BC0E-02FF7666EF5E}" type="presOf" srcId="{0FDEEBB5-43EE-49AF-9E89-170E920F5641}" destId="{63A17ED8-522D-4F41-8512-9C22049F6C36}" srcOrd="0" destOrd="0" presId="urn:microsoft.com/office/officeart/2005/8/layout/hierarchy1"/>
    <dgm:cxn modelId="{90B734CC-6382-4A01-91F5-29F5324355F2}" srcId="{E1E1ED5E-04F8-4191-A75C-14292D6C6DD3}" destId="{FBF7E8BB-AB4A-46DB-8852-D8EF55C9DE54}" srcOrd="1" destOrd="0" parTransId="{A629B069-0997-4656-831C-302C2C78EF6C}" sibTransId="{105EE4C5-1989-42C9-868C-8497E2E0CACE}"/>
    <dgm:cxn modelId="{23BC9AE9-F8A0-4159-925E-7F0E9E4A5715}" type="presOf" srcId="{FBF7E8BB-AB4A-46DB-8852-D8EF55C9DE54}" destId="{CB7A804A-43F1-4C05-90C4-788A5E914F2C}" srcOrd="0" destOrd="0" presId="urn:microsoft.com/office/officeart/2005/8/layout/hierarchy1"/>
    <dgm:cxn modelId="{68C891ED-8CEC-4F73-9DED-C5C29588CA46}" type="presOf" srcId="{E1E1ED5E-04F8-4191-A75C-14292D6C6DD3}" destId="{5A90CF8D-936E-4F4A-B0C5-25BF81E39777}" srcOrd="0" destOrd="0" presId="urn:microsoft.com/office/officeart/2005/8/layout/hierarchy1"/>
    <dgm:cxn modelId="{8976C0F3-3523-45E5-958B-A018B90E6656}" type="presOf" srcId="{9B1266E7-4EF2-4D7B-B4F2-20FAE2290FDA}" destId="{EB453392-B6B3-4A77-9D92-4C2D9A95E43D}" srcOrd="0" destOrd="0" presId="urn:microsoft.com/office/officeart/2005/8/layout/hierarchy1"/>
    <dgm:cxn modelId="{C5C09062-BEE0-4EE5-A027-4FD5AFAD3D5A}" type="presParOf" srcId="{5A90CF8D-936E-4F4A-B0C5-25BF81E39777}" destId="{AB756DD4-98FF-4F19-98A2-94990E1FE896}" srcOrd="0" destOrd="0" presId="urn:microsoft.com/office/officeart/2005/8/layout/hierarchy1"/>
    <dgm:cxn modelId="{C00FC064-4A00-4F82-810C-5D8F193BE5EF}" type="presParOf" srcId="{AB756DD4-98FF-4F19-98A2-94990E1FE896}" destId="{DA2565D8-4EC4-48A6-84FD-1A8FA6C5D490}" srcOrd="0" destOrd="0" presId="urn:microsoft.com/office/officeart/2005/8/layout/hierarchy1"/>
    <dgm:cxn modelId="{D7EADF4D-E0A8-4CDD-A5E6-5BEAE4E77C0C}" type="presParOf" srcId="{DA2565D8-4EC4-48A6-84FD-1A8FA6C5D490}" destId="{355F646A-E65A-4D63-A312-6121BB5D2E25}" srcOrd="0" destOrd="0" presId="urn:microsoft.com/office/officeart/2005/8/layout/hierarchy1"/>
    <dgm:cxn modelId="{96BDCBE7-D707-4476-9204-0D0FF1994EE5}" type="presParOf" srcId="{DA2565D8-4EC4-48A6-84FD-1A8FA6C5D490}" destId="{EB453392-B6B3-4A77-9D92-4C2D9A95E43D}" srcOrd="1" destOrd="0" presId="urn:microsoft.com/office/officeart/2005/8/layout/hierarchy1"/>
    <dgm:cxn modelId="{33D92D45-5136-4EA9-8508-E443E84AAF1F}" type="presParOf" srcId="{AB756DD4-98FF-4F19-98A2-94990E1FE896}" destId="{4993B820-E848-4E59-9217-A7329D105E29}" srcOrd="1" destOrd="0" presId="urn:microsoft.com/office/officeart/2005/8/layout/hierarchy1"/>
    <dgm:cxn modelId="{C0368295-5729-4EE0-B70D-0C69357D5E3F}" type="presParOf" srcId="{5A90CF8D-936E-4F4A-B0C5-25BF81E39777}" destId="{29666733-A811-4D53-9DC3-2B9A5D6E9803}" srcOrd="1" destOrd="0" presId="urn:microsoft.com/office/officeart/2005/8/layout/hierarchy1"/>
    <dgm:cxn modelId="{8721280C-535F-4DEB-A8AA-E01B75E74429}" type="presParOf" srcId="{29666733-A811-4D53-9DC3-2B9A5D6E9803}" destId="{D8EFC13E-E7CD-4D87-A289-9D52524A9AD5}" srcOrd="0" destOrd="0" presId="urn:microsoft.com/office/officeart/2005/8/layout/hierarchy1"/>
    <dgm:cxn modelId="{ECC83680-A133-46E5-965E-3DE89FD3FFBA}" type="presParOf" srcId="{D8EFC13E-E7CD-4D87-A289-9D52524A9AD5}" destId="{C95A22DA-9776-4D98-91F8-C531B8ABF58F}" srcOrd="0" destOrd="0" presId="urn:microsoft.com/office/officeart/2005/8/layout/hierarchy1"/>
    <dgm:cxn modelId="{36B617A6-C1F2-4B7D-817D-A10EF4AB3485}" type="presParOf" srcId="{D8EFC13E-E7CD-4D87-A289-9D52524A9AD5}" destId="{CB7A804A-43F1-4C05-90C4-788A5E914F2C}" srcOrd="1" destOrd="0" presId="urn:microsoft.com/office/officeart/2005/8/layout/hierarchy1"/>
    <dgm:cxn modelId="{7D479996-F48A-45FF-A0F8-B781C9C5BE0A}" type="presParOf" srcId="{29666733-A811-4D53-9DC3-2B9A5D6E9803}" destId="{B01B0194-B3FE-4B89-B2D1-B1842BBD684E}" srcOrd="1" destOrd="0" presId="urn:microsoft.com/office/officeart/2005/8/layout/hierarchy1"/>
    <dgm:cxn modelId="{00DD95BB-34D1-46CC-A545-F6FA5D5BA047}" type="presParOf" srcId="{5A90CF8D-936E-4F4A-B0C5-25BF81E39777}" destId="{5F3921FB-51B8-493E-B38C-5E197002A76E}" srcOrd="2" destOrd="0" presId="urn:microsoft.com/office/officeart/2005/8/layout/hierarchy1"/>
    <dgm:cxn modelId="{58B2A285-2358-4646-8171-9483B1BC9DEA}" type="presParOf" srcId="{5F3921FB-51B8-493E-B38C-5E197002A76E}" destId="{8CECA097-EF5F-4ED9-8F5A-95BC312E3956}" srcOrd="0" destOrd="0" presId="urn:microsoft.com/office/officeart/2005/8/layout/hierarchy1"/>
    <dgm:cxn modelId="{B1996E71-24F4-4F27-BB45-086D9277B58A}" type="presParOf" srcId="{8CECA097-EF5F-4ED9-8F5A-95BC312E3956}" destId="{1FA1419B-DC47-418F-8DFD-862E7BFCAD43}" srcOrd="0" destOrd="0" presId="urn:microsoft.com/office/officeart/2005/8/layout/hierarchy1"/>
    <dgm:cxn modelId="{7DA55D06-4441-44E9-8656-D156AF59E485}" type="presParOf" srcId="{8CECA097-EF5F-4ED9-8F5A-95BC312E3956}" destId="{63A17ED8-522D-4F41-8512-9C22049F6C36}" srcOrd="1" destOrd="0" presId="urn:microsoft.com/office/officeart/2005/8/layout/hierarchy1"/>
    <dgm:cxn modelId="{9B24A099-BD3F-4FE1-BF45-BCF07655AA9F}" type="presParOf" srcId="{5F3921FB-51B8-493E-B38C-5E197002A76E}" destId="{9FEEC76F-FB5F-4337-ACB3-FA8DFFE4E1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461234-E9F0-449E-A72A-F3E068AA13A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79A1281-0272-4E8D-AC5E-534AE97B3F12}">
      <dgm:prSet custT="1"/>
      <dgm:spPr/>
      <dgm:t>
        <a:bodyPr/>
        <a:lstStyle/>
        <a:p>
          <a:pPr>
            <a:lnSpc>
              <a:spcPct val="100000"/>
            </a:lnSpc>
          </a:pPr>
          <a:r>
            <a:rPr lang="en-US" sz="3600" dirty="0">
              <a:latin typeface="Arial Narrow" panose="020B0606020202030204" pitchFamily="34" charset="0"/>
            </a:rPr>
            <a:t>I Am Special </a:t>
          </a:r>
        </a:p>
      </dgm:t>
    </dgm:pt>
    <dgm:pt modelId="{78595E8D-3554-4836-B2E6-7556BB1D6E1B}" type="parTrans" cxnId="{B0D8501A-5E37-4500-9E4A-7274F9219CCD}">
      <dgm:prSet/>
      <dgm:spPr/>
      <dgm:t>
        <a:bodyPr/>
        <a:lstStyle/>
        <a:p>
          <a:endParaRPr lang="en-US"/>
        </a:p>
      </dgm:t>
    </dgm:pt>
    <dgm:pt modelId="{FA529EF7-5E74-4CC3-996B-BEFB815B263E}" type="sibTrans" cxnId="{B0D8501A-5E37-4500-9E4A-7274F9219CCD}">
      <dgm:prSet/>
      <dgm:spPr/>
      <dgm:t>
        <a:bodyPr/>
        <a:lstStyle/>
        <a:p>
          <a:endParaRPr lang="en-US"/>
        </a:p>
      </dgm:t>
    </dgm:pt>
    <dgm:pt modelId="{8C8DD744-9CBF-4C8A-A86C-E34A94091143}">
      <dgm:prSet custT="1"/>
      <dgm:spPr/>
      <dgm:t>
        <a:bodyPr/>
        <a:lstStyle/>
        <a:p>
          <a:pPr>
            <a:lnSpc>
              <a:spcPct val="100000"/>
            </a:lnSpc>
          </a:pPr>
          <a:r>
            <a:rPr lang="en-US" sz="3600" dirty="0">
              <a:latin typeface="Arial Narrow" panose="020B0606020202030204" pitchFamily="34" charset="0"/>
            </a:rPr>
            <a:t>I Can Make Wise Choices</a:t>
          </a:r>
        </a:p>
      </dgm:t>
    </dgm:pt>
    <dgm:pt modelId="{207CF076-297A-42E5-B51F-8CA448599111}" type="parTrans" cxnId="{D306136C-BE3C-429B-AD60-CB33BF170187}">
      <dgm:prSet/>
      <dgm:spPr/>
      <dgm:t>
        <a:bodyPr/>
        <a:lstStyle/>
        <a:p>
          <a:endParaRPr lang="en-US"/>
        </a:p>
      </dgm:t>
    </dgm:pt>
    <dgm:pt modelId="{9BE427D5-1B34-4716-9DFC-29C36A0D1E8E}" type="sibTrans" cxnId="{D306136C-BE3C-429B-AD60-CB33BF170187}">
      <dgm:prSet/>
      <dgm:spPr/>
      <dgm:t>
        <a:bodyPr/>
        <a:lstStyle/>
        <a:p>
          <a:endParaRPr lang="en-US"/>
        </a:p>
      </dgm:t>
    </dgm:pt>
    <dgm:pt modelId="{D7023345-1431-420B-BD10-D68EF922E509}">
      <dgm:prSet custT="1"/>
      <dgm:spPr/>
      <dgm:t>
        <a:bodyPr/>
        <a:lstStyle/>
        <a:p>
          <a:pPr>
            <a:lnSpc>
              <a:spcPct val="100000"/>
            </a:lnSpc>
          </a:pPr>
          <a:r>
            <a:rPr lang="en-US" sz="3500" dirty="0"/>
            <a:t> </a:t>
          </a:r>
          <a:r>
            <a:rPr lang="en-US" sz="3600" dirty="0">
              <a:latin typeface="Arial Narrow" panose="020B0606020202030204" pitchFamily="34" charset="0"/>
            </a:rPr>
            <a:t>I Can Care For My Body</a:t>
          </a:r>
        </a:p>
      </dgm:t>
    </dgm:pt>
    <dgm:pt modelId="{CC975298-2C36-495A-ADFD-552736352128}" type="parTrans" cxnId="{A4E949CA-A34A-458B-8512-92B37CE7E98C}">
      <dgm:prSet/>
      <dgm:spPr/>
      <dgm:t>
        <a:bodyPr/>
        <a:lstStyle/>
        <a:p>
          <a:endParaRPr lang="en-US"/>
        </a:p>
      </dgm:t>
    </dgm:pt>
    <dgm:pt modelId="{F55C87D1-0512-4021-94C9-06FBA5DAE927}" type="sibTrans" cxnId="{A4E949CA-A34A-458B-8512-92B37CE7E98C}">
      <dgm:prSet/>
      <dgm:spPr/>
      <dgm:t>
        <a:bodyPr/>
        <a:lstStyle/>
        <a:p>
          <a:endParaRPr lang="en-US"/>
        </a:p>
      </dgm:t>
    </dgm:pt>
    <dgm:pt modelId="{9E42DFF6-B493-407B-9B65-E5703C725DA4}" type="pres">
      <dgm:prSet presAssocID="{37461234-E9F0-449E-A72A-F3E068AA13A6}" presName="root" presStyleCnt="0">
        <dgm:presLayoutVars>
          <dgm:dir/>
          <dgm:resizeHandles val="exact"/>
        </dgm:presLayoutVars>
      </dgm:prSet>
      <dgm:spPr/>
    </dgm:pt>
    <dgm:pt modelId="{967E364F-7750-4DAC-A8C7-86F0E6949F83}" type="pres">
      <dgm:prSet presAssocID="{879A1281-0272-4E8D-AC5E-534AE97B3F12}" presName="compNode" presStyleCnt="0"/>
      <dgm:spPr/>
    </dgm:pt>
    <dgm:pt modelId="{837873B1-0D3F-4D2B-85B7-444B93D3454B}" type="pres">
      <dgm:prSet presAssocID="{879A1281-0272-4E8D-AC5E-534AE97B3F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8161088A-6FE2-4046-810F-B59E2DCDE210}" type="pres">
      <dgm:prSet presAssocID="{879A1281-0272-4E8D-AC5E-534AE97B3F12}" presName="spaceRect" presStyleCnt="0"/>
      <dgm:spPr/>
    </dgm:pt>
    <dgm:pt modelId="{2A0E1345-358F-4D8E-96E9-96B0139FABDB}" type="pres">
      <dgm:prSet presAssocID="{879A1281-0272-4E8D-AC5E-534AE97B3F12}" presName="textRect" presStyleLbl="revTx" presStyleIdx="0" presStyleCnt="3">
        <dgm:presLayoutVars>
          <dgm:chMax val="1"/>
          <dgm:chPref val="1"/>
        </dgm:presLayoutVars>
      </dgm:prSet>
      <dgm:spPr/>
    </dgm:pt>
    <dgm:pt modelId="{BDD17C1A-FF49-4323-AA77-C1C1BC4ADD5F}" type="pres">
      <dgm:prSet presAssocID="{FA529EF7-5E74-4CC3-996B-BEFB815B263E}" presName="sibTrans" presStyleCnt="0"/>
      <dgm:spPr/>
    </dgm:pt>
    <dgm:pt modelId="{8232B9F4-3B43-4933-98D3-F81B1DC86BCE}" type="pres">
      <dgm:prSet presAssocID="{8C8DD744-9CBF-4C8A-A86C-E34A94091143}" presName="compNode" presStyleCnt="0"/>
      <dgm:spPr/>
    </dgm:pt>
    <dgm:pt modelId="{21D6F372-6B80-417B-AEEB-2D1102495399}" type="pres">
      <dgm:prSet presAssocID="{8C8DD744-9CBF-4C8A-A86C-E34A940911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F0869CAB-A3D4-4DE9-AF18-0EF12904EEFD}" type="pres">
      <dgm:prSet presAssocID="{8C8DD744-9CBF-4C8A-A86C-E34A94091143}" presName="spaceRect" presStyleCnt="0"/>
      <dgm:spPr/>
    </dgm:pt>
    <dgm:pt modelId="{CAEEC470-1608-4484-9CAF-164BA63E38BF}" type="pres">
      <dgm:prSet presAssocID="{8C8DD744-9CBF-4C8A-A86C-E34A94091143}" presName="textRect" presStyleLbl="revTx" presStyleIdx="1" presStyleCnt="3">
        <dgm:presLayoutVars>
          <dgm:chMax val="1"/>
          <dgm:chPref val="1"/>
        </dgm:presLayoutVars>
      </dgm:prSet>
      <dgm:spPr/>
    </dgm:pt>
    <dgm:pt modelId="{64B96066-32D7-47B0-A938-C4A4F4681DF1}" type="pres">
      <dgm:prSet presAssocID="{9BE427D5-1B34-4716-9DFC-29C36A0D1E8E}" presName="sibTrans" presStyleCnt="0"/>
      <dgm:spPr/>
    </dgm:pt>
    <dgm:pt modelId="{AC067551-1C30-4962-BDD3-B22EE33005D2}" type="pres">
      <dgm:prSet presAssocID="{D7023345-1431-420B-BD10-D68EF922E509}" presName="compNode" presStyleCnt="0"/>
      <dgm:spPr/>
    </dgm:pt>
    <dgm:pt modelId="{62C2B90E-42B5-4174-AC91-25B662F17CB3}" type="pres">
      <dgm:prSet presAssocID="{D7023345-1431-420B-BD10-D68EF922E5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D3304A94-A67F-4319-8BBB-3CF72B620089}" type="pres">
      <dgm:prSet presAssocID="{D7023345-1431-420B-BD10-D68EF922E509}" presName="spaceRect" presStyleCnt="0"/>
      <dgm:spPr/>
    </dgm:pt>
    <dgm:pt modelId="{9EA5A6C4-8EFF-4272-9508-973251BB5944}" type="pres">
      <dgm:prSet presAssocID="{D7023345-1431-420B-BD10-D68EF922E509}" presName="textRect" presStyleLbl="revTx" presStyleIdx="2" presStyleCnt="3">
        <dgm:presLayoutVars>
          <dgm:chMax val="1"/>
          <dgm:chPref val="1"/>
        </dgm:presLayoutVars>
      </dgm:prSet>
      <dgm:spPr/>
    </dgm:pt>
  </dgm:ptLst>
  <dgm:cxnLst>
    <dgm:cxn modelId="{B0D8501A-5E37-4500-9E4A-7274F9219CCD}" srcId="{37461234-E9F0-449E-A72A-F3E068AA13A6}" destId="{879A1281-0272-4E8D-AC5E-534AE97B3F12}" srcOrd="0" destOrd="0" parTransId="{78595E8D-3554-4836-B2E6-7556BB1D6E1B}" sibTransId="{FA529EF7-5E74-4CC3-996B-BEFB815B263E}"/>
    <dgm:cxn modelId="{5BFCE127-3891-4D1A-8D51-4BFB80D26592}" type="presOf" srcId="{879A1281-0272-4E8D-AC5E-534AE97B3F12}" destId="{2A0E1345-358F-4D8E-96E9-96B0139FABDB}" srcOrd="0" destOrd="0" presId="urn:microsoft.com/office/officeart/2018/2/layout/IconLabelList"/>
    <dgm:cxn modelId="{D306136C-BE3C-429B-AD60-CB33BF170187}" srcId="{37461234-E9F0-449E-A72A-F3E068AA13A6}" destId="{8C8DD744-9CBF-4C8A-A86C-E34A94091143}" srcOrd="1" destOrd="0" parTransId="{207CF076-297A-42E5-B51F-8CA448599111}" sibTransId="{9BE427D5-1B34-4716-9DFC-29C36A0D1E8E}"/>
    <dgm:cxn modelId="{FB7E18A0-7519-4631-B596-A15E0FFFA4E6}" type="presOf" srcId="{D7023345-1431-420B-BD10-D68EF922E509}" destId="{9EA5A6C4-8EFF-4272-9508-973251BB5944}" srcOrd="0" destOrd="0" presId="urn:microsoft.com/office/officeart/2018/2/layout/IconLabelList"/>
    <dgm:cxn modelId="{A4E949CA-A34A-458B-8512-92B37CE7E98C}" srcId="{37461234-E9F0-449E-A72A-F3E068AA13A6}" destId="{D7023345-1431-420B-BD10-D68EF922E509}" srcOrd="2" destOrd="0" parTransId="{CC975298-2C36-495A-ADFD-552736352128}" sibTransId="{F55C87D1-0512-4021-94C9-06FBA5DAE927}"/>
    <dgm:cxn modelId="{4B08C4E6-06E0-4561-9619-EFF9D5A65135}" type="presOf" srcId="{37461234-E9F0-449E-A72A-F3E068AA13A6}" destId="{9E42DFF6-B493-407B-9B65-E5703C725DA4}" srcOrd="0" destOrd="0" presId="urn:microsoft.com/office/officeart/2018/2/layout/IconLabelList"/>
    <dgm:cxn modelId="{560A2CF1-85C7-4C7F-BC3A-078CAF67B9C2}" type="presOf" srcId="{8C8DD744-9CBF-4C8A-A86C-E34A94091143}" destId="{CAEEC470-1608-4484-9CAF-164BA63E38BF}" srcOrd="0" destOrd="0" presId="urn:microsoft.com/office/officeart/2018/2/layout/IconLabelList"/>
    <dgm:cxn modelId="{6FDA9B7C-E333-4578-A61C-51BBBB19FD3F}" type="presParOf" srcId="{9E42DFF6-B493-407B-9B65-E5703C725DA4}" destId="{967E364F-7750-4DAC-A8C7-86F0E6949F83}" srcOrd="0" destOrd="0" presId="urn:microsoft.com/office/officeart/2018/2/layout/IconLabelList"/>
    <dgm:cxn modelId="{378F954B-889A-4FC6-BA8E-C6960B015C09}" type="presParOf" srcId="{967E364F-7750-4DAC-A8C7-86F0E6949F83}" destId="{837873B1-0D3F-4D2B-85B7-444B93D3454B}" srcOrd="0" destOrd="0" presId="urn:microsoft.com/office/officeart/2018/2/layout/IconLabelList"/>
    <dgm:cxn modelId="{E3DE4726-B652-466A-BA9B-789543B9F95F}" type="presParOf" srcId="{967E364F-7750-4DAC-A8C7-86F0E6949F83}" destId="{8161088A-6FE2-4046-810F-B59E2DCDE210}" srcOrd="1" destOrd="0" presId="urn:microsoft.com/office/officeart/2018/2/layout/IconLabelList"/>
    <dgm:cxn modelId="{28C721C2-9714-4C0E-9F8C-2B2345D772E1}" type="presParOf" srcId="{967E364F-7750-4DAC-A8C7-86F0E6949F83}" destId="{2A0E1345-358F-4D8E-96E9-96B0139FABDB}" srcOrd="2" destOrd="0" presId="urn:microsoft.com/office/officeart/2018/2/layout/IconLabelList"/>
    <dgm:cxn modelId="{EF27BF1E-DE7B-4D28-A24A-E55EC0E8BDA4}" type="presParOf" srcId="{9E42DFF6-B493-407B-9B65-E5703C725DA4}" destId="{BDD17C1A-FF49-4323-AA77-C1C1BC4ADD5F}" srcOrd="1" destOrd="0" presId="urn:microsoft.com/office/officeart/2018/2/layout/IconLabelList"/>
    <dgm:cxn modelId="{F06B513D-EA1E-4FFE-8A85-A705B7C1DF1B}" type="presParOf" srcId="{9E42DFF6-B493-407B-9B65-E5703C725DA4}" destId="{8232B9F4-3B43-4933-98D3-F81B1DC86BCE}" srcOrd="2" destOrd="0" presId="urn:microsoft.com/office/officeart/2018/2/layout/IconLabelList"/>
    <dgm:cxn modelId="{7A53D2DA-5932-4865-B6B2-A45A9448C326}" type="presParOf" srcId="{8232B9F4-3B43-4933-98D3-F81B1DC86BCE}" destId="{21D6F372-6B80-417B-AEEB-2D1102495399}" srcOrd="0" destOrd="0" presId="urn:microsoft.com/office/officeart/2018/2/layout/IconLabelList"/>
    <dgm:cxn modelId="{6FD0F8FA-CF44-4713-B6B4-BB52C752CBDC}" type="presParOf" srcId="{8232B9F4-3B43-4933-98D3-F81B1DC86BCE}" destId="{F0869CAB-A3D4-4DE9-AF18-0EF12904EEFD}" srcOrd="1" destOrd="0" presId="urn:microsoft.com/office/officeart/2018/2/layout/IconLabelList"/>
    <dgm:cxn modelId="{BDF97CA0-8973-4D89-B48B-FD1409827B6D}" type="presParOf" srcId="{8232B9F4-3B43-4933-98D3-F81B1DC86BCE}" destId="{CAEEC470-1608-4484-9CAF-164BA63E38BF}" srcOrd="2" destOrd="0" presId="urn:microsoft.com/office/officeart/2018/2/layout/IconLabelList"/>
    <dgm:cxn modelId="{E773B052-71FF-44C3-A605-BCF4BDDFEBE2}" type="presParOf" srcId="{9E42DFF6-B493-407B-9B65-E5703C725DA4}" destId="{64B96066-32D7-47B0-A938-C4A4F4681DF1}" srcOrd="3" destOrd="0" presId="urn:microsoft.com/office/officeart/2018/2/layout/IconLabelList"/>
    <dgm:cxn modelId="{80BB149E-E903-4CE8-86CE-C48AFD8031A3}" type="presParOf" srcId="{9E42DFF6-B493-407B-9B65-E5703C725DA4}" destId="{AC067551-1C30-4962-BDD3-B22EE33005D2}" srcOrd="4" destOrd="0" presId="urn:microsoft.com/office/officeart/2018/2/layout/IconLabelList"/>
    <dgm:cxn modelId="{72778E6D-2243-42D9-80A5-8993BE125158}" type="presParOf" srcId="{AC067551-1C30-4962-BDD3-B22EE33005D2}" destId="{62C2B90E-42B5-4174-AC91-25B662F17CB3}" srcOrd="0" destOrd="0" presId="urn:microsoft.com/office/officeart/2018/2/layout/IconLabelList"/>
    <dgm:cxn modelId="{DAA5629C-6F1F-4A69-B1DA-FE005F3C18B5}" type="presParOf" srcId="{AC067551-1C30-4962-BDD3-B22EE33005D2}" destId="{D3304A94-A67F-4319-8BBB-3CF72B620089}" srcOrd="1" destOrd="0" presId="urn:microsoft.com/office/officeart/2018/2/layout/IconLabelList"/>
    <dgm:cxn modelId="{B6AAB399-6597-4BF2-8AF4-AD020329A5B8}" type="presParOf" srcId="{AC067551-1C30-4962-BDD3-B22EE33005D2}" destId="{9EA5A6C4-8EFF-4272-9508-973251BB594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FD1131-5750-437A-A6EE-CFDA083833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3698A5-C2FA-472C-95B1-CC6E7ED2A336}">
      <dgm:prSet/>
      <dgm:spPr/>
      <dgm:t>
        <a:bodyPr/>
        <a:lstStyle/>
        <a:p>
          <a:r>
            <a:rPr lang="en-US" dirty="0"/>
            <a:t>I. Have A Family</a:t>
          </a:r>
        </a:p>
      </dgm:t>
    </dgm:pt>
    <dgm:pt modelId="{FBD02D57-8BC7-4A38-88FD-889CC87C3F3B}" type="parTrans" cxnId="{47D49BA7-6F43-488E-A37E-111B8AE50C95}">
      <dgm:prSet/>
      <dgm:spPr/>
      <dgm:t>
        <a:bodyPr/>
        <a:lstStyle/>
        <a:p>
          <a:endParaRPr lang="en-US"/>
        </a:p>
      </dgm:t>
    </dgm:pt>
    <dgm:pt modelId="{9AC2D74C-7D77-4FF5-87B7-87243511648C}" type="sibTrans" cxnId="{47D49BA7-6F43-488E-A37E-111B8AE50C95}">
      <dgm:prSet/>
      <dgm:spPr/>
      <dgm:t>
        <a:bodyPr/>
        <a:lstStyle/>
        <a:p>
          <a:endParaRPr lang="en-US"/>
        </a:p>
      </dgm:t>
    </dgm:pt>
    <dgm:pt modelId="{B88934AC-A09F-4451-96C8-8857B6AA8EE0}">
      <dgm:prSet/>
      <dgm:spPr/>
      <dgm:t>
        <a:bodyPr/>
        <a:lstStyle/>
        <a:p>
          <a:r>
            <a:rPr lang="en-US"/>
            <a:t>II. Families Care For Each Other </a:t>
          </a:r>
        </a:p>
      </dgm:t>
    </dgm:pt>
    <dgm:pt modelId="{E5A49A72-B2D2-4AC4-A6D3-F9DC310D3CFC}" type="parTrans" cxnId="{64AB9B02-338E-4BD2-A484-5856B2A7A302}">
      <dgm:prSet/>
      <dgm:spPr/>
      <dgm:t>
        <a:bodyPr/>
        <a:lstStyle/>
        <a:p>
          <a:endParaRPr lang="en-US"/>
        </a:p>
      </dgm:t>
    </dgm:pt>
    <dgm:pt modelId="{2310B664-98EE-4C94-91C5-2FCF4B6F7FDB}" type="sibTrans" cxnId="{64AB9B02-338E-4BD2-A484-5856B2A7A302}">
      <dgm:prSet/>
      <dgm:spPr/>
      <dgm:t>
        <a:bodyPr/>
        <a:lstStyle/>
        <a:p>
          <a:endParaRPr lang="en-US"/>
        </a:p>
      </dgm:t>
    </dgm:pt>
    <dgm:pt modelId="{7CAD33EB-4C5B-49B2-904C-31F378E76BDA}">
      <dgm:prSet/>
      <dgm:spPr/>
      <dgm:t>
        <a:bodyPr/>
        <a:lstStyle/>
        <a:p>
          <a:r>
            <a:rPr lang="en-US"/>
            <a:t>III. My Family Helps Me Care For Myself</a:t>
          </a:r>
        </a:p>
      </dgm:t>
    </dgm:pt>
    <dgm:pt modelId="{FE8834EA-B975-4320-A8BF-2E2BED3439B6}" type="parTrans" cxnId="{86BCA1B5-787B-425B-99CD-8951C9561D55}">
      <dgm:prSet/>
      <dgm:spPr/>
      <dgm:t>
        <a:bodyPr/>
        <a:lstStyle/>
        <a:p>
          <a:endParaRPr lang="en-US"/>
        </a:p>
      </dgm:t>
    </dgm:pt>
    <dgm:pt modelId="{D806D031-A7CA-4A12-B80B-EF18B1F75F80}" type="sibTrans" cxnId="{86BCA1B5-787B-425B-99CD-8951C9561D55}">
      <dgm:prSet/>
      <dgm:spPr/>
      <dgm:t>
        <a:bodyPr/>
        <a:lstStyle/>
        <a:p>
          <a:endParaRPr lang="en-US"/>
        </a:p>
      </dgm:t>
    </dgm:pt>
    <dgm:pt modelId="{3DE52DDB-625B-4159-B01C-721DDDBF3836}" type="pres">
      <dgm:prSet presAssocID="{32FD1131-5750-437A-A6EE-CFDA0838336D}" presName="linear" presStyleCnt="0">
        <dgm:presLayoutVars>
          <dgm:animLvl val="lvl"/>
          <dgm:resizeHandles val="exact"/>
        </dgm:presLayoutVars>
      </dgm:prSet>
      <dgm:spPr/>
    </dgm:pt>
    <dgm:pt modelId="{DF31C824-332D-4197-84B8-AB68A465F502}" type="pres">
      <dgm:prSet presAssocID="{033698A5-C2FA-472C-95B1-CC6E7ED2A336}" presName="parentText" presStyleLbl="node1" presStyleIdx="0" presStyleCnt="3">
        <dgm:presLayoutVars>
          <dgm:chMax val="0"/>
          <dgm:bulletEnabled val="1"/>
        </dgm:presLayoutVars>
      </dgm:prSet>
      <dgm:spPr/>
    </dgm:pt>
    <dgm:pt modelId="{4EFAC77F-6049-4D05-8C45-0854853AE83D}" type="pres">
      <dgm:prSet presAssocID="{9AC2D74C-7D77-4FF5-87B7-87243511648C}" presName="spacer" presStyleCnt="0"/>
      <dgm:spPr/>
    </dgm:pt>
    <dgm:pt modelId="{58796E15-62D9-49AD-9101-5DE9AE8380EF}" type="pres">
      <dgm:prSet presAssocID="{B88934AC-A09F-4451-96C8-8857B6AA8EE0}" presName="parentText" presStyleLbl="node1" presStyleIdx="1" presStyleCnt="3">
        <dgm:presLayoutVars>
          <dgm:chMax val="0"/>
          <dgm:bulletEnabled val="1"/>
        </dgm:presLayoutVars>
      </dgm:prSet>
      <dgm:spPr/>
    </dgm:pt>
    <dgm:pt modelId="{519DAD70-950E-4AFB-923C-ED8696263E47}" type="pres">
      <dgm:prSet presAssocID="{2310B664-98EE-4C94-91C5-2FCF4B6F7FDB}" presName="spacer" presStyleCnt="0"/>
      <dgm:spPr/>
    </dgm:pt>
    <dgm:pt modelId="{7A90797B-B34E-476C-995F-27B8CDF28011}" type="pres">
      <dgm:prSet presAssocID="{7CAD33EB-4C5B-49B2-904C-31F378E76BDA}" presName="parentText" presStyleLbl="node1" presStyleIdx="2" presStyleCnt="3">
        <dgm:presLayoutVars>
          <dgm:chMax val="0"/>
          <dgm:bulletEnabled val="1"/>
        </dgm:presLayoutVars>
      </dgm:prSet>
      <dgm:spPr/>
    </dgm:pt>
  </dgm:ptLst>
  <dgm:cxnLst>
    <dgm:cxn modelId="{64AB9B02-338E-4BD2-A484-5856B2A7A302}" srcId="{32FD1131-5750-437A-A6EE-CFDA0838336D}" destId="{B88934AC-A09F-4451-96C8-8857B6AA8EE0}" srcOrd="1" destOrd="0" parTransId="{E5A49A72-B2D2-4AC4-A6D3-F9DC310D3CFC}" sibTransId="{2310B664-98EE-4C94-91C5-2FCF4B6F7FDB}"/>
    <dgm:cxn modelId="{2455B604-C03D-49D7-88A4-852E23C4AE97}" type="presOf" srcId="{B88934AC-A09F-4451-96C8-8857B6AA8EE0}" destId="{58796E15-62D9-49AD-9101-5DE9AE8380EF}" srcOrd="0" destOrd="0" presId="urn:microsoft.com/office/officeart/2005/8/layout/vList2"/>
    <dgm:cxn modelId="{7675097B-A0AC-4A9E-8926-F77820AF2659}" type="presOf" srcId="{32FD1131-5750-437A-A6EE-CFDA0838336D}" destId="{3DE52DDB-625B-4159-B01C-721DDDBF3836}" srcOrd="0" destOrd="0" presId="urn:microsoft.com/office/officeart/2005/8/layout/vList2"/>
    <dgm:cxn modelId="{735ED69C-69F2-46F7-8349-2466CA8060A6}" type="presOf" srcId="{033698A5-C2FA-472C-95B1-CC6E7ED2A336}" destId="{DF31C824-332D-4197-84B8-AB68A465F502}" srcOrd="0" destOrd="0" presId="urn:microsoft.com/office/officeart/2005/8/layout/vList2"/>
    <dgm:cxn modelId="{5BDCF49E-AB3D-405C-8BB0-8668EDF18488}" type="presOf" srcId="{7CAD33EB-4C5B-49B2-904C-31F378E76BDA}" destId="{7A90797B-B34E-476C-995F-27B8CDF28011}" srcOrd="0" destOrd="0" presId="urn:microsoft.com/office/officeart/2005/8/layout/vList2"/>
    <dgm:cxn modelId="{47D49BA7-6F43-488E-A37E-111B8AE50C95}" srcId="{32FD1131-5750-437A-A6EE-CFDA0838336D}" destId="{033698A5-C2FA-472C-95B1-CC6E7ED2A336}" srcOrd="0" destOrd="0" parTransId="{FBD02D57-8BC7-4A38-88FD-889CC87C3F3B}" sibTransId="{9AC2D74C-7D77-4FF5-87B7-87243511648C}"/>
    <dgm:cxn modelId="{86BCA1B5-787B-425B-99CD-8951C9561D55}" srcId="{32FD1131-5750-437A-A6EE-CFDA0838336D}" destId="{7CAD33EB-4C5B-49B2-904C-31F378E76BDA}" srcOrd="2" destOrd="0" parTransId="{FE8834EA-B975-4320-A8BF-2E2BED3439B6}" sibTransId="{D806D031-A7CA-4A12-B80B-EF18B1F75F80}"/>
    <dgm:cxn modelId="{626064E2-ED85-4E84-8CD7-0ABEADFDB747}" type="presParOf" srcId="{3DE52DDB-625B-4159-B01C-721DDDBF3836}" destId="{DF31C824-332D-4197-84B8-AB68A465F502}" srcOrd="0" destOrd="0" presId="urn:microsoft.com/office/officeart/2005/8/layout/vList2"/>
    <dgm:cxn modelId="{9E898975-687A-4969-B068-01825E00E0D0}" type="presParOf" srcId="{3DE52DDB-625B-4159-B01C-721DDDBF3836}" destId="{4EFAC77F-6049-4D05-8C45-0854853AE83D}" srcOrd="1" destOrd="0" presId="urn:microsoft.com/office/officeart/2005/8/layout/vList2"/>
    <dgm:cxn modelId="{022B36B3-7FFF-43E3-852C-0F6A03AE64D3}" type="presParOf" srcId="{3DE52DDB-625B-4159-B01C-721DDDBF3836}" destId="{58796E15-62D9-49AD-9101-5DE9AE8380EF}" srcOrd="2" destOrd="0" presId="urn:microsoft.com/office/officeart/2005/8/layout/vList2"/>
    <dgm:cxn modelId="{E4D48E13-A15A-435D-8F01-4C558CDE8130}" type="presParOf" srcId="{3DE52DDB-625B-4159-B01C-721DDDBF3836}" destId="{519DAD70-950E-4AFB-923C-ED8696263E47}" srcOrd="3" destOrd="0" presId="urn:microsoft.com/office/officeart/2005/8/layout/vList2"/>
    <dgm:cxn modelId="{D7CC466D-E291-494D-AD7A-0EAC5D1E27A3}" type="presParOf" srcId="{3DE52DDB-625B-4159-B01C-721DDDBF3836}" destId="{7A90797B-B34E-476C-995F-27B8CDF280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811030-B2CA-4E99-AE19-9CB8E4B8C95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071D57-CADA-4617-B4AE-159B4B8BBBD9}">
      <dgm:prSet/>
      <dgm:spPr/>
      <dgm:t>
        <a:bodyPr/>
        <a:lstStyle/>
        <a:p>
          <a:r>
            <a:rPr lang="en-US" dirty="0"/>
            <a:t>Uniqueness of families, family changes, roles and responsibilities</a:t>
          </a:r>
        </a:p>
      </dgm:t>
    </dgm:pt>
    <dgm:pt modelId="{203475AC-FD7E-4B2D-9DC6-C1F121DDE4AB}" type="parTrans" cxnId="{5E1EEEBA-9BEB-4C0F-931D-8A9C553907CD}">
      <dgm:prSet/>
      <dgm:spPr/>
      <dgm:t>
        <a:bodyPr/>
        <a:lstStyle/>
        <a:p>
          <a:endParaRPr lang="en-US"/>
        </a:p>
      </dgm:t>
    </dgm:pt>
    <dgm:pt modelId="{323F4C26-D65F-4CCB-BCFF-8995C1F8D31D}" type="sibTrans" cxnId="{5E1EEEBA-9BEB-4C0F-931D-8A9C553907CD}">
      <dgm:prSet/>
      <dgm:spPr/>
      <dgm:t>
        <a:bodyPr/>
        <a:lstStyle/>
        <a:p>
          <a:endParaRPr lang="en-US"/>
        </a:p>
      </dgm:t>
    </dgm:pt>
    <dgm:pt modelId="{E0D76D5D-BF09-4BAE-85C1-E3D6A36D4F0C}">
      <dgm:prSet/>
      <dgm:spPr/>
      <dgm:t>
        <a:bodyPr/>
        <a:lstStyle/>
        <a:p>
          <a:r>
            <a:rPr lang="en-US" dirty="0"/>
            <a:t>Authority and respect, appreciation, family activities </a:t>
          </a:r>
        </a:p>
      </dgm:t>
    </dgm:pt>
    <dgm:pt modelId="{63979BE4-E7A4-4C23-9481-C9AA2CCD0FD4}" type="parTrans" cxnId="{37298385-25B0-4847-B483-CB7E6752BD68}">
      <dgm:prSet/>
      <dgm:spPr/>
      <dgm:t>
        <a:bodyPr/>
        <a:lstStyle/>
        <a:p>
          <a:endParaRPr lang="en-US"/>
        </a:p>
      </dgm:t>
    </dgm:pt>
    <dgm:pt modelId="{1526F1E1-D2BF-4E4A-9032-703807D12A81}" type="sibTrans" cxnId="{37298385-25B0-4847-B483-CB7E6752BD68}">
      <dgm:prSet/>
      <dgm:spPr/>
      <dgm:t>
        <a:bodyPr/>
        <a:lstStyle/>
        <a:p>
          <a:endParaRPr lang="en-US"/>
        </a:p>
      </dgm:t>
    </dgm:pt>
    <dgm:pt modelId="{582D0FDE-7D8E-4E67-901A-44F3C3933EE2}">
      <dgm:prSet/>
      <dgm:spPr/>
      <dgm:t>
        <a:bodyPr/>
        <a:lstStyle/>
        <a:p>
          <a:r>
            <a:rPr lang="en-US" dirty="0"/>
            <a:t>Safety, stewardship, indoor skills, outdoor skills</a:t>
          </a:r>
        </a:p>
      </dgm:t>
    </dgm:pt>
    <dgm:pt modelId="{42767455-E5C8-4EB0-9926-3474431DF4C4}" type="parTrans" cxnId="{783B9D94-9740-4AD6-BB39-F4BEFD49F1E6}">
      <dgm:prSet/>
      <dgm:spPr/>
      <dgm:t>
        <a:bodyPr/>
        <a:lstStyle/>
        <a:p>
          <a:endParaRPr lang="en-US"/>
        </a:p>
      </dgm:t>
    </dgm:pt>
    <dgm:pt modelId="{F97E8088-917C-41A6-9F0B-823C0F615AA0}" type="sibTrans" cxnId="{783B9D94-9740-4AD6-BB39-F4BEFD49F1E6}">
      <dgm:prSet/>
      <dgm:spPr/>
      <dgm:t>
        <a:bodyPr/>
        <a:lstStyle/>
        <a:p>
          <a:endParaRPr lang="en-US"/>
        </a:p>
      </dgm:t>
    </dgm:pt>
    <dgm:pt modelId="{F59677CA-B227-4864-8E2B-56936264E1B0}" type="pres">
      <dgm:prSet presAssocID="{94811030-B2CA-4E99-AE19-9CB8E4B8C954}" presName="hierChild1" presStyleCnt="0">
        <dgm:presLayoutVars>
          <dgm:chPref val="1"/>
          <dgm:dir/>
          <dgm:animOne val="branch"/>
          <dgm:animLvl val="lvl"/>
          <dgm:resizeHandles/>
        </dgm:presLayoutVars>
      </dgm:prSet>
      <dgm:spPr/>
    </dgm:pt>
    <dgm:pt modelId="{A9BD390E-B33D-4A90-B74D-CAA67F895868}" type="pres">
      <dgm:prSet presAssocID="{69071D57-CADA-4617-B4AE-159B4B8BBBD9}" presName="hierRoot1" presStyleCnt="0"/>
      <dgm:spPr/>
    </dgm:pt>
    <dgm:pt modelId="{A713D41A-DB11-47F4-94E4-2D97BE30EC4E}" type="pres">
      <dgm:prSet presAssocID="{69071D57-CADA-4617-B4AE-159B4B8BBBD9}" presName="composite" presStyleCnt="0"/>
      <dgm:spPr/>
    </dgm:pt>
    <dgm:pt modelId="{8C75B6C9-A37B-4078-A7DD-501888C18A1E}" type="pres">
      <dgm:prSet presAssocID="{69071D57-CADA-4617-B4AE-159B4B8BBBD9}" presName="background" presStyleLbl="node0" presStyleIdx="0" presStyleCnt="3"/>
      <dgm:spPr/>
    </dgm:pt>
    <dgm:pt modelId="{08AB1E0C-E6C6-405A-ACDA-4860EDAA225E}" type="pres">
      <dgm:prSet presAssocID="{69071D57-CADA-4617-B4AE-159B4B8BBBD9}" presName="text" presStyleLbl="fgAcc0" presStyleIdx="0" presStyleCnt="3">
        <dgm:presLayoutVars>
          <dgm:chPref val="3"/>
        </dgm:presLayoutVars>
      </dgm:prSet>
      <dgm:spPr/>
    </dgm:pt>
    <dgm:pt modelId="{09188E27-E529-4532-822C-E8F305C6EE98}" type="pres">
      <dgm:prSet presAssocID="{69071D57-CADA-4617-B4AE-159B4B8BBBD9}" presName="hierChild2" presStyleCnt="0"/>
      <dgm:spPr/>
    </dgm:pt>
    <dgm:pt modelId="{0172450D-9ACD-4F5A-86A1-A3AB67B12E8B}" type="pres">
      <dgm:prSet presAssocID="{E0D76D5D-BF09-4BAE-85C1-E3D6A36D4F0C}" presName="hierRoot1" presStyleCnt="0"/>
      <dgm:spPr/>
    </dgm:pt>
    <dgm:pt modelId="{99C50D21-C90F-45A3-AED0-283E560CCF60}" type="pres">
      <dgm:prSet presAssocID="{E0D76D5D-BF09-4BAE-85C1-E3D6A36D4F0C}" presName="composite" presStyleCnt="0"/>
      <dgm:spPr/>
    </dgm:pt>
    <dgm:pt modelId="{B53EBB8B-62A4-409E-9A65-76807010B066}" type="pres">
      <dgm:prSet presAssocID="{E0D76D5D-BF09-4BAE-85C1-E3D6A36D4F0C}" presName="background" presStyleLbl="node0" presStyleIdx="1" presStyleCnt="3"/>
      <dgm:spPr/>
    </dgm:pt>
    <dgm:pt modelId="{1EFD8CEF-EA52-4401-9C9E-7E5C30E791C6}" type="pres">
      <dgm:prSet presAssocID="{E0D76D5D-BF09-4BAE-85C1-E3D6A36D4F0C}" presName="text" presStyleLbl="fgAcc0" presStyleIdx="1" presStyleCnt="3">
        <dgm:presLayoutVars>
          <dgm:chPref val="3"/>
        </dgm:presLayoutVars>
      </dgm:prSet>
      <dgm:spPr/>
    </dgm:pt>
    <dgm:pt modelId="{3C0370EB-3343-4F00-983A-FA7AB3E92C17}" type="pres">
      <dgm:prSet presAssocID="{E0D76D5D-BF09-4BAE-85C1-E3D6A36D4F0C}" presName="hierChild2" presStyleCnt="0"/>
      <dgm:spPr/>
    </dgm:pt>
    <dgm:pt modelId="{B642E41B-DED3-44A9-B23B-D30BAA7D1A60}" type="pres">
      <dgm:prSet presAssocID="{582D0FDE-7D8E-4E67-901A-44F3C3933EE2}" presName="hierRoot1" presStyleCnt="0"/>
      <dgm:spPr/>
    </dgm:pt>
    <dgm:pt modelId="{6D7E91F4-9604-486F-B2CE-249EF75CDA96}" type="pres">
      <dgm:prSet presAssocID="{582D0FDE-7D8E-4E67-901A-44F3C3933EE2}" presName="composite" presStyleCnt="0"/>
      <dgm:spPr/>
    </dgm:pt>
    <dgm:pt modelId="{9F4B0798-E972-4244-9409-EE2677DA5411}" type="pres">
      <dgm:prSet presAssocID="{582D0FDE-7D8E-4E67-901A-44F3C3933EE2}" presName="background" presStyleLbl="node0" presStyleIdx="2" presStyleCnt="3"/>
      <dgm:spPr/>
    </dgm:pt>
    <dgm:pt modelId="{6AA4DAED-0D0C-4023-8F70-3D5CA68FCE37}" type="pres">
      <dgm:prSet presAssocID="{582D0FDE-7D8E-4E67-901A-44F3C3933EE2}" presName="text" presStyleLbl="fgAcc0" presStyleIdx="2" presStyleCnt="3">
        <dgm:presLayoutVars>
          <dgm:chPref val="3"/>
        </dgm:presLayoutVars>
      </dgm:prSet>
      <dgm:spPr/>
    </dgm:pt>
    <dgm:pt modelId="{29E51A7D-8357-4229-A639-C807ADF8E2A0}" type="pres">
      <dgm:prSet presAssocID="{582D0FDE-7D8E-4E67-901A-44F3C3933EE2}" presName="hierChild2" presStyleCnt="0"/>
      <dgm:spPr/>
    </dgm:pt>
  </dgm:ptLst>
  <dgm:cxnLst>
    <dgm:cxn modelId="{815B802C-390F-41E9-BAC5-B3C9409728D6}" type="presOf" srcId="{E0D76D5D-BF09-4BAE-85C1-E3D6A36D4F0C}" destId="{1EFD8CEF-EA52-4401-9C9E-7E5C30E791C6}" srcOrd="0" destOrd="0" presId="urn:microsoft.com/office/officeart/2005/8/layout/hierarchy1"/>
    <dgm:cxn modelId="{5DBA4648-F628-40FB-BB16-051846C7BB01}" type="presOf" srcId="{69071D57-CADA-4617-B4AE-159B4B8BBBD9}" destId="{08AB1E0C-E6C6-405A-ACDA-4860EDAA225E}" srcOrd="0" destOrd="0" presId="urn:microsoft.com/office/officeart/2005/8/layout/hierarchy1"/>
    <dgm:cxn modelId="{D79B3751-C5E9-4468-BCA8-29E1335158BB}" type="presOf" srcId="{94811030-B2CA-4E99-AE19-9CB8E4B8C954}" destId="{F59677CA-B227-4864-8E2B-56936264E1B0}" srcOrd="0" destOrd="0" presId="urn:microsoft.com/office/officeart/2005/8/layout/hierarchy1"/>
    <dgm:cxn modelId="{37298385-25B0-4847-B483-CB7E6752BD68}" srcId="{94811030-B2CA-4E99-AE19-9CB8E4B8C954}" destId="{E0D76D5D-BF09-4BAE-85C1-E3D6A36D4F0C}" srcOrd="1" destOrd="0" parTransId="{63979BE4-E7A4-4C23-9481-C9AA2CCD0FD4}" sibTransId="{1526F1E1-D2BF-4E4A-9032-703807D12A81}"/>
    <dgm:cxn modelId="{783B9D94-9740-4AD6-BB39-F4BEFD49F1E6}" srcId="{94811030-B2CA-4E99-AE19-9CB8E4B8C954}" destId="{582D0FDE-7D8E-4E67-901A-44F3C3933EE2}" srcOrd="2" destOrd="0" parTransId="{42767455-E5C8-4EB0-9926-3474431DF4C4}" sibTransId="{F97E8088-917C-41A6-9F0B-823C0F615AA0}"/>
    <dgm:cxn modelId="{48771197-5F2C-46AB-B0B9-D2202ACEB764}" type="presOf" srcId="{582D0FDE-7D8E-4E67-901A-44F3C3933EE2}" destId="{6AA4DAED-0D0C-4023-8F70-3D5CA68FCE37}" srcOrd="0" destOrd="0" presId="urn:microsoft.com/office/officeart/2005/8/layout/hierarchy1"/>
    <dgm:cxn modelId="{5E1EEEBA-9BEB-4C0F-931D-8A9C553907CD}" srcId="{94811030-B2CA-4E99-AE19-9CB8E4B8C954}" destId="{69071D57-CADA-4617-B4AE-159B4B8BBBD9}" srcOrd="0" destOrd="0" parTransId="{203475AC-FD7E-4B2D-9DC6-C1F121DDE4AB}" sibTransId="{323F4C26-D65F-4CCB-BCFF-8995C1F8D31D}"/>
    <dgm:cxn modelId="{4DC0640F-8550-47F0-A862-293CB94499DF}" type="presParOf" srcId="{F59677CA-B227-4864-8E2B-56936264E1B0}" destId="{A9BD390E-B33D-4A90-B74D-CAA67F895868}" srcOrd="0" destOrd="0" presId="urn:microsoft.com/office/officeart/2005/8/layout/hierarchy1"/>
    <dgm:cxn modelId="{138F2E25-8584-434A-A656-7CF284C6E9B5}" type="presParOf" srcId="{A9BD390E-B33D-4A90-B74D-CAA67F895868}" destId="{A713D41A-DB11-47F4-94E4-2D97BE30EC4E}" srcOrd="0" destOrd="0" presId="urn:microsoft.com/office/officeart/2005/8/layout/hierarchy1"/>
    <dgm:cxn modelId="{C4F83550-23AA-48C3-AC69-ED06E933393B}" type="presParOf" srcId="{A713D41A-DB11-47F4-94E4-2D97BE30EC4E}" destId="{8C75B6C9-A37B-4078-A7DD-501888C18A1E}" srcOrd="0" destOrd="0" presId="urn:microsoft.com/office/officeart/2005/8/layout/hierarchy1"/>
    <dgm:cxn modelId="{C2C626B0-CB88-4C2D-9612-612F98D33D14}" type="presParOf" srcId="{A713D41A-DB11-47F4-94E4-2D97BE30EC4E}" destId="{08AB1E0C-E6C6-405A-ACDA-4860EDAA225E}" srcOrd="1" destOrd="0" presId="urn:microsoft.com/office/officeart/2005/8/layout/hierarchy1"/>
    <dgm:cxn modelId="{338BDEC7-B9AB-44BB-8318-FEF611E37180}" type="presParOf" srcId="{A9BD390E-B33D-4A90-B74D-CAA67F895868}" destId="{09188E27-E529-4532-822C-E8F305C6EE98}" srcOrd="1" destOrd="0" presId="urn:microsoft.com/office/officeart/2005/8/layout/hierarchy1"/>
    <dgm:cxn modelId="{3B523317-ACD5-4626-9148-C2CAAD14DD4F}" type="presParOf" srcId="{F59677CA-B227-4864-8E2B-56936264E1B0}" destId="{0172450D-9ACD-4F5A-86A1-A3AB67B12E8B}" srcOrd="1" destOrd="0" presId="urn:microsoft.com/office/officeart/2005/8/layout/hierarchy1"/>
    <dgm:cxn modelId="{C91B9555-BCAF-4D36-A79F-4C9306B09221}" type="presParOf" srcId="{0172450D-9ACD-4F5A-86A1-A3AB67B12E8B}" destId="{99C50D21-C90F-45A3-AED0-283E560CCF60}" srcOrd="0" destOrd="0" presId="urn:microsoft.com/office/officeart/2005/8/layout/hierarchy1"/>
    <dgm:cxn modelId="{29478381-E613-4BDB-9DC1-A14709A05BFD}" type="presParOf" srcId="{99C50D21-C90F-45A3-AED0-283E560CCF60}" destId="{B53EBB8B-62A4-409E-9A65-76807010B066}" srcOrd="0" destOrd="0" presId="urn:microsoft.com/office/officeart/2005/8/layout/hierarchy1"/>
    <dgm:cxn modelId="{7874F49A-5C16-4F76-B55A-BADD8A313FF5}" type="presParOf" srcId="{99C50D21-C90F-45A3-AED0-283E560CCF60}" destId="{1EFD8CEF-EA52-4401-9C9E-7E5C30E791C6}" srcOrd="1" destOrd="0" presId="urn:microsoft.com/office/officeart/2005/8/layout/hierarchy1"/>
    <dgm:cxn modelId="{10C60E11-791D-44D7-B8D4-A9324C31A686}" type="presParOf" srcId="{0172450D-9ACD-4F5A-86A1-A3AB67B12E8B}" destId="{3C0370EB-3343-4F00-983A-FA7AB3E92C17}" srcOrd="1" destOrd="0" presId="urn:microsoft.com/office/officeart/2005/8/layout/hierarchy1"/>
    <dgm:cxn modelId="{C40C329A-74D3-4592-9DC0-3B15A87606AB}" type="presParOf" srcId="{F59677CA-B227-4864-8E2B-56936264E1B0}" destId="{B642E41B-DED3-44A9-B23B-D30BAA7D1A60}" srcOrd="2" destOrd="0" presId="urn:microsoft.com/office/officeart/2005/8/layout/hierarchy1"/>
    <dgm:cxn modelId="{7A411B6C-A716-4CB1-AD23-D53D60C89120}" type="presParOf" srcId="{B642E41B-DED3-44A9-B23B-D30BAA7D1A60}" destId="{6D7E91F4-9604-486F-B2CE-249EF75CDA96}" srcOrd="0" destOrd="0" presId="urn:microsoft.com/office/officeart/2005/8/layout/hierarchy1"/>
    <dgm:cxn modelId="{D453C2A8-D75A-43B9-AC99-736D79FA8574}" type="presParOf" srcId="{6D7E91F4-9604-486F-B2CE-249EF75CDA96}" destId="{9F4B0798-E972-4244-9409-EE2677DA5411}" srcOrd="0" destOrd="0" presId="urn:microsoft.com/office/officeart/2005/8/layout/hierarchy1"/>
    <dgm:cxn modelId="{BD1CBC1B-057A-4F23-804E-92A027EBA00C}" type="presParOf" srcId="{6D7E91F4-9604-486F-B2CE-249EF75CDA96}" destId="{6AA4DAED-0D0C-4023-8F70-3D5CA68FCE37}" srcOrd="1" destOrd="0" presId="urn:microsoft.com/office/officeart/2005/8/layout/hierarchy1"/>
    <dgm:cxn modelId="{55A127E2-5CC5-4275-9ECE-9A0FADA9B8D5}" type="presParOf" srcId="{B642E41B-DED3-44A9-B23B-D30BAA7D1A60}" destId="{29E51A7D-8357-4229-A639-C807ADF8E2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29B894-435F-4F7C-A438-3781DEA33C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E8BB74-AAB8-4675-95FC-303C14072208}">
      <dgm:prSet/>
      <dgm:spPr/>
      <dgm:t>
        <a:bodyPr/>
        <a:lstStyle/>
        <a:p>
          <a:r>
            <a:rPr lang="en-US" dirty="0"/>
            <a:t>I. The World Of Friends</a:t>
          </a:r>
        </a:p>
      </dgm:t>
    </dgm:pt>
    <dgm:pt modelId="{59E656CE-4525-4258-B129-4AEBF116E9AE}" type="parTrans" cxnId="{ECF85140-F32F-4575-AF62-3958AB3A0A6D}">
      <dgm:prSet/>
      <dgm:spPr/>
      <dgm:t>
        <a:bodyPr/>
        <a:lstStyle/>
        <a:p>
          <a:endParaRPr lang="en-US"/>
        </a:p>
      </dgm:t>
    </dgm:pt>
    <dgm:pt modelId="{7DC8FDA4-2CC8-4460-98DD-C89AB01C8B8C}" type="sibTrans" cxnId="{ECF85140-F32F-4575-AF62-3958AB3A0A6D}">
      <dgm:prSet/>
      <dgm:spPr/>
      <dgm:t>
        <a:bodyPr/>
        <a:lstStyle/>
        <a:p>
          <a:endParaRPr lang="en-US"/>
        </a:p>
      </dgm:t>
    </dgm:pt>
    <dgm:pt modelId="{63D5E92F-87A8-4C0E-80B5-E1F11E79B83B}">
      <dgm:prSet/>
      <dgm:spPr/>
      <dgm:t>
        <a:bodyPr/>
        <a:lstStyle/>
        <a:p>
          <a:r>
            <a:rPr lang="en-US"/>
            <a:t>II. The World Of Other People </a:t>
          </a:r>
        </a:p>
      </dgm:t>
    </dgm:pt>
    <dgm:pt modelId="{E22D95AD-3560-409F-858F-D08C14075277}" type="parTrans" cxnId="{CBACCCB9-A5DF-449B-8226-F7E75DE50C92}">
      <dgm:prSet/>
      <dgm:spPr/>
      <dgm:t>
        <a:bodyPr/>
        <a:lstStyle/>
        <a:p>
          <a:endParaRPr lang="en-US"/>
        </a:p>
      </dgm:t>
    </dgm:pt>
    <dgm:pt modelId="{0545557B-AD5F-4448-BA81-F3FB9E0C7D00}" type="sibTrans" cxnId="{CBACCCB9-A5DF-449B-8226-F7E75DE50C92}">
      <dgm:prSet/>
      <dgm:spPr/>
      <dgm:t>
        <a:bodyPr/>
        <a:lstStyle/>
        <a:p>
          <a:endParaRPr lang="en-US"/>
        </a:p>
      </dgm:t>
    </dgm:pt>
    <dgm:pt modelId="{EB72E2A4-0CD2-46BF-AA81-D695DE49F925}">
      <dgm:prSet/>
      <dgm:spPr/>
      <dgm:t>
        <a:bodyPr/>
        <a:lstStyle/>
        <a:p>
          <a:r>
            <a:rPr lang="en-US"/>
            <a:t>Ill. The World Of Nature</a:t>
          </a:r>
        </a:p>
      </dgm:t>
    </dgm:pt>
    <dgm:pt modelId="{28531888-2FBA-4AB8-9A08-976661E7D339}" type="parTrans" cxnId="{7BACB76B-6823-4FB0-B4D3-13017681A148}">
      <dgm:prSet/>
      <dgm:spPr/>
      <dgm:t>
        <a:bodyPr/>
        <a:lstStyle/>
        <a:p>
          <a:endParaRPr lang="en-US"/>
        </a:p>
      </dgm:t>
    </dgm:pt>
    <dgm:pt modelId="{B1504944-5A66-4063-A21C-0063806933F8}" type="sibTrans" cxnId="{7BACB76B-6823-4FB0-B4D3-13017681A148}">
      <dgm:prSet/>
      <dgm:spPr/>
      <dgm:t>
        <a:bodyPr/>
        <a:lstStyle/>
        <a:p>
          <a:endParaRPr lang="en-US"/>
        </a:p>
      </dgm:t>
    </dgm:pt>
    <dgm:pt modelId="{C1E87E01-4323-43D8-B7CE-1284B1C30241}" type="pres">
      <dgm:prSet presAssocID="{9E29B894-435F-4F7C-A438-3781DEA33C06}" presName="linear" presStyleCnt="0">
        <dgm:presLayoutVars>
          <dgm:animLvl val="lvl"/>
          <dgm:resizeHandles val="exact"/>
        </dgm:presLayoutVars>
      </dgm:prSet>
      <dgm:spPr/>
    </dgm:pt>
    <dgm:pt modelId="{DA7B8722-1865-4FD4-BA22-F472E0743317}" type="pres">
      <dgm:prSet presAssocID="{BAE8BB74-AAB8-4675-95FC-303C14072208}" presName="parentText" presStyleLbl="node1" presStyleIdx="0" presStyleCnt="3">
        <dgm:presLayoutVars>
          <dgm:chMax val="0"/>
          <dgm:bulletEnabled val="1"/>
        </dgm:presLayoutVars>
      </dgm:prSet>
      <dgm:spPr/>
    </dgm:pt>
    <dgm:pt modelId="{7C2BBD6A-E465-401B-B3EB-49438869D1C2}" type="pres">
      <dgm:prSet presAssocID="{7DC8FDA4-2CC8-4460-98DD-C89AB01C8B8C}" presName="spacer" presStyleCnt="0"/>
      <dgm:spPr/>
    </dgm:pt>
    <dgm:pt modelId="{FF5F57D4-191D-44F1-B0C5-572DF7D6C7E8}" type="pres">
      <dgm:prSet presAssocID="{63D5E92F-87A8-4C0E-80B5-E1F11E79B83B}" presName="parentText" presStyleLbl="node1" presStyleIdx="1" presStyleCnt="3">
        <dgm:presLayoutVars>
          <dgm:chMax val="0"/>
          <dgm:bulletEnabled val="1"/>
        </dgm:presLayoutVars>
      </dgm:prSet>
      <dgm:spPr/>
    </dgm:pt>
    <dgm:pt modelId="{CFC4FFD3-D72D-4890-BC05-98AEEED5527E}" type="pres">
      <dgm:prSet presAssocID="{0545557B-AD5F-4448-BA81-F3FB9E0C7D00}" presName="spacer" presStyleCnt="0"/>
      <dgm:spPr/>
    </dgm:pt>
    <dgm:pt modelId="{EA6336AA-C0C5-44F9-93B1-BD0CB4E4A796}" type="pres">
      <dgm:prSet presAssocID="{EB72E2A4-0CD2-46BF-AA81-D695DE49F925}" presName="parentText" presStyleLbl="node1" presStyleIdx="2" presStyleCnt="3">
        <dgm:presLayoutVars>
          <dgm:chMax val="0"/>
          <dgm:bulletEnabled val="1"/>
        </dgm:presLayoutVars>
      </dgm:prSet>
      <dgm:spPr/>
    </dgm:pt>
  </dgm:ptLst>
  <dgm:cxnLst>
    <dgm:cxn modelId="{A076C022-4E8C-4D44-8615-E23D4649519F}" type="presOf" srcId="{63D5E92F-87A8-4C0E-80B5-E1F11E79B83B}" destId="{FF5F57D4-191D-44F1-B0C5-572DF7D6C7E8}" srcOrd="0" destOrd="0" presId="urn:microsoft.com/office/officeart/2005/8/layout/vList2"/>
    <dgm:cxn modelId="{ECF85140-F32F-4575-AF62-3958AB3A0A6D}" srcId="{9E29B894-435F-4F7C-A438-3781DEA33C06}" destId="{BAE8BB74-AAB8-4675-95FC-303C14072208}" srcOrd="0" destOrd="0" parTransId="{59E656CE-4525-4258-B129-4AEBF116E9AE}" sibTransId="{7DC8FDA4-2CC8-4460-98DD-C89AB01C8B8C}"/>
    <dgm:cxn modelId="{7BACB76B-6823-4FB0-B4D3-13017681A148}" srcId="{9E29B894-435F-4F7C-A438-3781DEA33C06}" destId="{EB72E2A4-0CD2-46BF-AA81-D695DE49F925}" srcOrd="2" destOrd="0" parTransId="{28531888-2FBA-4AB8-9A08-976661E7D339}" sibTransId="{B1504944-5A66-4063-A21C-0063806933F8}"/>
    <dgm:cxn modelId="{1C72A86F-9A92-48B8-975D-4AF1B44117F9}" type="presOf" srcId="{BAE8BB74-AAB8-4675-95FC-303C14072208}" destId="{DA7B8722-1865-4FD4-BA22-F472E0743317}" srcOrd="0" destOrd="0" presId="urn:microsoft.com/office/officeart/2005/8/layout/vList2"/>
    <dgm:cxn modelId="{47AB788B-77E2-4DDF-8117-491E9647A04F}" type="presOf" srcId="{EB72E2A4-0CD2-46BF-AA81-D695DE49F925}" destId="{EA6336AA-C0C5-44F9-93B1-BD0CB4E4A796}" srcOrd="0" destOrd="0" presId="urn:microsoft.com/office/officeart/2005/8/layout/vList2"/>
    <dgm:cxn modelId="{CBACCCB9-A5DF-449B-8226-F7E75DE50C92}" srcId="{9E29B894-435F-4F7C-A438-3781DEA33C06}" destId="{63D5E92F-87A8-4C0E-80B5-E1F11E79B83B}" srcOrd="1" destOrd="0" parTransId="{E22D95AD-3560-409F-858F-D08C14075277}" sibTransId="{0545557B-AD5F-4448-BA81-F3FB9E0C7D00}"/>
    <dgm:cxn modelId="{F91CD2DC-9528-4385-B234-5D769C1EE964}" type="presOf" srcId="{9E29B894-435F-4F7C-A438-3781DEA33C06}" destId="{C1E87E01-4323-43D8-B7CE-1284B1C30241}" srcOrd="0" destOrd="0" presId="urn:microsoft.com/office/officeart/2005/8/layout/vList2"/>
    <dgm:cxn modelId="{D8E47C95-6FE4-4C8D-AF10-F69A36834B76}" type="presParOf" srcId="{C1E87E01-4323-43D8-B7CE-1284B1C30241}" destId="{DA7B8722-1865-4FD4-BA22-F472E0743317}" srcOrd="0" destOrd="0" presId="urn:microsoft.com/office/officeart/2005/8/layout/vList2"/>
    <dgm:cxn modelId="{DCBA4CE6-E8F8-47E2-83A1-669FF4BFF7BA}" type="presParOf" srcId="{C1E87E01-4323-43D8-B7CE-1284B1C30241}" destId="{7C2BBD6A-E465-401B-B3EB-49438869D1C2}" srcOrd="1" destOrd="0" presId="urn:microsoft.com/office/officeart/2005/8/layout/vList2"/>
    <dgm:cxn modelId="{7E819E81-A94B-4453-9964-27BDFD9D4D7B}" type="presParOf" srcId="{C1E87E01-4323-43D8-B7CE-1284B1C30241}" destId="{FF5F57D4-191D-44F1-B0C5-572DF7D6C7E8}" srcOrd="2" destOrd="0" presId="urn:microsoft.com/office/officeart/2005/8/layout/vList2"/>
    <dgm:cxn modelId="{BD264A6C-3AB8-4132-8598-B430B060B4F5}" type="presParOf" srcId="{C1E87E01-4323-43D8-B7CE-1284B1C30241}" destId="{CFC4FFD3-D72D-4890-BC05-98AEEED5527E}" srcOrd="3" destOrd="0" presId="urn:microsoft.com/office/officeart/2005/8/layout/vList2"/>
    <dgm:cxn modelId="{20A7FB38-42C7-433B-BEA7-B1D2847D7602}" type="presParOf" srcId="{C1E87E01-4323-43D8-B7CE-1284B1C30241}" destId="{EA6336AA-C0C5-44F9-93B1-BD0CB4E4A79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D7B94-BAA7-4FA1-943E-FB30B67C9EC9}">
      <dsp:nvSpPr>
        <dsp:cNvPr id="0" name=""/>
        <dsp:cNvSpPr/>
      </dsp:nvSpPr>
      <dsp:spPr>
        <a:xfrm>
          <a:off x="379476" y="0"/>
          <a:ext cx="5504687" cy="550468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1FB0F9-169A-41D3-A0A3-4A1524E48C56}">
      <dsp:nvSpPr>
        <dsp:cNvPr id="0" name=""/>
        <dsp:cNvSpPr/>
      </dsp:nvSpPr>
      <dsp:spPr>
        <a:xfrm>
          <a:off x="902421" y="522945"/>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Busy Bees-6 years or 1</a:t>
          </a:r>
          <a:r>
            <a:rPr lang="en-US" sz="2900" kern="1200" baseline="30000"/>
            <a:t>st</a:t>
          </a:r>
          <a:r>
            <a:rPr lang="en-US" sz="2900" kern="1200"/>
            <a:t> grade</a:t>
          </a:r>
        </a:p>
      </dsp:txBody>
      <dsp:txXfrm>
        <a:off x="1007221" y="627745"/>
        <a:ext cx="1937228" cy="1937228"/>
      </dsp:txXfrm>
    </dsp:sp>
    <dsp:sp modelId="{1EDDF08D-EE21-4720-B942-FFE5C48DCA4C}">
      <dsp:nvSpPr>
        <dsp:cNvPr id="0" name=""/>
        <dsp:cNvSpPr/>
      </dsp:nvSpPr>
      <dsp:spPr>
        <a:xfrm>
          <a:off x="3214390" y="522945"/>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Sunbeams-7 years or 2</a:t>
          </a:r>
          <a:r>
            <a:rPr lang="en-US" sz="2900" kern="1200" baseline="30000"/>
            <a:t>nd</a:t>
          </a:r>
          <a:r>
            <a:rPr lang="en-US" sz="2900" kern="1200"/>
            <a:t> grade</a:t>
          </a:r>
        </a:p>
      </dsp:txBody>
      <dsp:txXfrm>
        <a:off x="3319190" y="627745"/>
        <a:ext cx="1937228" cy="1937228"/>
      </dsp:txXfrm>
    </dsp:sp>
    <dsp:sp modelId="{0A1071A3-0E43-44EC-9D9B-15BCA5FE0D83}">
      <dsp:nvSpPr>
        <dsp:cNvPr id="0" name=""/>
        <dsp:cNvSpPr/>
      </dsp:nvSpPr>
      <dsp:spPr>
        <a:xfrm>
          <a:off x="902421" y="2834914"/>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Builders-8 years or 3</a:t>
          </a:r>
          <a:r>
            <a:rPr lang="en-US" sz="2900" kern="1200" baseline="30000"/>
            <a:t>rd</a:t>
          </a:r>
          <a:r>
            <a:rPr lang="en-US" sz="2900" kern="1200"/>
            <a:t> grade</a:t>
          </a:r>
        </a:p>
      </dsp:txBody>
      <dsp:txXfrm>
        <a:off x="1007221" y="2939714"/>
        <a:ext cx="1937228" cy="1937228"/>
      </dsp:txXfrm>
    </dsp:sp>
    <dsp:sp modelId="{48365025-5B68-4774-AC12-91725E00297D}">
      <dsp:nvSpPr>
        <dsp:cNvPr id="0" name=""/>
        <dsp:cNvSpPr/>
      </dsp:nvSpPr>
      <dsp:spPr>
        <a:xfrm>
          <a:off x="3214390" y="2834914"/>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Helping Hands-9 years or 4</a:t>
          </a:r>
          <a:r>
            <a:rPr lang="en-US" sz="2900" kern="1200" baseline="30000"/>
            <a:t>th</a:t>
          </a:r>
          <a:r>
            <a:rPr lang="en-US" sz="2900" kern="1200"/>
            <a:t> grade</a:t>
          </a:r>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21C19-2097-420E-86AE-35C161C474A6}">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74E9D-022D-465A-BAB1-4FDB61DA19ED}">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Responsibility </a:t>
          </a:r>
        </a:p>
      </dsp:txBody>
      <dsp:txXfrm>
        <a:off x="585701" y="1066737"/>
        <a:ext cx="4337991" cy="2693452"/>
      </dsp:txXfrm>
    </dsp:sp>
    <dsp:sp modelId="{D76AF5A8-483F-443B-A138-6FA7162F1183}">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9C4638-764F-44B9-B333-FF650BDA2F53}">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Reinforcement</a:t>
          </a:r>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4316F-AE3E-4A24-87AE-0555BA4A1897}">
      <dsp:nvSpPr>
        <dsp:cNvPr id="0" name=""/>
        <dsp:cNvSpPr/>
      </dsp:nvSpPr>
      <dsp:spPr>
        <a:xfrm>
          <a:off x="0" y="73449"/>
          <a:ext cx="10515600" cy="2028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I. Commitment to the common goals of the group</a:t>
          </a:r>
        </a:p>
      </dsp:txBody>
      <dsp:txXfrm>
        <a:off x="99037" y="172486"/>
        <a:ext cx="10317526" cy="1830706"/>
      </dsp:txXfrm>
    </dsp:sp>
    <dsp:sp modelId="{0A72A953-608D-4308-82E1-9816BAE64955}">
      <dsp:nvSpPr>
        <dsp:cNvPr id="0" name=""/>
        <dsp:cNvSpPr/>
      </dsp:nvSpPr>
      <dsp:spPr>
        <a:xfrm>
          <a:off x="0" y="2249109"/>
          <a:ext cx="10515600" cy="2028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II. Introduction and review of the Adventurer concepts through reading</a:t>
          </a:r>
        </a:p>
      </dsp:txBody>
      <dsp:txXfrm>
        <a:off x="99037" y="2348146"/>
        <a:ext cx="10317526" cy="1830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F646A-E65A-4D63-A312-6121BB5D2E25}">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53392-B6B3-4A77-9D92-4C2D9A95E43D}">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His Plan To Save Me </a:t>
          </a:r>
        </a:p>
      </dsp:txBody>
      <dsp:txXfrm>
        <a:off x="383617" y="1447754"/>
        <a:ext cx="2847502" cy="1768010"/>
      </dsp:txXfrm>
    </dsp:sp>
    <dsp:sp modelId="{C95A22DA-9776-4D98-91F8-C531B8ABF58F}">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A804A-43F1-4C05-90C4-788A5E914F2C}">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His Message To Me </a:t>
          </a:r>
        </a:p>
      </dsp:txBody>
      <dsp:txXfrm>
        <a:off x="3998355" y="1447754"/>
        <a:ext cx="2847502" cy="1768010"/>
      </dsp:txXfrm>
    </dsp:sp>
    <dsp:sp modelId="{1FA1419B-DC47-418F-8DFD-862E7BFCAD43}">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17ED8-522D-4F41-8512-9C22049F6C36}">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His Power In My Life</a:t>
          </a:r>
        </a:p>
      </dsp:txBody>
      <dsp:txXfrm>
        <a:off x="7613092" y="1447754"/>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873B1-0D3F-4D2B-85B7-444B93D3454B}">
      <dsp:nvSpPr>
        <dsp:cNvPr id="0" name=""/>
        <dsp:cNvSpPr/>
      </dsp:nvSpPr>
      <dsp:spPr>
        <a:xfrm>
          <a:off x="1098328" y="840204"/>
          <a:ext cx="1489582" cy="1489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E1345-358F-4D8E-96E9-96B0139FABDB}">
      <dsp:nvSpPr>
        <dsp:cNvPr id="0" name=""/>
        <dsp:cNvSpPr/>
      </dsp:nvSpPr>
      <dsp:spPr>
        <a:xfrm>
          <a:off x="188028" y="2779880"/>
          <a:ext cx="3310182" cy="106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latin typeface="Arial Narrow" panose="020B0606020202030204" pitchFamily="34" charset="0"/>
            </a:rPr>
            <a:t>I Am Special </a:t>
          </a:r>
        </a:p>
      </dsp:txBody>
      <dsp:txXfrm>
        <a:off x="188028" y="2779880"/>
        <a:ext cx="3310182" cy="1060598"/>
      </dsp:txXfrm>
    </dsp:sp>
    <dsp:sp modelId="{21D6F372-6B80-417B-AEEB-2D1102495399}">
      <dsp:nvSpPr>
        <dsp:cNvPr id="0" name=""/>
        <dsp:cNvSpPr/>
      </dsp:nvSpPr>
      <dsp:spPr>
        <a:xfrm>
          <a:off x="4987793" y="840204"/>
          <a:ext cx="1489582" cy="1489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EC470-1608-4484-9CAF-164BA63E38BF}">
      <dsp:nvSpPr>
        <dsp:cNvPr id="0" name=""/>
        <dsp:cNvSpPr/>
      </dsp:nvSpPr>
      <dsp:spPr>
        <a:xfrm>
          <a:off x="4077493" y="2779880"/>
          <a:ext cx="3310182" cy="106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latin typeface="Arial Narrow" panose="020B0606020202030204" pitchFamily="34" charset="0"/>
            </a:rPr>
            <a:t>I Can Make Wise Choices</a:t>
          </a:r>
        </a:p>
      </dsp:txBody>
      <dsp:txXfrm>
        <a:off x="4077493" y="2779880"/>
        <a:ext cx="3310182" cy="1060598"/>
      </dsp:txXfrm>
    </dsp:sp>
    <dsp:sp modelId="{62C2B90E-42B5-4174-AC91-25B662F17CB3}">
      <dsp:nvSpPr>
        <dsp:cNvPr id="0" name=""/>
        <dsp:cNvSpPr/>
      </dsp:nvSpPr>
      <dsp:spPr>
        <a:xfrm>
          <a:off x="8877258" y="840204"/>
          <a:ext cx="1489582" cy="1489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5A6C4-8EFF-4272-9508-973251BB5944}">
      <dsp:nvSpPr>
        <dsp:cNvPr id="0" name=""/>
        <dsp:cNvSpPr/>
      </dsp:nvSpPr>
      <dsp:spPr>
        <a:xfrm>
          <a:off x="7966957" y="2779880"/>
          <a:ext cx="3310182" cy="106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pPr>
          <a:r>
            <a:rPr lang="en-US" sz="3500" kern="1200" dirty="0"/>
            <a:t> </a:t>
          </a:r>
          <a:r>
            <a:rPr lang="en-US" sz="3600" kern="1200" dirty="0">
              <a:latin typeface="Arial Narrow" panose="020B0606020202030204" pitchFamily="34" charset="0"/>
            </a:rPr>
            <a:t>I Can Care For My Body</a:t>
          </a:r>
        </a:p>
      </dsp:txBody>
      <dsp:txXfrm>
        <a:off x="7966957" y="2779880"/>
        <a:ext cx="3310182" cy="1060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1C824-332D-4197-84B8-AB68A465F502}">
      <dsp:nvSpPr>
        <dsp:cNvPr id="0" name=""/>
        <dsp:cNvSpPr/>
      </dsp:nvSpPr>
      <dsp:spPr>
        <a:xfrm>
          <a:off x="0" y="193936"/>
          <a:ext cx="10989129"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I. Have A Family</a:t>
          </a:r>
        </a:p>
      </dsp:txBody>
      <dsp:txXfrm>
        <a:off x="59713" y="253649"/>
        <a:ext cx="10869703" cy="1103809"/>
      </dsp:txXfrm>
    </dsp:sp>
    <dsp:sp modelId="{58796E15-62D9-49AD-9101-5DE9AE8380EF}">
      <dsp:nvSpPr>
        <dsp:cNvPr id="0" name=""/>
        <dsp:cNvSpPr/>
      </dsp:nvSpPr>
      <dsp:spPr>
        <a:xfrm>
          <a:off x="0" y="1564051"/>
          <a:ext cx="10989129"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II. Families Care For Each Other </a:t>
          </a:r>
        </a:p>
      </dsp:txBody>
      <dsp:txXfrm>
        <a:off x="59713" y="1623764"/>
        <a:ext cx="10869703" cy="1103809"/>
      </dsp:txXfrm>
    </dsp:sp>
    <dsp:sp modelId="{7A90797B-B34E-476C-995F-27B8CDF28011}">
      <dsp:nvSpPr>
        <dsp:cNvPr id="0" name=""/>
        <dsp:cNvSpPr/>
      </dsp:nvSpPr>
      <dsp:spPr>
        <a:xfrm>
          <a:off x="0" y="2934166"/>
          <a:ext cx="10989129"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III. My Family Helps Me Care For Myself</a:t>
          </a:r>
        </a:p>
      </dsp:txBody>
      <dsp:txXfrm>
        <a:off x="59713" y="2993879"/>
        <a:ext cx="10869703" cy="1103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5B6C9-A37B-4078-A7DD-501888C18A1E}">
      <dsp:nvSpPr>
        <dsp:cNvPr id="0" name=""/>
        <dsp:cNvSpPr/>
      </dsp:nvSpPr>
      <dsp:spPr>
        <a:xfrm>
          <a:off x="0" y="1004046"/>
          <a:ext cx="3164171" cy="2009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B1E0C-E6C6-405A-ACDA-4860EDAA225E}">
      <dsp:nvSpPr>
        <dsp:cNvPr id="0" name=""/>
        <dsp:cNvSpPr/>
      </dsp:nvSpPr>
      <dsp:spPr>
        <a:xfrm>
          <a:off x="351574" y="1338042"/>
          <a:ext cx="3164171" cy="2009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Uniqueness of families, family changes, roles and responsibilities</a:t>
          </a:r>
        </a:p>
      </dsp:txBody>
      <dsp:txXfrm>
        <a:off x="410423" y="1396891"/>
        <a:ext cx="3046473" cy="1891550"/>
      </dsp:txXfrm>
    </dsp:sp>
    <dsp:sp modelId="{B53EBB8B-62A4-409E-9A65-76807010B066}">
      <dsp:nvSpPr>
        <dsp:cNvPr id="0" name=""/>
        <dsp:cNvSpPr/>
      </dsp:nvSpPr>
      <dsp:spPr>
        <a:xfrm>
          <a:off x="3867320" y="1004046"/>
          <a:ext cx="3164171" cy="2009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D8CEF-EA52-4401-9C9E-7E5C30E791C6}">
      <dsp:nvSpPr>
        <dsp:cNvPr id="0" name=""/>
        <dsp:cNvSpPr/>
      </dsp:nvSpPr>
      <dsp:spPr>
        <a:xfrm>
          <a:off x="4218894" y="1338042"/>
          <a:ext cx="3164171" cy="2009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Authority and respect, appreciation, family activities </a:t>
          </a:r>
        </a:p>
      </dsp:txBody>
      <dsp:txXfrm>
        <a:off x="4277743" y="1396891"/>
        <a:ext cx="3046473" cy="1891550"/>
      </dsp:txXfrm>
    </dsp:sp>
    <dsp:sp modelId="{9F4B0798-E972-4244-9409-EE2677DA5411}">
      <dsp:nvSpPr>
        <dsp:cNvPr id="0" name=""/>
        <dsp:cNvSpPr/>
      </dsp:nvSpPr>
      <dsp:spPr>
        <a:xfrm>
          <a:off x="7734640" y="1004046"/>
          <a:ext cx="3164171" cy="2009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4DAED-0D0C-4023-8F70-3D5CA68FCE37}">
      <dsp:nvSpPr>
        <dsp:cNvPr id="0" name=""/>
        <dsp:cNvSpPr/>
      </dsp:nvSpPr>
      <dsp:spPr>
        <a:xfrm>
          <a:off x="8086214" y="1338042"/>
          <a:ext cx="3164171" cy="2009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Safety, stewardship, indoor skills, outdoor skills</a:t>
          </a:r>
        </a:p>
      </dsp:txBody>
      <dsp:txXfrm>
        <a:off x="8145063" y="1396891"/>
        <a:ext cx="3046473" cy="1891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B8722-1865-4FD4-BA22-F472E0743317}">
      <dsp:nvSpPr>
        <dsp:cNvPr id="0" name=""/>
        <dsp:cNvSpPr/>
      </dsp:nvSpPr>
      <dsp:spPr>
        <a:xfrm>
          <a:off x="0" y="3850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I. The World Of Friends</a:t>
          </a:r>
        </a:p>
      </dsp:txBody>
      <dsp:txXfrm>
        <a:off x="64397" y="102903"/>
        <a:ext cx="10386806" cy="1190381"/>
      </dsp:txXfrm>
    </dsp:sp>
    <dsp:sp modelId="{FF5F57D4-191D-44F1-B0C5-572DF7D6C7E8}">
      <dsp:nvSpPr>
        <dsp:cNvPr id="0" name=""/>
        <dsp:cNvSpPr/>
      </dsp:nvSpPr>
      <dsp:spPr>
        <a:xfrm>
          <a:off x="0" y="1516081"/>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II. The World Of Other People </a:t>
          </a:r>
        </a:p>
      </dsp:txBody>
      <dsp:txXfrm>
        <a:off x="64397" y="1580478"/>
        <a:ext cx="10386806" cy="1190381"/>
      </dsp:txXfrm>
    </dsp:sp>
    <dsp:sp modelId="{EA6336AA-C0C5-44F9-93B1-BD0CB4E4A796}">
      <dsp:nvSpPr>
        <dsp:cNvPr id="0" name=""/>
        <dsp:cNvSpPr/>
      </dsp:nvSpPr>
      <dsp:spPr>
        <a:xfrm>
          <a:off x="0" y="299365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Ill. The World Of Nature</a:t>
          </a:r>
        </a:p>
      </dsp:txBody>
      <dsp:txXfrm>
        <a:off x="64397" y="3058053"/>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51C67-6286-4611-B3BF-1C64CB2D5DF4}" type="datetimeFigureOut">
              <a:rPr lang="en-US" smtClean="0"/>
              <a:t>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4BF3A-8E0F-40C8-ABED-4C2133F59C82}" type="slidenum">
              <a:rPr lang="en-US" smtClean="0"/>
              <a:t>‹#›</a:t>
            </a:fld>
            <a:endParaRPr lang="en-US"/>
          </a:p>
        </p:txBody>
      </p:sp>
    </p:spTree>
    <p:extLst>
      <p:ext uri="{BB962C8B-B14F-4D97-AF65-F5344CB8AC3E}">
        <p14:creationId xmlns:p14="http://schemas.microsoft.com/office/powerpoint/2010/main" val="299004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4BF3A-8E0F-40C8-ABED-4C2133F59C82}" type="slidenum">
              <a:rPr lang="en-US" smtClean="0"/>
              <a:t>2</a:t>
            </a:fld>
            <a:endParaRPr lang="en-US"/>
          </a:p>
        </p:txBody>
      </p:sp>
    </p:spTree>
    <p:extLst>
      <p:ext uri="{BB962C8B-B14F-4D97-AF65-F5344CB8AC3E}">
        <p14:creationId xmlns:p14="http://schemas.microsoft.com/office/powerpoint/2010/main" val="425688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vs. Chesapeake</a:t>
            </a:r>
          </a:p>
        </p:txBody>
      </p:sp>
      <p:sp>
        <p:nvSpPr>
          <p:cNvPr id="4" name="Slide Number Placeholder 3"/>
          <p:cNvSpPr>
            <a:spLocks noGrp="1"/>
          </p:cNvSpPr>
          <p:nvPr>
            <p:ph type="sldNum" sz="quarter" idx="5"/>
          </p:nvPr>
        </p:nvSpPr>
        <p:spPr/>
        <p:txBody>
          <a:bodyPr/>
          <a:lstStyle/>
          <a:p>
            <a:fld id="{6584BF3A-8E0F-40C8-ABED-4C2133F59C82}" type="slidenum">
              <a:rPr lang="en-US" smtClean="0"/>
              <a:t>6</a:t>
            </a:fld>
            <a:endParaRPr lang="en-US"/>
          </a:p>
        </p:txBody>
      </p:sp>
    </p:spTree>
    <p:extLst>
      <p:ext uri="{BB962C8B-B14F-4D97-AF65-F5344CB8AC3E}">
        <p14:creationId xmlns:p14="http://schemas.microsoft.com/office/powerpoint/2010/main" val="318420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35AD-4536-46DB-99BF-8367D2F607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C8B4E0-E2F7-466A-BB90-8313E4B46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D061AD-C88B-48E3-9B75-569A4F2A6544}"/>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5" name="Footer Placeholder 4">
            <a:extLst>
              <a:ext uri="{FF2B5EF4-FFF2-40B4-BE49-F238E27FC236}">
                <a16:creationId xmlns:a16="http://schemas.microsoft.com/office/drawing/2014/main" id="{BC66B7A0-970C-45FD-B22E-C5F4C430F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32267-0604-4E38-8709-E85B024748FB}"/>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405464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F0D9-6E36-4501-A81A-45F1A55E1D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8C5CD-D839-4B71-8B4A-64AEB2A511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A6315-F370-4785-9EA1-6D34D20EC2EB}"/>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5" name="Footer Placeholder 4">
            <a:extLst>
              <a:ext uri="{FF2B5EF4-FFF2-40B4-BE49-F238E27FC236}">
                <a16:creationId xmlns:a16="http://schemas.microsoft.com/office/drawing/2014/main" id="{E2FD566E-60D4-4900-88AB-5A2B4ADD6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5C3C4-A665-41D6-8DE4-530FAECA2550}"/>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220830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A65AE-977E-4D86-A580-741BC45BA1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AE6F39-60A0-46EF-8132-BAE2212495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521CE-2560-4FE2-A2F7-7B71C75A7FF1}"/>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5" name="Footer Placeholder 4">
            <a:extLst>
              <a:ext uri="{FF2B5EF4-FFF2-40B4-BE49-F238E27FC236}">
                <a16:creationId xmlns:a16="http://schemas.microsoft.com/office/drawing/2014/main" id="{E6B0B36D-9728-4382-8B5E-4997DB850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3C7-303F-47EC-8636-F42235DEC481}"/>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161521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A63A-545C-41A7-838D-6E9921C81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B7D183-E0C7-4E03-BA5B-BF0F12DD8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DC587-7748-426A-B1FE-E66EE82807A8}"/>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5" name="Footer Placeholder 4">
            <a:extLst>
              <a:ext uri="{FF2B5EF4-FFF2-40B4-BE49-F238E27FC236}">
                <a16:creationId xmlns:a16="http://schemas.microsoft.com/office/drawing/2014/main" id="{1A3A8A52-F0E4-4F39-ACDF-A4C0726A1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8BDD5-20EE-4858-BF26-C700ADEBD2B6}"/>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338802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9320-0E47-448F-BDEB-8F28BFFA86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92AA30-732A-42E9-9D61-85BE97826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42166-CC88-49FE-B139-7935F5EB0731}"/>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5" name="Footer Placeholder 4">
            <a:extLst>
              <a:ext uri="{FF2B5EF4-FFF2-40B4-BE49-F238E27FC236}">
                <a16:creationId xmlns:a16="http://schemas.microsoft.com/office/drawing/2014/main" id="{2716BE71-4A04-47AE-BBF1-5A8D69844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3E3A6-F972-4610-A416-055DAF3162D6}"/>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404658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867F-A205-45F5-9A06-A7808FA8BE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B1513-D792-499D-BDF1-86E5103686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05113-6354-495D-AE6F-9695D46BC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BCF2BD-BE05-4093-8AC4-0A0BE1990BA8}"/>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6" name="Footer Placeholder 5">
            <a:extLst>
              <a:ext uri="{FF2B5EF4-FFF2-40B4-BE49-F238E27FC236}">
                <a16:creationId xmlns:a16="http://schemas.microsoft.com/office/drawing/2014/main" id="{BA649589-CE59-4C19-8834-C68FE52F4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4D575-0AA9-4B2C-9849-BCC04A254F19}"/>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309552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A4C2-FC8E-49A9-AF13-D3653A8EA5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CE7A30-446E-49F1-AB85-0F516FCCCE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42EF4-7C71-4D15-A677-B6DE4E182C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1B38B-8547-43AE-BF45-2050169F4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CBDC73-B705-4B24-8949-0D1F74119C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BD2850-EF54-49D2-9B07-9F614D8C4D34}"/>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8" name="Footer Placeholder 7">
            <a:extLst>
              <a:ext uri="{FF2B5EF4-FFF2-40B4-BE49-F238E27FC236}">
                <a16:creationId xmlns:a16="http://schemas.microsoft.com/office/drawing/2014/main" id="{8DE0A77B-871C-42AF-BCC2-F9C8D96E4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73D77-9828-41FC-9F43-9C1B4773D887}"/>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414358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7E08-ECB2-423F-8A68-40F9B1E3B1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6E5D5-829F-4D39-A15E-1E6222101794}"/>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4" name="Footer Placeholder 3">
            <a:extLst>
              <a:ext uri="{FF2B5EF4-FFF2-40B4-BE49-F238E27FC236}">
                <a16:creationId xmlns:a16="http://schemas.microsoft.com/office/drawing/2014/main" id="{47C5D11A-2486-459B-8139-A4C1EEBF70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71E3F4-B966-4FCB-A2FB-78851375E192}"/>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412994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0ABF3-3B4D-4D2D-B839-B56A5F3ECDBC}"/>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3" name="Footer Placeholder 2">
            <a:extLst>
              <a:ext uri="{FF2B5EF4-FFF2-40B4-BE49-F238E27FC236}">
                <a16:creationId xmlns:a16="http://schemas.microsoft.com/office/drawing/2014/main" id="{51691980-864A-477C-BF5B-0AFB8A0D0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45263-3448-4FAF-9E96-B87825611000}"/>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425447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E803-BF15-4B0B-8C17-6E782DE69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71489-4F9A-43CE-9D6C-E7DD1072C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B5B920-C20E-4633-A1FA-88B65F260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A61C5-3076-4334-BDE5-CB659F8137F0}"/>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6" name="Footer Placeholder 5">
            <a:extLst>
              <a:ext uri="{FF2B5EF4-FFF2-40B4-BE49-F238E27FC236}">
                <a16:creationId xmlns:a16="http://schemas.microsoft.com/office/drawing/2014/main" id="{BDE64C6A-CA09-4D68-BC24-636616F57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99184-4B2A-40AE-9ABC-EB91093CE2AF}"/>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267088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69BB-940B-4DC9-871D-FF56BD224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E75A2C-7EE4-4CCE-8AA4-4B6115DC8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BD3BB0-AF80-4EA9-9347-F2607FA9E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4B960-BB26-43F1-977A-89B098D28E0D}"/>
              </a:ext>
            </a:extLst>
          </p:cNvPr>
          <p:cNvSpPr>
            <a:spLocks noGrp="1"/>
          </p:cNvSpPr>
          <p:nvPr>
            <p:ph type="dt" sz="half" idx="10"/>
          </p:nvPr>
        </p:nvSpPr>
        <p:spPr/>
        <p:txBody>
          <a:bodyPr/>
          <a:lstStyle/>
          <a:p>
            <a:fld id="{72D0DD53-F49C-47DC-81E0-CED111417425}" type="datetimeFigureOut">
              <a:rPr lang="en-US" smtClean="0"/>
              <a:t>1/22/21</a:t>
            </a:fld>
            <a:endParaRPr lang="en-US"/>
          </a:p>
        </p:txBody>
      </p:sp>
      <p:sp>
        <p:nvSpPr>
          <p:cNvPr id="6" name="Footer Placeholder 5">
            <a:extLst>
              <a:ext uri="{FF2B5EF4-FFF2-40B4-BE49-F238E27FC236}">
                <a16:creationId xmlns:a16="http://schemas.microsoft.com/office/drawing/2014/main" id="{346012FE-29F6-4386-B06A-C2937C5F0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60A53-3FCB-471C-B7CE-52E4FD0E9133}"/>
              </a:ext>
            </a:extLst>
          </p:cNvPr>
          <p:cNvSpPr>
            <a:spLocks noGrp="1"/>
          </p:cNvSpPr>
          <p:nvPr>
            <p:ph type="sldNum" sz="quarter" idx="12"/>
          </p:nvPr>
        </p:nvSpPr>
        <p:spPr/>
        <p:txBody>
          <a:bodyPr/>
          <a:lstStyle/>
          <a:p>
            <a:fld id="{ECD628AB-BB84-4479-A896-C4A6A58B7C7E}" type="slidenum">
              <a:rPr lang="en-US" smtClean="0"/>
              <a:t>‹#›</a:t>
            </a:fld>
            <a:endParaRPr lang="en-US"/>
          </a:p>
        </p:txBody>
      </p:sp>
    </p:spTree>
    <p:extLst>
      <p:ext uri="{BB962C8B-B14F-4D97-AF65-F5344CB8AC3E}">
        <p14:creationId xmlns:p14="http://schemas.microsoft.com/office/powerpoint/2010/main" val="252841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6B9AFE-2995-4383-B0CD-6ECD8051A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1AC1A-3259-4976-BFAF-EC91E06E2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DEA7D-1D28-4718-8F71-B7D83F6E4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DD53-F49C-47DC-81E0-CED111417425}" type="datetimeFigureOut">
              <a:rPr lang="en-US" smtClean="0"/>
              <a:t>1/22/21</a:t>
            </a:fld>
            <a:endParaRPr lang="en-US"/>
          </a:p>
        </p:txBody>
      </p:sp>
      <p:sp>
        <p:nvSpPr>
          <p:cNvPr id="5" name="Footer Placeholder 4">
            <a:extLst>
              <a:ext uri="{FF2B5EF4-FFF2-40B4-BE49-F238E27FC236}">
                <a16:creationId xmlns:a16="http://schemas.microsoft.com/office/drawing/2014/main" id="{AEFA37A6-64C7-4B07-8EBF-4694CCFAC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587F4F-E6E6-474B-AF36-C566927502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28AB-BB84-4479-A896-C4A6A58B7C7E}" type="slidenum">
              <a:rPr lang="en-US" smtClean="0"/>
              <a:t>‹#›</a:t>
            </a:fld>
            <a:endParaRPr lang="en-US"/>
          </a:p>
        </p:txBody>
      </p:sp>
    </p:spTree>
    <p:extLst>
      <p:ext uri="{BB962C8B-B14F-4D97-AF65-F5344CB8AC3E}">
        <p14:creationId xmlns:p14="http://schemas.microsoft.com/office/powerpoint/2010/main" val="388740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CF558-318C-4B64-AD77-27FA4F0120C3}"/>
              </a:ext>
            </a:extLst>
          </p:cNvPr>
          <p:cNvSpPr>
            <a:spLocks noGrp="1"/>
          </p:cNvSpPr>
          <p:nvPr>
            <p:ph type="ctrTitle"/>
          </p:nvPr>
        </p:nvSpPr>
        <p:spPr>
          <a:xfrm>
            <a:off x="396882" y="591845"/>
            <a:ext cx="11438793" cy="930447"/>
          </a:xfrm>
        </p:spPr>
        <p:txBody>
          <a:bodyPr>
            <a:normAutofit/>
          </a:bodyPr>
          <a:lstStyle/>
          <a:p>
            <a:r>
              <a:rPr lang="en-US" sz="5400" b="1" dirty="0">
                <a:solidFill>
                  <a:srgbClr val="FFFFFF"/>
                </a:solidFill>
              </a:rPr>
              <a:t>Adventurer Curriculum and Awards</a:t>
            </a:r>
          </a:p>
        </p:txBody>
      </p:sp>
      <p:sp>
        <p:nvSpPr>
          <p:cNvPr id="3" name="Subtitle 2">
            <a:extLst>
              <a:ext uri="{FF2B5EF4-FFF2-40B4-BE49-F238E27FC236}">
                <a16:creationId xmlns:a16="http://schemas.microsoft.com/office/drawing/2014/main" id="{897C6CB6-C439-44BE-B4F2-3FEF687EA7E8}"/>
              </a:ext>
            </a:extLst>
          </p:cNvPr>
          <p:cNvSpPr>
            <a:spLocks noGrp="1"/>
          </p:cNvSpPr>
          <p:nvPr>
            <p:ph type="subTitle" idx="1"/>
          </p:nvPr>
        </p:nvSpPr>
        <p:spPr>
          <a:xfrm>
            <a:off x="8171161" y="1642260"/>
            <a:ext cx="3664514" cy="420001"/>
          </a:xfrm>
        </p:spPr>
        <p:txBody>
          <a:bodyPr>
            <a:noAutofit/>
          </a:bodyPr>
          <a:lstStyle/>
          <a:p>
            <a:r>
              <a:rPr lang="en-US" sz="2800" dirty="0">
                <a:solidFill>
                  <a:srgbClr val="FEB626"/>
                </a:solidFill>
              </a:rPr>
              <a:t>Genevia Brown</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178E554-54AA-4E16-AF26-E4C196E62E7F}"/>
              </a:ext>
            </a:extLst>
          </p:cNvPr>
          <p:cNvPicPr>
            <a:picLocks noChangeAspect="1"/>
          </p:cNvPicPr>
          <p:nvPr/>
        </p:nvPicPr>
        <p:blipFill>
          <a:blip r:embed="rId2"/>
          <a:stretch>
            <a:fillRect/>
          </a:stretch>
        </p:blipFill>
        <p:spPr>
          <a:xfrm>
            <a:off x="1060707" y="2426818"/>
            <a:ext cx="3997637"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7FCEEFFF-C66F-4E81-9C4E-96C42CD3A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764" y="2426818"/>
            <a:ext cx="4298534" cy="3997637"/>
          </a:xfrm>
          <a:prstGeom prst="rect">
            <a:avLst/>
          </a:prstGeom>
        </p:spPr>
      </p:pic>
      <p:cxnSp>
        <p:nvCxnSpPr>
          <p:cNvPr id="7" name="Straight Arrow Connector 6">
            <a:extLst>
              <a:ext uri="{FF2B5EF4-FFF2-40B4-BE49-F238E27FC236}">
                <a16:creationId xmlns:a16="http://schemas.microsoft.com/office/drawing/2014/main" id="{D55DF1B3-C451-8E4D-949C-A922F2AC81A6}"/>
              </a:ext>
            </a:extLst>
          </p:cNvPr>
          <p:cNvCxnSpPr/>
          <p:nvPr/>
        </p:nvCxnSpPr>
        <p:spPr>
          <a:xfrm>
            <a:off x="4949952" y="4230624"/>
            <a:ext cx="182880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36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785F-4BDE-4923-A24C-7FDFAE736E4E}"/>
              </a:ext>
            </a:extLst>
          </p:cNvPr>
          <p:cNvSpPr>
            <a:spLocks noGrp="1"/>
          </p:cNvSpPr>
          <p:nvPr>
            <p:ph type="title"/>
          </p:nvPr>
        </p:nvSpPr>
        <p:spPr/>
        <p:txBody>
          <a:bodyPr/>
          <a:lstStyle/>
          <a:p>
            <a:pPr>
              <a:lnSpc>
                <a:spcPct val="125000"/>
              </a:lnSpc>
              <a:spcBef>
                <a:spcPts val="0"/>
              </a:spcBef>
            </a:pPr>
            <a:r>
              <a:rPr lang="en-US" sz="4400" b="1" dirty="0">
                <a:latin typeface="Arial Narrow" panose="020B0606020202030204" pitchFamily="34" charset="0"/>
              </a:rPr>
              <a:t>Concepts</a:t>
            </a:r>
          </a:p>
        </p:txBody>
      </p:sp>
      <p:graphicFrame>
        <p:nvGraphicFramePr>
          <p:cNvPr id="6" name="Content Placeholder 2">
            <a:extLst>
              <a:ext uri="{FF2B5EF4-FFF2-40B4-BE49-F238E27FC236}">
                <a16:creationId xmlns:a16="http://schemas.microsoft.com/office/drawing/2014/main" id="{F351C1C8-BA45-4E53-A569-7502C1E2D1A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D27C523-BAAB-4AB0-B413-34968B8655BD}"/>
              </a:ext>
            </a:extLst>
          </p:cNvPr>
          <p:cNvPicPr>
            <a:picLocks noChangeAspect="1"/>
          </p:cNvPicPr>
          <p:nvPr/>
        </p:nvPicPr>
        <p:blipFill>
          <a:blip r:embed="rId7">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86185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2C3DA95-41C3-4876-BBE6-17BA0ECF0F98}"/>
              </a:ext>
            </a:extLst>
          </p:cNvPr>
          <p:cNvSpPr>
            <a:spLocks noGrp="1"/>
          </p:cNvSpPr>
          <p:nvPr>
            <p:ph type="title"/>
          </p:nvPr>
        </p:nvSpPr>
        <p:spPr>
          <a:xfrm>
            <a:off x="838200" y="1300051"/>
            <a:ext cx="5393360" cy="1325563"/>
          </a:xfrm>
        </p:spPr>
        <p:txBody>
          <a:bodyPr>
            <a:normAutofit/>
          </a:bodyPr>
          <a:lstStyle/>
          <a:p>
            <a:pPr algn="ctr">
              <a:spcBef>
                <a:spcPts val="0"/>
              </a:spcBef>
            </a:pPr>
            <a:r>
              <a:rPr lang="en-US" sz="6000" b="1" dirty="0">
                <a:latin typeface="Arial Narrow" panose="020B0606020202030204" pitchFamily="34" charset="0"/>
              </a:rPr>
              <a:t>My God</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02868A9-6402-4290-A524-E58426D87810}"/>
              </a:ext>
            </a:extLst>
          </p:cNvPr>
          <p:cNvSpPr>
            <a:spLocks noGrp="1"/>
          </p:cNvSpPr>
          <p:nvPr>
            <p:ph idx="1"/>
          </p:nvPr>
        </p:nvSpPr>
        <p:spPr>
          <a:xfrm>
            <a:off x="838200" y="3106056"/>
            <a:ext cx="5393361" cy="2706465"/>
          </a:xfrm>
        </p:spPr>
        <p:txBody>
          <a:bodyPr>
            <a:normAutofit/>
          </a:bodyPr>
          <a:lstStyle/>
          <a:p>
            <a:pPr marL="0" indent="0">
              <a:spcBef>
                <a:spcPts val="0"/>
              </a:spcBef>
              <a:spcAft>
                <a:spcPts val="600"/>
              </a:spcAft>
              <a:buNone/>
            </a:pPr>
            <a:r>
              <a:rPr lang="en-US" sz="3600" b="1" dirty="0">
                <a:latin typeface="Arial Narrow" panose="020B0606020202030204" pitchFamily="34" charset="0"/>
              </a:rPr>
              <a:t>Goal:</a:t>
            </a:r>
            <a:r>
              <a:rPr lang="en-US" sz="3600" dirty="0">
                <a:latin typeface="Arial Narrow" panose="020B0606020202030204" pitchFamily="34" charset="0"/>
              </a:rPr>
              <a:t> To facilitate the development of a growing and fruitful relationship between the child and Jesus Christ.</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758F498-50D9-4052-9A65-EB0F00444650}"/>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7874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7C81-33EE-46AE-91B8-2D3A9143A009}"/>
              </a:ext>
            </a:extLst>
          </p:cNvPr>
          <p:cNvSpPr>
            <a:spLocks noGrp="1"/>
          </p:cNvSpPr>
          <p:nvPr>
            <p:ph type="title"/>
          </p:nvPr>
        </p:nvSpPr>
        <p:spPr/>
        <p:txBody>
          <a:bodyPr>
            <a:normAutofit/>
          </a:bodyPr>
          <a:lstStyle/>
          <a:p>
            <a:pPr>
              <a:lnSpc>
                <a:spcPct val="125000"/>
              </a:lnSpc>
              <a:spcBef>
                <a:spcPts val="0"/>
              </a:spcBef>
            </a:pPr>
            <a:r>
              <a:rPr lang="en-US" sz="6000" b="1" dirty="0">
                <a:latin typeface="Arial Narrow" panose="020B0606020202030204" pitchFamily="34" charset="0"/>
              </a:rPr>
              <a:t>Major Components</a:t>
            </a:r>
          </a:p>
        </p:txBody>
      </p:sp>
      <p:graphicFrame>
        <p:nvGraphicFramePr>
          <p:cNvPr id="6" name="Content Placeholder 2">
            <a:extLst>
              <a:ext uri="{FF2B5EF4-FFF2-40B4-BE49-F238E27FC236}">
                <a16:creationId xmlns:a16="http://schemas.microsoft.com/office/drawing/2014/main" id="{7806E9F4-91DD-49BF-8916-41D2721EB96D}"/>
              </a:ext>
            </a:extLst>
          </p:cNvPr>
          <p:cNvGraphicFramePr>
            <a:graphicFrameLocks noGrp="1"/>
          </p:cNvGraphicFramePr>
          <p:nvPr>
            <p:ph idx="1"/>
            <p:extLst>
              <p:ext uri="{D42A27DB-BD31-4B8C-83A1-F6EECF244321}">
                <p14:modId xmlns:p14="http://schemas.microsoft.com/office/powerpoint/2010/main" val="22232740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1E1429D-0AD3-4FAB-9718-EC3D57F7F563}"/>
              </a:ext>
            </a:extLst>
          </p:cNvPr>
          <p:cNvPicPr>
            <a:picLocks noChangeAspect="1"/>
          </p:cNvPicPr>
          <p:nvPr/>
        </p:nvPicPr>
        <p:blipFill>
          <a:blip r:embed="rId7">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301645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86D2-4AA5-491A-A625-7E962A9B1854}"/>
              </a:ext>
            </a:extLst>
          </p:cNvPr>
          <p:cNvSpPr>
            <a:spLocks noGrp="1"/>
          </p:cNvSpPr>
          <p:nvPr>
            <p:ph type="title"/>
          </p:nvPr>
        </p:nvSpPr>
        <p:spPr/>
        <p:txBody>
          <a:bodyPr>
            <a:normAutofit/>
          </a:bodyPr>
          <a:lstStyle/>
          <a:p>
            <a:pPr>
              <a:lnSpc>
                <a:spcPct val="125000"/>
              </a:lnSpc>
              <a:spcBef>
                <a:spcPts val="0"/>
              </a:spcBef>
            </a:pPr>
            <a:r>
              <a:rPr lang="en-US" sz="6000" b="1" dirty="0">
                <a:latin typeface="Arial Narrow" panose="020B0606020202030204" pitchFamily="34" charset="0"/>
              </a:rPr>
              <a:t>Concepts</a:t>
            </a:r>
          </a:p>
        </p:txBody>
      </p:sp>
      <p:sp>
        <p:nvSpPr>
          <p:cNvPr id="3" name="Content Placeholder 2">
            <a:extLst>
              <a:ext uri="{FF2B5EF4-FFF2-40B4-BE49-F238E27FC236}">
                <a16:creationId xmlns:a16="http://schemas.microsoft.com/office/drawing/2014/main" id="{89721C46-A2FA-424F-B28A-548DFFFAA914}"/>
              </a:ext>
            </a:extLst>
          </p:cNvPr>
          <p:cNvSpPr>
            <a:spLocks noGrp="1"/>
          </p:cNvSpPr>
          <p:nvPr>
            <p:ph idx="1"/>
          </p:nvPr>
        </p:nvSpPr>
        <p:spPr>
          <a:xfrm>
            <a:off x="457199" y="1825625"/>
            <a:ext cx="11217729" cy="4351338"/>
          </a:xfrm>
        </p:spPr>
        <p:txBody>
          <a:bodyPr/>
          <a:lstStyle/>
          <a:p>
            <a:pPr marL="0" indent="0">
              <a:lnSpc>
                <a:spcPct val="125000"/>
              </a:lnSpc>
              <a:spcBef>
                <a:spcPts val="0"/>
              </a:spcBef>
              <a:buNone/>
            </a:pPr>
            <a:r>
              <a:rPr lang="en-US" sz="4400" dirty="0">
                <a:latin typeface="Arial Narrow" panose="020B0606020202030204" pitchFamily="34" charset="0"/>
              </a:rPr>
              <a:t>I. God's love, sin and forgiveness, conversion, obedience </a:t>
            </a:r>
          </a:p>
          <a:p>
            <a:pPr marL="0" indent="0">
              <a:lnSpc>
                <a:spcPct val="125000"/>
              </a:lnSpc>
              <a:spcBef>
                <a:spcPts val="0"/>
              </a:spcBef>
              <a:buNone/>
            </a:pPr>
            <a:r>
              <a:rPr lang="en-US" sz="4400" dirty="0">
                <a:latin typeface="Arial Narrow" panose="020B0606020202030204" pitchFamily="34" charset="0"/>
              </a:rPr>
              <a:t>II. Memory verses, Bible books, using and trusting the Bible</a:t>
            </a:r>
          </a:p>
          <a:p>
            <a:pPr marL="0" indent="0">
              <a:lnSpc>
                <a:spcPct val="125000"/>
              </a:lnSpc>
              <a:spcBef>
                <a:spcPts val="0"/>
              </a:spcBef>
              <a:buNone/>
            </a:pPr>
            <a:r>
              <a:rPr lang="en-US" sz="4400" dirty="0">
                <a:latin typeface="Arial Narrow" panose="020B0606020202030204" pitchFamily="34" charset="0"/>
              </a:rPr>
              <a:t>III. Prayer, Bible study, witness, living for Christ</a:t>
            </a:r>
          </a:p>
        </p:txBody>
      </p:sp>
      <p:pic>
        <p:nvPicPr>
          <p:cNvPr id="4" name="Picture 3">
            <a:extLst>
              <a:ext uri="{FF2B5EF4-FFF2-40B4-BE49-F238E27FC236}">
                <a16:creationId xmlns:a16="http://schemas.microsoft.com/office/drawing/2014/main" id="{E1D48581-1151-4C66-9790-E8F052B8DF58}"/>
              </a:ext>
            </a:extLst>
          </p:cNvPr>
          <p:cNvPicPr>
            <a:picLocks noChangeAspect="1"/>
          </p:cNvPicPr>
          <p:nvPr/>
        </p:nvPicPr>
        <p:blipFill>
          <a:blip r:embed="rId2">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88575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9051A-C5F2-43DF-8187-95FAFE72432D}"/>
              </a:ext>
            </a:extLst>
          </p:cNvPr>
          <p:cNvSpPr>
            <a:spLocks noGrp="1"/>
          </p:cNvSpPr>
          <p:nvPr>
            <p:ph type="title"/>
          </p:nvPr>
        </p:nvSpPr>
        <p:spPr>
          <a:xfrm>
            <a:off x="6194715" y="1337831"/>
            <a:ext cx="5334930" cy="1229523"/>
          </a:xfrm>
        </p:spPr>
        <p:txBody>
          <a:bodyPr vert="horz" lIns="91440" tIns="45720" rIns="91440" bIns="45720" rtlCol="0" anchor="b">
            <a:normAutofit/>
          </a:bodyPr>
          <a:lstStyle/>
          <a:p>
            <a:pPr algn="ctr"/>
            <a:r>
              <a:rPr lang="en-US" sz="6000" b="1" dirty="0">
                <a:latin typeface="Arial Narrow" panose="020B0606020202030204" pitchFamily="34" charset="0"/>
              </a:rPr>
              <a:t>MYSELF</a:t>
            </a:r>
          </a:p>
        </p:txBody>
      </p:sp>
      <p:sp>
        <p:nvSpPr>
          <p:cNvPr id="3" name="Content Placeholder 2">
            <a:extLst>
              <a:ext uri="{FF2B5EF4-FFF2-40B4-BE49-F238E27FC236}">
                <a16:creationId xmlns:a16="http://schemas.microsoft.com/office/drawing/2014/main" id="{9695E138-3B44-4AC6-81F9-4F8039C3B945}"/>
              </a:ext>
            </a:extLst>
          </p:cNvPr>
          <p:cNvSpPr>
            <a:spLocks noGrp="1"/>
          </p:cNvSpPr>
          <p:nvPr>
            <p:ph idx="1"/>
          </p:nvPr>
        </p:nvSpPr>
        <p:spPr>
          <a:xfrm>
            <a:off x="6194715" y="3238320"/>
            <a:ext cx="5334931" cy="2189214"/>
          </a:xfrm>
        </p:spPr>
        <p:txBody>
          <a:bodyPr vert="horz" lIns="91440" tIns="45720" rIns="91440" bIns="45720" rtlCol="0">
            <a:normAutofit/>
          </a:bodyPr>
          <a:lstStyle/>
          <a:p>
            <a:pPr marL="0" indent="0" algn="ctr">
              <a:buNone/>
            </a:pPr>
            <a:r>
              <a:rPr lang="en-US" sz="3600" b="1" dirty="0">
                <a:latin typeface="Arial Narrow" panose="020B0606020202030204" pitchFamily="34" charset="0"/>
              </a:rPr>
              <a:t>Goal:</a:t>
            </a:r>
            <a:r>
              <a:rPr lang="en-US" sz="3600" dirty="0">
                <a:latin typeface="Arial Narrow" panose="020B0606020202030204" pitchFamily="34" charset="0"/>
              </a:rPr>
              <a:t> To enhance the children's care and appreciation for the individuals God created them to be.</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1966C949-03D3-4252-A316-A4A56CB4218E}"/>
              </a:ext>
            </a:extLst>
          </p:cNvPr>
          <p:cNvPicPr>
            <a:picLocks noChangeAspect="1"/>
          </p:cNvPicPr>
          <p:nvPr/>
        </p:nvPicPr>
        <p:blipFill rotWithShape="1">
          <a:blip r:embed="rId2"/>
          <a:srcRect l="3986" r="3014"/>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823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76C2-4762-476A-871C-730F24F2C977}"/>
              </a:ext>
            </a:extLst>
          </p:cNvPr>
          <p:cNvSpPr>
            <a:spLocks noGrp="1"/>
          </p:cNvSpPr>
          <p:nvPr>
            <p:ph type="title"/>
          </p:nvPr>
        </p:nvSpPr>
        <p:spPr/>
        <p:txBody>
          <a:bodyPr>
            <a:normAutofit/>
          </a:bodyPr>
          <a:lstStyle/>
          <a:p>
            <a:pPr>
              <a:lnSpc>
                <a:spcPct val="125000"/>
              </a:lnSpc>
              <a:spcBef>
                <a:spcPts val="0"/>
              </a:spcBef>
            </a:pPr>
            <a:r>
              <a:rPr lang="en-US" sz="6000" b="1" dirty="0">
                <a:latin typeface="Arial Narrow" panose="020B0606020202030204" pitchFamily="34" charset="0"/>
              </a:rPr>
              <a:t>Major Components</a:t>
            </a:r>
          </a:p>
        </p:txBody>
      </p:sp>
      <p:graphicFrame>
        <p:nvGraphicFramePr>
          <p:cNvPr id="8" name="Content Placeholder 2">
            <a:extLst>
              <a:ext uri="{FF2B5EF4-FFF2-40B4-BE49-F238E27FC236}">
                <a16:creationId xmlns:a16="http://schemas.microsoft.com/office/drawing/2014/main" id="{96978B21-C617-4ECE-B6DC-F52D35930183}"/>
              </a:ext>
            </a:extLst>
          </p:cNvPr>
          <p:cNvGraphicFramePr>
            <a:graphicFrameLocks noGrp="1"/>
          </p:cNvGraphicFramePr>
          <p:nvPr>
            <p:ph idx="1"/>
            <p:extLst>
              <p:ext uri="{D42A27DB-BD31-4B8C-83A1-F6EECF244321}">
                <p14:modId xmlns:p14="http://schemas.microsoft.com/office/powerpoint/2010/main" val="1844179418"/>
              </p:ext>
            </p:extLst>
          </p:nvPr>
        </p:nvGraphicFramePr>
        <p:xfrm>
          <a:off x="369277" y="1825624"/>
          <a:ext cx="11465169" cy="4680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286896E-DCFD-4767-A7EB-1E8F8142ACDA}"/>
              </a:ext>
            </a:extLst>
          </p:cNvPr>
          <p:cNvPicPr>
            <a:picLocks noChangeAspect="1"/>
          </p:cNvPicPr>
          <p:nvPr/>
        </p:nvPicPr>
        <p:blipFill>
          <a:blip r:embed="rId7">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289504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282E-35E4-406C-81A0-6C5723E081EE}"/>
              </a:ext>
            </a:extLst>
          </p:cNvPr>
          <p:cNvSpPr>
            <a:spLocks noGrp="1"/>
          </p:cNvSpPr>
          <p:nvPr>
            <p:ph type="title"/>
          </p:nvPr>
        </p:nvSpPr>
        <p:spPr>
          <a:xfrm>
            <a:off x="555171" y="365125"/>
            <a:ext cx="10798629" cy="1325563"/>
          </a:xfrm>
        </p:spPr>
        <p:txBody>
          <a:bodyPr>
            <a:normAutofit/>
          </a:bodyPr>
          <a:lstStyle/>
          <a:p>
            <a:pPr>
              <a:lnSpc>
                <a:spcPct val="125000"/>
              </a:lnSpc>
              <a:spcBef>
                <a:spcPts val="0"/>
              </a:spcBef>
            </a:pPr>
            <a:r>
              <a:rPr lang="en-US" sz="6000" b="1" dirty="0">
                <a:latin typeface="Arial Narrow" panose="020B0606020202030204" pitchFamily="34" charset="0"/>
              </a:rPr>
              <a:t>Concepts</a:t>
            </a:r>
          </a:p>
        </p:txBody>
      </p:sp>
      <p:sp>
        <p:nvSpPr>
          <p:cNvPr id="3" name="Content Placeholder 2">
            <a:extLst>
              <a:ext uri="{FF2B5EF4-FFF2-40B4-BE49-F238E27FC236}">
                <a16:creationId xmlns:a16="http://schemas.microsoft.com/office/drawing/2014/main" id="{24B1EF35-C181-4338-9F53-36393D4EA264}"/>
              </a:ext>
            </a:extLst>
          </p:cNvPr>
          <p:cNvSpPr>
            <a:spLocks noGrp="1"/>
          </p:cNvSpPr>
          <p:nvPr>
            <p:ph idx="1"/>
          </p:nvPr>
        </p:nvSpPr>
        <p:spPr>
          <a:xfrm>
            <a:off x="408213" y="1825625"/>
            <a:ext cx="11332029" cy="4351338"/>
          </a:xfrm>
        </p:spPr>
        <p:txBody>
          <a:bodyPr/>
          <a:lstStyle/>
          <a:p>
            <a:pPr marL="0" indent="0">
              <a:lnSpc>
                <a:spcPct val="125000"/>
              </a:lnSpc>
              <a:spcBef>
                <a:spcPts val="0"/>
              </a:spcBef>
              <a:buNone/>
            </a:pPr>
            <a:r>
              <a:rPr lang="en-US" sz="4400" dirty="0">
                <a:latin typeface="Arial Narrow" panose="020B0606020202030204" pitchFamily="34" charset="0"/>
              </a:rPr>
              <a:t>I. Uniqueness and value of each person, responsibility for service, talents</a:t>
            </a:r>
          </a:p>
          <a:p>
            <a:pPr marL="0" indent="0">
              <a:lnSpc>
                <a:spcPct val="125000"/>
              </a:lnSpc>
              <a:spcBef>
                <a:spcPts val="0"/>
              </a:spcBef>
              <a:buNone/>
            </a:pPr>
            <a:r>
              <a:rPr lang="en-US" sz="4400" dirty="0">
                <a:latin typeface="Arial Narrow" panose="020B0606020202030204" pitchFamily="34" charset="0"/>
              </a:rPr>
              <a:t>II. Feelings, values, decision-making, media </a:t>
            </a:r>
          </a:p>
          <a:p>
            <a:pPr marL="0" indent="0">
              <a:lnSpc>
                <a:spcPct val="125000"/>
              </a:lnSpc>
              <a:spcBef>
                <a:spcPts val="0"/>
              </a:spcBef>
              <a:buNone/>
            </a:pPr>
            <a:r>
              <a:rPr lang="en-US" sz="4400" dirty="0">
                <a:latin typeface="Arial Narrow" panose="020B0606020202030204" pitchFamily="34" charset="0"/>
              </a:rPr>
              <a:t>III. Health, fitness, anatomy, temperance, sexuality</a:t>
            </a:r>
          </a:p>
        </p:txBody>
      </p:sp>
      <p:pic>
        <p:nvPicPr>
          <p:cNvPr id="4" name="Picture 3">
            <a:extLst>
              <a:ext uri="{FF2B5EF4-FFF2-40B4-BE49-F238E27FC236}">
                <a16:creationId xmlns:a16="http://schemas.microsoft.com/office/drawing/2014/main" id="{5609D493-196A-45A0-88C2-018992D7BDE9}"/>
              </a:ext>
            </a:extLst>
          </p:cNvPr>
          <p:cNvPicPr>
            <a:picLocks noChangeAspect="1"/>
          </p:cNvPicPr>
          <p:nvPr/>
        </p:nvPicPr>
        <p:blipFill>
          <a:blip r:embed="rId2">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228408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0C155-9D4F-4F40-924A-3BEC7F4755A6}"/>
              </a:ext>
            </a:extLst>
          </p:cNvPr>
          <p:cNvSpPr>
            <a:spLocks noGrp="1"/>
          </p:cNvSpPr>
          <p:nvPr>
            <p:ph type="title"/>
          </p:nvPr>
        </p:nvSpPr>
        <p:spPr>
          <a:xfrm>
            <a:off x="6194716" y="1704306"/>
            <a:ext cx="5334930" cy="1282277"/>
          </a:xfrm>
        </p:spPr>
        <p:txBody>
          <a:bodyPr vert="horz" lIns="91440" tIns="45720" rIns="91440" bIns="45720" rtlCol="0" anchor="b">
            <a:normAutofit/>
          </a:bodyPr>
          <a:lstStyle/>
          <a:p>
            <a:pPr algn="ctr"/>
            <a:r>
              <a:rPr lang="en-US" sz="6000" b="1" dirty="0">
                <a:latin typeface="Arial Narrow" panose="020B0606020202030204" pitchFamily="34" charset="0"/>
              </a:rPr>
              <a:t>MY FAMILY</a:t>
            </a:r>
          </a:p>
        </p:txBody>
      </p:sp>
      <p:sp>
        <p:nvSpPr>
          <p:cNvPr id="3" name="Content Placeholder 2">
            <a:extLst>
              <a:ext uri="{FF2B5EF4-FFF2-40B4-BE49-F238E27FC236}">
                <a16:creationId xmlns:a16="http://schemas.microsoft.com/office/drawing/2014/main" id="{DC388BEF-82F6-4CA4-90D1-A71AAA8A8B50}"/>
              </a:ext>
            </a:extLst>
          </p:cNvPr>
          <p:cNvSpPr>
            <a:spLocks noGrp="1"/>
          </p:cNvSpPr>
          <p:nvPr>
            <p:ph idx="1"/>
          </p:nvPr>
        </p:nvSpPr>
        <p:spPr>
          <a:xfrm>
            <a:off x="6194715" y="3528692"/>
            <a:ext cx="5334931" cy="2189214"/>
          </a:xfrm>
        </p:spPr>
        <p:txBody>
          <a:bodyPr vert="horz" lIns="91440" tIns="45720" rIns="91440" bIns="45720" rtlCol="0">
            <a:normAutofit/>
          </a:bodyPr>
          <a:lstStyle/>
          <a:p>
            <a:pPr marL="0" indent="0" algn="ctr">
              <a:buNone/>
            </a:pPr>
            <a:r>
              <a:rPr lang="en-US" sz="3600" b="1" dirty="0">
                <a:latin typeface="Arial Narrow" panose="020B0606020202030204" pitchFamily="34" charset="0"/>
              </a:rPr>
              <a:t>Goal:</a:t>
            </a:r>
            <a:r>
              <a:rPr lang="en-US" sz="3600" dirty="0">
                <a:latin typeface="Arial Narrow" panose="020B0606020202030204" pitchFamily="34" charset="0"/>
              </a:rPr>
              <a:t> To empower the children to be happy and productive members of the families God gave them. </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927D5D8-B686-4A9B-A19A-52BC2FC83C9E}"/>
              </a:ext>
            </a:extLst>
          </p:cNvPr>
          <p:cNvPicPr>
            <a:picLocks noChangeAspect="1"/>
          </p:cNvPicPr>
          <p:nvPr/>
        </p:nvPicPr>
        <p:blipFill rotWithShape="1">
          <a:blip r:embed="rId2"/>
          <a:srcRect l="3986" r="3014"/>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2389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D78F-5D84-4125-A90F-A5705EB8B0DD}"/>
              </a:ext>
            </a:extLst>
          </p:cNvPr>
          <p:cNvSpPr>
            <a:spLocks noGrp="1"/>
          </p:cNvSpPr>
          <p:nvPr>
            <p:ph type="title"/>
          </p:nvPr>
        </p:nvSpPr>
        <p:spPr/>
        <p:txBody>
          <a:bodyPr>
            <a:normAutofit/>
          </a:bodyPr>
          <a:lstStyle/>
          <a:p>
            <a:pPr>
              <a:lnSpc>
                <a:spcPct val="125000"/>
              </a:lnSpc>
              <a:spcBef>
                <a:spcPts val="0"/>
              </a:spcBef>
            </a:pPr>
            <a:r>
              <a:rPr lang="en-US" sz="6000" b="1" dirty="0">
                <a:latin typeface="Arial Narrow" panose="020B0606020202030204" pitchFamily="34" charset="0"/>
              </a:rPr>
              <a:t>Major Components</a:t>
            </a:r>
          </a:p>
        </p:txBody>
      </p:sp>
      <p:graphicFrame>
        <p:nvGraphicFramePr>
          <p:cNvPr id="6" name="Content Placeholder 2">
            <a:extLst>
              <a:ext uri="{FF2B5EF4-FFF2-40B4-BE49-F238E27FC236}">
                <a16:creationId xmlns:a16="http://schemas.microsoft.com/office/drawing/2014/main" id="{D92AAA24-2A8B-4556-82D1-0D0F21B86DCD}"/>
              </a:ext>
            </a:extLst>
          </p:cNvPr>
          <p:cNvGraphicFramePr>
            <a:graphicFrameLocks noGrp="1"/>
          </p:cNvGraphicFramePr>
          <p:nvPr>
            <p:ph idx="1"/>
            <p:extLst>
              <p:ext uri="{D42A27DB-BD31-4B8C-83A1-F6EECF244321}">
                <p14:modId xmlns:p14="http://schemas.microsoft.com/office/powerpoint/2010/main" val="3829149862"/>
              </p:ext>
            </p:extLst>
          </p:nvPr>
        </p:nvGraphicFramePr>
        <p:xfrm>
          <a:off x="636813" y="1825625"/>
          <a:ext cx="1098912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670E77C-24B4-4602-BE30-48FC4FCFEA03}"/>
              </a:ext>
            </a:extLst>
          </p:cNvPr>
          <p:cNvPicPr>
            <a:picLocks noChangeAspect="1"/>
          </p:cNvPicPr>
          <p:nvPr/>
        </p:nvPicPr>
        <p:blipFill>
          <a:blip r:embed="rId7">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382764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F6A8-DBC9-4B32-B2CA-2C3006AFAF19}"/>
              </a:ext>
            </a:extLst>
          </p:cNvPr>
          <p:cNvSpPr>
            <a:spLocks noGrp="1"/>
          </p:cNvSpPr>
          <p:nvPr>
            <p:ph type="title"/>
          </p:nvPr>
        </p:nvSpPr>
        <p:spPr/>
        <p:txBody>
          <a:bodyPr>
            <a:normAutofit/>
          </a:bodyPr>
          <a:lstStyle/>
          <a:p>
            <a:pPr>
              <a:lnSpc>
                <a:spcPct val="125000"/>
              </a:lnSpc>
              <a:spcBef>
                <a:spcPts val="0"/>
              </a:spcBef>
            </a:pPr>
            <a:r>
              <a:rPr lang="en-US" sz="6000" b="1" dirty="0">
                <a:latin typeface="Arial Narrow" panose="020B0606020202030204" pitchFamily="34" charset="0"/>
              </a:rPr>
              <a:t>Components</a:t>
            </a:r>
          </a:p>
        </p:txBody>
      </p:sp>
      <p:graphicFrame>
        <p:nvGraphicFramePr>
          <p:cNvPr id="10" name="Content Placeholder 2">
            <a:extLst>
              <a:ext uri="{FF2B5EF4-FFF2-40B4-BE49-F238E27FC236}">
                <a16:creationId xmlns:a16="http://schemas.microsoft.com/office/drawing/2014/main" id="{E1D8F1EA-38B4-4DF0-AEFC-1780D09B71C1}"/>
              </a:ext>
            </a:extLst>
          </p:cNvPr>
          <p:cNvGraphicFramePr>
            <a:graphicFrameLocks noGrp="1"/>
          </p:cNvGraphicFramePr>
          <p:nvPr>
            <p:ph idx="1"/>
            <p:extLst>
              <p:ext uri="{D42A27DB-BD31-4B8C-83A1-F6EECF244321}">
                <p14:modId xmlns:p14="http://schemas.microsoft.com/office/powerpoint/2010/main" val="2009306064"/>
              </p:ext>
            </p:extLst>
          </p:nvPr>
        </p:nvGraphicFramePr>
        <p:xfrm>
          <a:off x="424543" y="1825625"/>
          <a:ext cx="112503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053D44A-6B60-4CDD-A1EF-429FFB4663C2}"/>
              </a:ext>
            </a:extLst>
          </p:cNvPr>
          <p:cNvPicPr>
            <a:picLocks noChangeAspect="1"/>
          </p:cNvPicPr>
          <p:nvPr/>
        </p:nvPicPr>
        <p:blipFill>
          <a:blip r:embed="rId7">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87538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6CC2-9E5B-47A6-85E8-5E47D272493A}"/>
              </a:ext>
            </a:extLst>
          </p:cNvPr>
          <p:cNvSpPr>
            <a:spLocks noGrp="1"/>
          </p:cNvSpPr>
          <p:nvPr>
            <p:ph type="title"/>
          </p:nvPr>
        </p:nvSpPr>
        <p:spPr>
          <a:xfrm>
            <a:off x="0" y="170364"/>
            <a:ext cx="9876609" cy="1325563"/>
          </a:xfrm>
        </p:spPr>
        <p:txBody>
          <a:bodyPr>
            <a:normAutofit fontScale="90000"/>
          </a:bodyPr>
          <a:lstStyle/>
          <a:p>
            <a:pPr>
              <a:spcBef>
                <a:spcPts val="0"/>
              </a:spcBef>
            </a:pPr>
            <a:br>
              <a:rPr lang="en-US" sz="2800" dirty="0">
                <a:latin typeface="Arial Narrow" panose="020B0606020202030204" pitchFamily="34" charset="0"/>
              </a:rPr>
            </a:br>
            <a:r>
              <a:rPr lang="en-US" sz="4900" b="1" dirty="0">
                <a:latin typeface="Arial Narrow" panose="020B0606020202030204" pitchFamily="34" charset="0"/>
              </a:rPr>
              <a:t>Philosophy of the Adventurer Club</a:t>
            </a:r>
            <a:br>
              <a:rPr lang="en-US" b="1" dirty="0">
                <a:latin typeface="Arial Narrow" panose="020B0606020202030204" pitchFamily="34" charset="0"/>
              </a:rPr>
            </a:br>
            <a:r>
              <a:rPr lang="en-US" sz="2800" dirty="0">
                <a:latin typeface="Arial Narrow" panose="020B0606020202030204" pitchFamily="34" charset="0"/>
              </a:rPr>
              <a:t> </a:t>
            </a:r>
          </a:p>
        </p:txBody>
      </p:sp>
      <p:sp>
        <p:nvSpPr>
          <p:cNvPr id="3" name="Content Placeholder 2">
            <a:extLst>
              <a:ext uri="{FF2B5EF4-FFF2-40B4-BE49-F238E27FC236}">
                <a16:creationId xmlns:a16="http://schemas.microsoft.com/office/drawing/2014/main" id="{1F551214-845C-4AA7-9ACE-D312F737B651}"/>
              </a:ext>
            </a:extLst>
          </p:cNvPr>
          <p:cNvSpPr>
            <a:spLocks noGrp="1"/>
          </p:cNvSpPr>
          <p:nvPr>
            <p:ph idx="1"/>
          </p:nvPr>
        </p:nvSpPr>
        <p:spPr>
          <a:xfrm>
            <a:off x="212271" y="1230924"/>
            <a:ext cx="8703129" cy="5468814"/>
          </a:xfrm>
        </p:spPr>
        <p:txBody>
          <a:bodyPr anchor="ctr">
            <a:normAutofit/>
          </a:bodyPr>
          <a:lstStyle/>
          <a:p>
            <a:pPr marL="0" indent="0" algn="just">
              <a:spcBef>
                <a:spcPts val="0"/>
              </a:spcBef>
              <a:spcAft>
                <a:spcPts val="600"/>
              </a:spcAft>
              <a:buNone/>
            </a:pPr>
            <a:r>
              <a:rPr lang="en-US" sz="3600" dirty="0">
                <a:latin typeface="Arial Narrow" panose="020B0606020202030204" pitchFamily="34" charset="0"/>
              </a:rPr>
              <a:t>The Adventurer Club is a Seventh-day Adventist church-sponsored ministry open to all children, in which the church, home and school join together to help children grow joyfully in wisdom and stature and in favor with God and man. The Adventurer Club is to assist parents in making the development of their children a richer and more meaningful experience.</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463CE9-2C62-49DC-A144-8183F3B621B6}"/>
              </a:ext>
            </a:extLst>
          </p:cNvPr>
          <p:cNvPicPr>
            <a:picLocks noChangeAspect="1"/>
          </p:cNvPicPr>
          <p:nvPr/>
        </p:nvPicPr>
        <p:blipFill rotWithShape="1">
          <a:blip r:embed="rId3">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33425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2A42C-7551-4292-ABC2-C38A5996A2D3}"/>
              </a:ext>
            </a:extLst>
          </p:cNvPr>
          <p:cNvSpPr>
            <a:spLocks noGrp="1"/>
          </p:cNvSpPr>
          <p:nvPr>
            <p:ph type="title"/>
          </p:nvPr>
        </p:nvSpPr>
        <p:spPr>
          <a:xfrm>
            <a:off x="6194716" y="2584938"/>
            <a:ext cx="5334930" cy="1159185"/>
          </a:xfrm>
        </p:spPr>
        <p:txBody>
          <a:bodyPr vert="horz" lIns="91440" tIns="45720" rIns="91440" bIns="45720" rtlCol="0" anchor="b">
            <a:normAutofit/>
          </a:bodyPr>
          <a:lstStyle/>
          <a:p>
            <a:pPr algn="ctr"/>
            <a:r>
              <a:rPr lang="en-US" sz="6000" b="1" dirty="0">
                <a:latin typeface="Arial Narrow" panose="020B0606020202030204" pitchFamily="34" charset="0"/>
              </a:rPr>
              <a:t>My World </a:t>
            </a:r>
          </a:p>
        </p:txBody>
      </p:sp>
      <p:sp>
        <p:nvSpPr>
          <p:cNvPr id="3" name="Content Placeholder 2">
            <a:extLst>
              <a:ext uri="{FF2B5EF4-FFF2-40B4-BE49-F238E27FC236}">
                <a16:creationId xmlns:a16="http://schemas.microsoft.com/office/drawing/2014/main" id="{9E8D183B-EA8E-43A9-952A-6204F14011C4}"/>
              </a:ext>
            </a:extLst>
          </p:cNvPr>
          <p:cNvSpPr>
            <a:spLocks noGrp="1"/>
          </p:cNvSpPr>
          <p:nvPr>
            <p:ph idx="1"/>
          </p:nvPr>
        </p:nvSpPr>
        <p:spPr>
          <a:xfrm>
            <a:off x="6194715" y="4069542"/>
            <a:ext cx="5639731" cy="2189214"/>
          </a:xfrm>
        </p:spPr>
        <p:txBody>
          <a:bodyPr vert="horz" lIns="91440" tIns="45720" rIns="91440" bIns="45720" rtlCol="0">
            <a:normAutofit/>
          </a:bodyPr>
          <a:lstStyle/>
          <a:p>
            <a:pPr marL="0" indent="0" algn="ctr">
              <a:buNone/>
            </a:pPr>
            <a:r>
              <a:rPr lang="en-US" sz="3600" b="1" dirty="0">
                <a:latin typeface="Arial Narrow" panose="020B0606020202030204" pitchFamily="34" charset="0"/>
              </a:rPr>
              <a:t>Goal: </a:t>
            </a:r>
            <a:r>
              <a:rPr lang="en-US" sz="3600" dirty="0">
                <a:latin typeface="Arial Narrow" panose="020B0606020202030204" pitchFamily="34" charset="0"/>
              </a:rPr>
              <a:t>To enable the children to encounter God's world with confidence and compassion. </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594EBF5-297C-4CAA-A89D-82D81922C2CE}"/>
              </a:ext>
            </a:extLst>
          </p:cNvPr>
          <p:cNvPicPr>
            <a:picLocks noChangeAspect="1"/>
          </p:cNvPicPr>
          <p:nvPr/>
        </p:nvPicPr>
        <p:blipFill rotWithShape="1">
          <a:blip r:embed="rId2"/>
          <a:srcRect l="3986" r="3014"/>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4645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6077-4A6C-46B0-B1D7-ED92B29F73A3}"/>
              </a:ext>
            </a:extLst>
          </p:cNvPr>
          <p:cNvSpPr>
            <a:spLocks noGrp="1"/>
          </p:cNvSpPr>
          <p:nvPr>
            <p:ph type="title"/>
          </p:nvPr>
        </p:nvSpPr>
        <p:spPr/>
        <p:txBody>
          <a:bodyPr/>
          <a:lstStyle/>
          <a:p>
            <a:pPr>
              <a:lnSpc>
                <a:spcPct val="125000"/>
              </a:lnSpc>
              <a:spcBef>
                <a:spcPts val="0"/>
              </a:spcBef>
            </a:pPr>
            <a:r>
              <a:rPr lang="en-US" sz="4400" b="1" dirty="0">
                <a:latin typeface="Arial Narrow" panose="020B0606020202030204" pitchFamily="34" charset="0"/>
              </a:rPr>
              <a:t>Major Components</a:t>
            </a:r>
          </a:p>
        </p:txBody>
      </p:sp>
      <p:graphicFrame>
        <p:nvGraphicFramePr>
          <p:cNvPr id="8" name="Content Placeholder 2">
            <a:extLst>
              <a:ext uri="{FF2B5EF4-FFF2-40B4-BE49-F238E27FC236}">
                <a16:creationId xmlns:a16="http://schemas.microsoft.com/office/drawing/2014/main" id="{C49D5085-9DB2-4C86-9FDD-FBA4DF103C65}"/>
              </a:ext>
            </a:extLst>
          </p:cNvPr>
          <p:cNvGraphicFramePr>
            <a:graphicFrameLocks noGrp="1"/>
          </p:cNvGraphicFramePr>
          <p:nvPr>
            <p:ph idx="1"/>
            <p:extLst>
              <p:ext uri="{D42A27DB-BD31-4B8C-83A1-F6EECF244321}">
                <p14:modId xmlns:p14="http://schemas.microsoft.com/office/powerpoint/2010/main" val="14696590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4AB0302-39A8-4320-B376-4674B05D3FA0}"/>
              </a:ext>
            </a:extLst>
          </p:cNvPr>
          <p:cNvPicPr>
            <a:picLocks noChangeAspect="1"/>
          </p:cNvPicPr>
          <p:nvPr/>
        </p:nvPicPr>
        <p:blipFill>
          <a:blip r:embed="rId7">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9130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8DD0-CDC9-4308-B11E-33BEC6172456}"/>
              </a:ext>
            </a:extLst>
          </p:cNvPr>
          <p:cNvSpPr>
            <a:spLocks noGrp="1"/>
          </p:cNvSpPr>
          <p:nvPr>
            <p:ph type="title"/>
          </p:nvPr>
        </p:nvSpPr>
        <p:spPr/>
        <p:txBody>
          <a:bodyPr>
            <a:normAutofit/>
          </a:bodyPr>
          <a:lstStyle/>
          <a:p>
            <a:pPr>
              <a:lnSpc>
                <a:spcPct val="125000"/>
              </a:lnSpc>
              <a:spcBef>
                <a:spcPts val="0"/>
              </a:spcBef>
            </a:pPr>
            <a:r>
              <a:rPr lang="en-US" sz="6000" b="1" dirty="0">
                <a:latin typeface="Arial Narrow" panose="020B0606020202030204" pitchFamily="34" charset="0"/>
              </a:rPr>
              <a:t>Components</a:t>
            </a:r>
          </a:p>
        </p:txBody>
      </p:sp>
      <p:sp>
        <p:nvSpPr>
          <p:cNvPr id="3" name="Content Placeholder 2">
            <a:extLst>
              <a:ext uri="{FF2B5EF4-FFF2-40B4-BE49-F238E27FC236}">
                <a16:creationId xmlns:a16="http://schemas.microsoft.com/office/drawing/2014/main" id="{CA16C04C-0ECD-45D9-A952-12A44471BBB1}"/>
              </a:ext>
            </a:extLst>
          </p:cNvPr>
          <p:cNvSpPr>
            <a:spLocks noGrp="1"/>
          </p:cNvSpPr>
          <p:nvPr>
            <p:ph idx="1"/>
          </p:nvPr>
        </p:nvSpPr>
        <p:spPr>
          <a:xfrm>
            <a:off x="522513" y="1825625"/>
            <a:ext cx="11234057" cy="4351338"/>
          </a:xfrm>
        </p:spPr>
        <p:txBody>
          <a:bodyPr/>
          <a:lstStyle/>
          <a:p>
            <a:pPr marL="571500" indent="-571500">
              <a:lnSpc>
                <a:spcPct val="125000"/>
              </a:lnSpc>
              <a:spcBef>
                <a:spcPts val="0"/>
              </a:spcBef>
              <a:buAutoNum type="romanUcPeriod"/>
            </a:pPr>
            <a:r>
              <a:rPr lang="en-US" sz="4400" dirty="0">
                <a:latin typeface="Arial Narrow" panose="020B0606020202030204" pitchFamily="34" charset="0"/>
              </a:rPr>
              <a:t>Social skills, courtesy, prejudice, peer pressure </a:t>
            </a:r>
          </a:p>
          <a:p>
            <a:pPr marL="0" indent="0">
              <a:lnSpc>
                <a:spcPct val="125000"/>
              </a:lnSpc>
              <a:spcBef>
                <a:spcPts val="0"/>
              </a:spcBef>
              <a:buNone/>
            </a:pPr>
            <a:r>
              <a:rPr lang="en-US" sz="4400" dirty="0">
                <a:latin typeface="Arial Narrow" panose="020B0606020202030204" pitchFamily="34" charset="0"/>
              </a:rPr>
              <a:t>II. Serving the church, community, country, world </a:t>
            </a:r>
          </a:p>
          <a:p>
            <a:pPr marL="0" indent="0">
              <a:lnSpc>
                <a:spcPct val="125000"/>
              </a:lnSpc>
              <a:spcBef>
                <a:spcPts val="0"/>
              </a:spcBef>
              <a:buNone/>
            </a:pPr>
            <a:r>
              <a:rPr lang="en-US" sz="4400" dirty="0">
                <a:latin typeface="Arial Narrow" panose="020B0606020202030204" pitchFamily="34" charset="0"/>
              </a:rPr>
              <a:t>III. God and nature, nature study, nature recreation, concern for the environment</a:t>
            </a:r>
          </a:p>
        </p:txBody>
      </p:sp>
      <p:pic>
        <p:nvPicPr>
          <p:cNvPr id="4" name="Picture 3">
            <a:extLst>
              <a:ext uri="{FF2B5EF4-FFF2-40B4-BE49-F238E27FC236}">
                <a16:creationId xmlns:a16="http://schemas.microsoft.com/office/drawing/2014/main" id="{CC58DAEA-B23B-44BF-B87A-CF5655866B98}"/>
              </a:ext>
            </a:extLst>
          </p:cNvPr>
          <p:cNvPicPr>
            <a:picLocks noChangeAspect="1"/>
          </p:cNvPicPr>
          <p:nvPr/>
        </p:nvPicPr>
        <p:blipFill>
          <a:blip r:embed="rId2">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446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96E1D2E-725F-4745-A18A-DFB8A25244BE}"/>
              </a:ext>
            </a:extLst>
          </p:cNvPr>
          <p:cNvSpPr>
            <a:spLocks noGrp="1"/>
          </p:cNvSpPr>
          <p:nvPr>
            <p:ph type="title"/>
          </p:nvPr>
        </p:nvSpPr>
        <p:spPr>
          <a:xfrm>
            <a:off x="386862" y="365125"/>
            <a:ext cx="6066692" cy="1325563"/>
          </a:xfrm>
        </p:spPr>
        <p:txBody>
          <a:bodyPr>
            <a:normAutofit/>
          </a:bodyPr>
          <a:lstStyle/>
          <a:p>
            <a:pPr algn="ctr">
              <a:spcBef>
                <a:spcPts val="0"/>
              </a:spcBef>
            </a:pPr>
            <a:r>
              <a:rPr lang="en-US" b="1" dirty="0">
                <a:latin typeface="Arial Narrow" panose="020B0606020202030204" pitchFamily="34" charset="0"/>
              </a:rPr>
              <a:t>How to Teach an Adventurer Class</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E3564E-74CC-4AA4-B766-41B7190276A0}"/>
              </a:ext>
            </a:extLst>
          </p:cNvPr>
          <p:cNvSpPr>
            <a:spLocks noGrp="1"/>
          </p:cNvSpPr>
          <p:nvPr>
            <p:ph idx="1"/>
          </p:nvPr>
        </p:nvSpPr>
        <p:spPr>
          <a:xfrm>
            <a:off x="386862" y="2102216"/>
            <a:ext cx="5844699" cy="3612784"/>
          </a:xfrm>
        </p:spPr>
        <p:txBody>
          <a:bodyPr>
            <a:normAutofit/>
          </a:bodyPr>
          <a:lstStyle/>
          <a:p>
            <a:pPr marL="0" indent="0">
              <a:spcBef>
                <a:spcPts val="0"/>
              </a:spcBef>
              <a:spcAft>
                <a:spcPts val="600"/>
              </a:spcAft>
              <a:buNone/>
            </a:pPr>
            <a:r>
              <a:rPr lang="en-US" sz="3600" dirty="0">
                <a:latin typeface="Arial Narrow" panose="020B0606020202030204" pitchFamily="34" charset="0"/>
              </a:rPr>
              <a:t>1. Begin with good overall planning. Set up a yearly timetable. Know how much time is available to complete each requirement. </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431DDC0A-F8B8-4A2C-813A-D93067010E6A}"/>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98151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A1D0E14-A59D-4750-9D68-5B4FBA13FB36}"/>
              </a:ext>
            </a:extLst>
          </p:cNvPr>
          <p:cNvSpPr>
            <a:spLocks noGrp="1"/>
          </p:cNvSpPr>
          <p:nvPr>
            <p:ph type="title"/>
          </p:nvPr>
        </p:nvSpPr>
        <p:spPr>
          <a:xfrm>
            <a:off x="838201" y="365125"/>
            <a:ext cx="5393360" cy="1325563"/>
          </a:xfrm>
        </p:spPr>
        <p:txBody>
          <a:bodyPr>
            <a:normAutofit/>
          </a:bodyPr>
          <a:lstStyle/>
          <a:p>
            <a:pPr algn="ctr">
              <a:spcBef>
                <a:spcPts val="0"/>
              </a:spcBef>
            </a:pPr>
            <a:r>
              <a:rPr lang="en-US" b="1" dirty="0">
                <a:latin typeface="Arial Narrow" panose="020B0606020202030204" pitchFamily="34" charset="0"/>
              </a:rPr>
              <a:t>How to Teach an Adventurer Class</a:t>
            </a:r>
            <a:endParaRPr lang="en-US" dirty="0">
              <a:latin typeface="Arial Narrow" panose="020B0606020202030204" pitchFamily="34" charset="0"/>
            </a:endParaRP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608D68D-C68C-42EA-A024-347EED9F01E3}"/>
              </a:ext>
            </a:extLst>
          </p:cNvPr>
          <p:cNvSpPr>
            <a:spLocks noGrp="1"/>
          </p:cNvSpPr>
          <p:nvPr>
            <p:ph idx="1"/>
          </p:nvPr>
        </p:nvSpPr>
        <p:spPr>
          <a:xfrm>
            <a:off x="838200" y="1825625"/>
            <a:ext cx="5393361" cy="4351338"/>
          </a:xfrm>
        </p:spPr>
        <p:txBody>
          <a:bodyPr>
            <a:normAutofit/>
          </a:bodyPr>
          <a:lstStyle/>
          <a:p>
            <a:pPr marL="0" indent="0">
              <a:spcBef>
                <a:spcPts val="0"/>
              </a:spcBef>
              <a:spcAft>
                <a:spcPts val="600"/>
              </a:spcAft>
              <a:buNone/>
            </a:pPr>
            <a:r>
              <a:rPr lang="en-US" sz="3600" dirty="0">
                <a:latin typeface="Arial Narrow" panose="020B0606020202030204" pitchFamily="34" charset="0"/>
              </a:rPr>
              <a:t>2. Know your requirements. Understand the requirement you are working on, and how it fits into the overall goal of the Adventurer program.</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732919C4-D3FB-4071-B9CF-D0DABD0EE5DD}"/>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2053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BCEF530-4AAE-42E3-BF4B-04AB3DA56CE1}"/>
              </a:ext>
            </a:extLst>
          </p:cNvPr>
          <p:cNvSpPr>
            <a:spLocks noGrp="1"/>
          </p:cNvSpPr>
          <p:nvPr>
            <p:ph type="title"/>
          </p:nvPr>
        </p:nvSpPr>
        <p:spPr>
          <a:xfrm>
            <a:off x="838201" y="365125"/>
            <a:ext cx="5393360" cy="1325563"/>
          </a:xfrm>
        </p:spPr>
        <p:txBody>
          <a:bodyPr>
            <a:normAutofit/>
          </a:bodyPr>
          <a:lstStyle/>
          <a:p>
            <a:pPr algn="ctr">
              <a:spcBef>
                <a:spcPts val="0"/>
              </a:spcBef>
            </a:pPr>
            <a:r>
              <a:rPr lang="en-US" b="1" dirty="0">
                <a:latin typeface="Arial Narrow" panose="020B0606020202030204" pitchFamily="34" charset="0"/>
              </a:rPr>
              <a:t>How to Teach an Adventurer Class</a:t>
            </a:r>
            <a:endParaRPr lang="en-US" dirty="0">
              <a:latin typeface="Arial Narrow" panose="020B0606020202030204" pitchFamily="34" charset="0"/>
            </a:endParaRP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DE2181-A89D-49D1-A6AB-7239F9E13D30}"/>
              </a:ext>
            </a:extLst>
          </p:cNvPr>
          <p:cNvSpPr>
            <a:spLocks noGrp="1"/>
          </p:cNvSpPr>
          <p:nvPr>
            <p:ph idx="1"/>
          </p:nvPr>
        </p:nvSpPr>
        <p:spPr>
          <a:xfrm>
            <a:off x="838200" y="1825625"/>
            <a:ext cx="5393361" cy="4351338"/>
          </a:xfrm>
        </p:spPr>
        <p:txBody>
          <a:bodyPr>
            <a:normAutofit/>
          </a:bodyPr>
          <a:lstStyle/>
          <a:p>
            <a:pPr marL="0" indent="0">
              <a:spcBef>
                <a:spcPts val="0"/>
              </a:spcBef>
              <a:spcAft>
                <a:spcPts val="600"/>
              </a:spcAft>
              <a:buNone/>
            </a:pPr>
            <a:r>
              <a:rPr lang="en-US" sz="3600" dirty="0">
                <a:latin typeface="Arial Narrow" panose="020B0606020202030204" pitchFamily="34" charset="0"/>
              </a:rPr>
              <a:t>3. Consider your children. Find out what information and experiences the children will need in order to complete the requirement. What will they be interested in? </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2EAFC94E-BACC-41D5-8D25-24B2FE2AD8EF}"/>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5796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2D0D46E-363A-4B92-9E37-C6F33232B512}"/>
              </a:ext>
            </a:extLst>
          </p:cNvPr>
          <p:cNvSpPr>
            <a:spLocks noGrp="1"/>
          </p:cNvSpPr>
          <p:nvPr>
            <p:ph type="title"/>
          </p:nvPr>
        </p:nvSpPr>
        <p:spPr>
          <a:xfrm>
            <a:off x="838201" y="365125"/>
            <a:ext cx="5393360" cy="1325563"/>
          </a:xfrm>
        </p:spPr>
        <p:txBody>
          <a:bodyPr>
            <a:normAutofit/>
          </a:bodyPr>
          <a:lstStyle/>
          <a:p>
            <a:pPr algn="ctr">
              <a:spcBef>
                <a:spcPts val="0"/>
              </a:spcBef>
            </a:pPr>
            <a:r>
              <a:rPr lang="en-US" b="1" dirty="0">
                <a:latin typeface="Arial Narrow" panose="020B0606020202030204" pitchFamily="34" charset="0"/>
              </a:rPr>
              <a:t>How to Teach an Adventurer Class</a:t>
            </a:r>
            <a:endParaRPr lang="en-US" dirty="0">
              <a:latin typeface="Arial Narrow" panose="020B0606020202030204" pitchFamily="34" charset="0"/>
            </a:endParaRP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27829F0-0D36-4201-A2B4-E0AAF90E4AC1}"/>
              </a:ext>
            </a:extLst>
          </p:cNvPr>
          <p:cNvSpPr>
            <a:spLocks noGrp="1"/>
          </p:cNvSpPr>
          <p:nvPr>
            <p:ph idx="1"/>
          </p:nvPr>
        </p:nvSpPr>
        <p:spPr>
          <a:xfrm>
            <a:off x="838200" y="1825625"/>
            <a:ext cx="5393361" cy="4351338"/>
          </a:xfrm>
        </p:spPr>
        <p:txBody>
          <a:bodyPr>
            <a:normAutofit/>
          </a:bodyPr>
          <a:lstStyle/>
          <a:p>
            <a:pPr marL="0" indent="0">
              <a:spcBef>
                <a:spcPts val="0"/>
              </a:spcBef>
              <a:spcAft>
                <a:spcPts val="600"/>
              </a:spcAft>
              <a:buNone/>
            </a:pPr>
            <a:r>
              <a:rPr lang="en-US" sz="3600" dirty="0">
                <a:latin typeface="Arial Narrow" panose="020B0606020202030204" pitchFamily="34" charset="0"/>
              </a:rPr>
              <a:t>4. Involve the parents. Let them know and be familiar with the requirements and how they can assist.</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469C4B4A-1D8D-42E4-A6D3-45F647A8E23B}"/>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761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3C3C-22DF-4E9C-9B2F-299622BD7333}"/>
              </a:ext>
            </a:extLst>
          </p:cNvPr>
          <p:cNvSpPr>
            <a:spLocks noGrp="1"/>
          </p:cNvSpPr>
          <p:nvPr>
            <p:ph type="title"/>
          </p:nvPr>
        </p:nvSpPr>
        <p:spPr>
          <a:xfrm>
            <a:off x="527538" y="627564"/>
            <a:ext cx="8083062" cy="1325563"/>
          </a:xfrm>
        </p:spPr>
        <p:txBody>
          <a:bodyPr>
            <a:normAutofit/>
          </a:bodyPr>
          <a:lstStyle/>
          <a:p>
            <a:pPr>
              <a:spcBef>
                <a:spcPts val="0"/>
              </a:spcBef>
            </a:pPr>
            <a:r>
              <a:rPr lang="en-US" b="1" dirty="0">
                <a:latin typeface="Arial Narrow" panose="020B0606020202030204" pitchFamily="34" charset="0"/>
              </a:rPr>
              <a:t>How to Teach an Adventurer Class</a:t>
            </a:r>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48F33DA2-4065-404C-B0F5-A3D1F1ABE771}"/>
              </a:ext>
            </a:extLst>
          </p:cNvPr>
          <p:cNvSpPr>
            <a:spLocks noGrp="1"/>
          </p:cNvSpPr>
          <p:nvPr>
            <p:ph idx="1"/>
          </p:nvPr>
        </p:nvSpPr>
        <p:spPr>
          <a:xfrm>
            <a:off x="334108" y="2278173"/>
            <a:ext cx="8423029" cy="3450613"/>
          </a:xfrm>
        </p:spPr>
        <p:txBody>
          <a:bodyPr anchor="ctr">
            <a:noAutofit/>
          </a:bodyPr>
          <a:lstStyle/>
          <a:p>
            <a:pPr marL="0" indent="0">
              <a:spcBef>
                <a:spcPts val="0"/>
              </a:spcBef>
              <a:spcAft>
                <a:spcPts val="600"/>
              </a:spcAft>
              <a:buNone/>
            </a:pPr>
            <a:r>
              <a:rPr lang="en-US" sz="3600" dirty="0">
                <a:latin typeface="Arial Narrow" panose="020B0606020202030204" pitchFamily="34" charset="0"/>
              </a:rPr>
              <a:t>5. Schedule your class work. As you prepare to help the children meet the Adventurer requirements for their level, it will be helpful to draw up an overall timetable. This will help you decide how much time may be spent on each requirement in order to complete all of the level requirements within the year.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775132-6591-461C-AE72-4FC98723EAC1}"/>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065944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00D6-8140-4BE3-8919-94D6D7D24785}"/>
              </a:ext>
            </a:extLst>
          </p:cNvPr>
          <p:cNvSpPr>
            <a:spLocks noGrp="1"/>
          </p:cNvSpPr>
          <p:nvPr>
            <p:ph type="title"/>
          </p:nvPr>
        </p:nvSpPr>
        <p:spPr>
          <a:xfrm>
            <a:off x="369277" y="627564"/>
            <a:ext cx="8241323" cy="1325563"/>
          </a:xfrm>
        </p:spPr>
        <p:txBody>
          <a:bodyPr>
            <a:normAutofit/>
          </a:bodyPr>
          <a:lstStyle/>
          <a:p>
            <a:pPr>
              <a:spcBef>
                <a:spcPts val="0"/>
              </a:spcBef>
            </a:pPr>
            <a:r>
              <a:rPr lang="en-US" b="1" dirty="0">
                <a:latin typeface="Arial Narrow" panose="020B0606020202030204" pitchFamily="34" charset="0"/>
              </a:rPr>
              <a:t>How to Teach an Adventurer Class</a:t>
            </a:r>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9B3B4447-697C-4FB9-954C-6BDC10E7FC30}"/>
              </a:ext>
            </a:extLst>
          </p:cNvPr>
          <p:cNvSpPr>
            <a:spLocks noGrp="1"/>
          </p:cNvSpPr>
          <p:nvPr>
            <p:ph idx="1"/>
          </p:nvPr>
        </p:nvSpPr>
        <p:spPr>
          <a:xfrm>
            <a:off x="369277" y="2278173"/>
            <a:ext cx="8241323" cy="3450613"/>
          </a:xfrm>
        </p:spPr>
        <p:txBody>
          <a:bodyPr anchor="ctr">
            <a:noAutofit/>
          </a:bodyPr>
          <a:lstStyle/>
          <a:p>
            <a:pPr marL="0" indent="0">
              <a:spcBef>
                <a:spcPts val="0"/>
              </a:spcBef>
              <a:spcAft>
                <a:spcPts val="600"/>
              </a:spcAft>
              <a:buNone/>
            </a:pPr>
            <a:r>
              <a:rPr lang="en-US" sz="3600" dirty="0">
                <a:latin typeface="Arial Narrow" panose="020B0606020202030204" pitchFamily="34" charset="0"/>
              </a:rPr>
              <a:t>Review how much time is available to complete the requirement. Plan what information and skills to present during each period. (Adventurer class time is usually about </a:t>
            </a:r>
            <a:r>
              <a:rPr lang="en-US" sz="3600" b="1" i="1" dirty="0">
                <a:solidFill>
                  <a:srgbClr val="FF0000"/>
                </a:solidFill>
                <a:latin typeface="Arial Narrow" panose="020B0606020202030204" pitchFamily="34" charset="0"/>
              </a:rPr>
              <a:t>60 minutes</a:t>
            </a:r>
            <a:r>
              <a:rPr lang="en-US" sz="3600" dirty="0">
                <a:latin typeface="Arial Narrow" panose="020B0606020202030204" pitchFamily="34" charset="0"/>
              </a:rPr>
              <a:t>, with a few minutes for information-giving and the rest of the time spent in active learning.)</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4A809C-5F0B-43C3-911F-E6B7B041EA7C}"/>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898897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A9B-723F-4248-883C-AD73B0C2A3F2}"/>
              </a:ext>
            </a:extLst>
          </p:cNvPr>
          <p:cNvSpPr>
            <a:spLocks noGrp="1"/>
          </p:cNvSpPr>
          <p:nvPr>
            <p:ph type="title"/>
          </p:nvPr>
        </p:nvSpPr>
        <p:spPr>
          <a:xfrm>
            <a:off x="1136428" y="627564"/>
            <a:ext cx="7474172" cy="1325563"/>
          </a:xfrm>
        </p:spPr>
        <p:txBody>
          <a:bodyPr>
            <a:normAutofit/>
          </a:bodyPr>
          <a:lstStyle/>
          <a:p>
            <a:pPr>
              <a:spcBef>
                <a:spcPts val="0"/>
              </a:spcBef>
            </a:pPr>
            <a:r>
              <a:rPr lang="en-US" sz="6000" b="1" dirty="0">
                <a:latin typeface="Arial Narrow" panose="020B0606020202030204" pitchFamily="34" charset="0"/>
              </a:rPr>
              <a:t>Plan the class period</a:t>
            </a:r>
          </a:p>
        </p:txBody>
      </p:sp>
      <p:sp>
        <p:nvSpPr>
          <p:cNvPr id="3" name="Content Placeholder 2">
            <a:extLst>
              <a:ext uri="{FF2B5EF4-FFF2-40B4-BE49-F238E27FC236}">
                <a16:creationId xmlns:a16="http://schemas.microsoft.com/office/drawing/2014/main" id="{7269F90F-C0FD-426C-B3AE-E3710A22A919}"/>
              </a:ext>
            </a:extLst>
          </p:cNvPr>
          <p:cNvSpPr>
            <a:spLocks noGrp="1"/>
          </p:cNvSpPr>
          <p:nvPr>
            <p:ph idx="1"/>
          </p:nvPr>
        </p:nvSpPr>
        <p:spPr>
          <a:xfrm>
            <a:off x="281355" y="2278173"/>
            <a:ext cx="8329245" cy="3450613"/>
          </a:xfrm>
        </p:spPr>
        <p:txBody>
          <a:bodyPr anchor="ctr">
            <a:noAutofit/>
          </a:bodyPr>
          <a:lstStyle/>
          <a:p>
            <a:pPr marL="514350" indent="-514350">
              <a:spcBef>
                <a:spcPts val="0"/>
              </a:spcBef>
              <a:spcAft>
                <a:spcPts val="600"/>
              </a:spcAft>
              <a:buAutoNum type="alphaLcPeriod"/>
            </a:pPr>
            <a:r>
              <a:rPr lang="en-US" sz="3600" dirty="0">
                <a:latin typeface="Arial Narrow" panose="020B0606020202030204" pitchFamily="34" charset="0"/>
              </a:rPr>
              <a:t>Catch their interest. Get the children interested in the information by presenting an interesting object, demonstration, or problem to solve. Show how it will have meaning for their lives (2 minutes)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96C8F4-818D-4E22-81F2-FE0A643566F6}"/>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53532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1AD697E-9D9E-4E5D-8867-CC8B7E3B2CDC}"/>
              </a:ext>
            </a:extLst>
          </p:cNvPr>
          <p:cNvSpPr>
            <a:spLocks noGrp="1"/>
          </p:cNvSpPr>
          <p:nvPr>
            <p:ph type="title"/>
          </p:nvPr>
        </p:nvSpPr>
        <p:spPr>
          <a:xfrm>
            <a:off x="193431" y="171694"/>
            <a:ext cx="5879869" cy="1325563"/>
          </a:xfrm>
        </p:spPr>
        <p:txBody>
          <a:bodyPr>
            <a:normAutofit/>
          </a:bodyPr>
          <a:lstStyle/>
          <a:p>
            <a:pPr>
              <a:spcBef>
                <a:spcPts val="0"/>
              </a:spcBef>
            </a:pPr>
            <a:r>
              <a:rPr lang="en-US" b="1" dirty="0">
                <a:latin typeface="Arial Narrow" panose="020B0606020202030204" pitchFamily="34" charset="0"/>
              </a:rPr>
              <a:t>Objectives</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F229B52-AA0C-40B4-A67F-7C2EB2215D8C}"/>
              </a:ext>
            </a:extLst>
          </p:cNvPr>
          <p:cNvSpPr>
            <a:spLocks noGrp="1"/>
          </p:cNvSpPr>
          <p:nvPr>
            <p:ph idx="1"/>
          </p:nvPr>
        </p:nvSpPr>
        <p:spPr>
          <a:xfrm>
            <a:off x="134849" y="1479979"/>
            <a:ext cx="6674678" cy="5149728"/>
          </a:xfrm>
        </p:spPr>
        <p:txBody>
          <a:bodyPr>
            <a:noAutofit/>
          </a:bodyPr>
          <a:lstStyle/>
          <a:p>
            <a:pPr marL="0" indent="0">
              <a:spcBef>
                <a:spcPts val="0"/>
              </a:spcBef>
              <a:spcAft>
                <a:spcPts val="600"/>
              </a:spcAft>
              <a:buNone/>
            </a:pPr>
            <a:r>
              <a:rPr lang="en-US" sz="3200" dirty="0">
                <a:latin typeface="Arial Narrow" panose="020B0606020202030204" pitchFamily="34" charset="0"/>
              </a:rPr>
              <a:t>The Adventurer Club provides fun and creative ways for children... </a:t>
            </a:r>
          </a:p>
          <a:p>
            <a:pPr marL="0" indent="0">
              <a:spcBef>
                <a:spcPts val="0"/>
              </a:spcBef>
              <a:spcAft>
                <a:spcPts val="600"/>
              </a:spcAft>
              <a:buNone/>
            </a:pPr>
            <a:r>
              <a:rPr lang="en-US" sz="3200" dirty="0">
                <a:latin typeface="Arial Narrow" panose="020B0606020202030204" pitchFamily="34" charset="0"/>
              </a:rPr>
              <a:t>1. to develop a Christ-like character,</a:t>
            </a:r>
          </a:p>
          <a:p>
            <a:pPr marL="0" indent="0">
              <a:spcBef>
                <a:spcPts val="0"/>
              </a:spcBef>
              <a:spcAft>
                <a:spcPts val="600"/>
              </a:spcAft>
              <a:buNone/>
            </a:pPr>
            <a:r>
              <a:rPr lang="en-US" sz="3200" dirty="0">
                <a:latin typeface="Arial Narrow" panose="020B0606020202030204" pitchFamily="34" charset="0"/>
              </a:rPr>
              <a:t>2. to experience the joy and satisfaction of doing things well; </a:t>
            </a:r>
          </a:p>
          <a:p>
            <a:pPr marL="0" indent="0">
              <a:spcBef>
                <a:spcPts val="0"/>
              </a:spcBef>
              <a:spcAft>
                <a:spcPts val="600"/>
              </a:spcAft>
              <a:buNone/>
            </a:pPr>
            <a:r>
              <a:rPr lang="en-US" sz="3200" dirty="0">
                <a:latin typeface="Arial Narrow" panose="020B0606020202030204" pitchFamily="34" charset="0"/>
              </a:rPr>
              <a:t>3. to express their love for Jesus in a natural way; </a:t>
            </a:r>
          </a:p>
          <a:p>
            <a:pPr marL="0" indent="0">
              <a:spcBef>
                <a:spcPts val="0"/>
              </a:spcBef>
              <a:spcAft>
                <a:spcPts val="600"/>
              </a:spcAft>
              <a:buNone/>
            </a:pPr>
            <a:r>
              <a:rPr lang="en-US" sz="3200" dirty="0">
                <a:latin typeface="Arial Narrow" panose="020B0606020202030204" pitchFamily="34" charset="0"/>
              </a:rPr>
              <a:t>4. to learn good sportsmanship and strengthen their ability to get along with others;</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45B56E19-E6BD-4AF4-92FB-AC5ACADC4212}"/>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5436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6314-D87C-4FA7-A597-5A8FCEB58142}"/>
              </a:ext>
            </a:extLst>
          </p:cNvPr>
          <p:cNvSpPr>
            <a:spLocks noGrp="1"/>
          </p:cNvSpPr>
          <p:nvPr>
            <p:ph type="title"/>
          </p:nvPr>
        </p:nvSpPr>
        <p:spPr>
          <a:xfrm>
            <a:off x="1136428" y="627564"/>
            <a:ext cx="7474172" cy="1325563"/>
          </a:xfrm>
        </p:spPr>
        <p:txBody>
          <a:bodyPr>
            <a:normAutofit/>
          </a:bodyPr>
          <a:lstStyle/>
          <a:p>
            <a:r>
              <a:rPr lang="en-US" sz="6000" b="1" dirty="0">
                <a:latin typeface="Arial Narrow" panose="020B0606020202030204" pitchFamily="34" charset="0"/>
              </a:rPr>
              <a:t>Plan the class period</a:t>
            </a:r>
            <a:endParaRPr lang="en-US" sz="6000" dirty="0"/>
          </a:p>
        </p:txBody>
      </p:sp>
      <p:sp>
        <p:nvSpPr>
          <p:cNvPr id="3" name="Content Placeholder 2">
            <a:extLst>
              <a:ext uri="{FF2B5EF4-FFF2-40B4-BE49-F238E27FC236}">
                <a16:creationId xmlns:a16="http://schemas.microsoft.com/office/drawing/2014/main" id="{FD810054-AB2E-4C3B-85D2-1297B64E3747}"/>
              </a:ext>
            </a:extLst>
          </p:cNvPr>
          <p:cNvSpPr>
            <a:spLocks noGrp="1"/>
          </p:cNvSpPr>
          <p:nvPr>
            <p:ph idx="1"/>
          </p:nvPr>
        </p:nvSpPr>
        <p:spPr>
          <a:xfrm>
            <a:off x="281354" y="2278173"/>
            <a:ext cx="8106507" cy="3450613"/>
          </a:xfrm>
        </p:spPr>
        <p:txBody>
          <a:bodyPr anchor="ctr">
            <a:normAutofit/>
          </a:bodyPr>
          <a:lstStyle/>
          <a:p>
            <a:pPr marL="0" indent="0">
              <a:buNone/>
            </a:pPr>
            <a:r>
              <a:rPr lang="en-US" sz="3600" dirty="0">
                <a:latin typeface="Arial Narrow" panose="020B0606020202030204" pitchFamily="34" charset="0"/>
              </a:rPr>
              <a:t>Present information. Present the necessary information in an interesting way. Use a variety of methods such as visual aids, pictures, films, stories special objects or visitors, discussion, demonstration, etc. (5 minutes)</a:t>
            </a:r>
          </a:p>
          <a:p>
            <a:pPr marL="0" indent="0">
              <a:buNone/>
            </a:pPr>
            <a:endParaRPr lang="en-U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34A07B-FF33-473F-863B-9D36F7F3B505}"/>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085710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C064-FC9B-41E2-89DF-0D4776FED29F}"/>
              </a:ext>
            </a:extLst>
          </p:cNvPr>
          <p:cNvSpPr>
            <a:spLocks noGrp="1"/>
          </p:cNvSpPr>
          <p:nvPr>
            <p:ph type="title"/>
          </p:nvPr>
        </p:nvSpPr>
        <p:spPr>
          <a:xfrm>
            <a:off x="1136428" y="240702"/>
            <a:ext cx="7474172" cy="1325563"/>
          </a:xfrm>
        </p:spPr>
        <p:txBody>
          <a:bodyPr>
            <a:normAutofit/>
          </a:bodyPr>
          <a:lstStyle/>
          <a:p>
            <a:pPr>
              <a:spcBef>
                <a:spcPts val="0"/>
              </a:spcBef>
            </a:pPr>
            <a:r>
              <a:rPr lang="en-US" sz="6000" b="1" dirty="0">
                <a:latin typeface="Arial Narrow" panose="020B0606020202030204" pitchFamily="34" charset="0"/>
              </a:rPr>
              <a:t>Plan the class period</a:t>
            </a:r>
            <a:endParaRPr lang="en-US" sz="60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591B6723-830B-4701-A8DA-250C824BEA5C}"/>
              </a:ext>
            </a:extLst>
          </p:cNvPr>
          <p:cNvSpPr>
            <a:spLocks noGrp="1"/>
          </p:cNvSpPr>
          <p:nvPr>
            <p:ph idx="1"/>
          </p:nvPr>
        </p:nvSpPr>
        <p:spPr>
          <a:xfrm>
            <a:off x="281354" y="1996820"/>
            <a:ext cx="8634045" cy="4069873"/>
          </a:xfrm>
        </p:spPr>
        <p:txBody>
          <a:bodyPr anchor="ctr">
            <a:normAutofit/>
          </a:bodyPr>
          <a:lstStyle/>
          <a:p>
            <a:pPr marL="0" indent="0">
              <a:spcBef>
                <a:spcPts val="0"/>
              </a:spcBef>
              <a:spcAft>
                <a:spcPts val="600"/>
              </a:spcAft>
              <a:buNone/>
            </a:pPr>
            <a:r>
              <a:rPr lang="en-US" sz="3600" dirty="0">
                <a:latin typeface="Arial Narrow" panose="020B0606020202030204" pitchFamily="34" charset="0"/>
              </a:rPr>
              <a:t>c. Practice. Use a variety of active, dramatic, and artistic experiences to make the learning fun and successful for the children. (20 minutes) </a:t>
            </a:r>
          </a:p>
          <a:p>
            <a:pPr marL="0" indent="0">
              <a:spcBef>
                <a:spcPts val="0"/>
              </a:spcBef>
              <a:spcAft>
                <a:spcPts val="600"/>
              </a:spcAft>
              <a:buNone/>
            </a:pPr>
            <a:r>
              <a:rPr lang="en-US" sz="3600" dirty="0">
                <a:latin typeface="Arial Narrow" panose="020B0606020202030204" pitchFamily="34" charset="0"/>
              </a:rPr>
              <a:t>d. Apply to life. Help children to apply what they have learned to the things they do each day. (3 minutes</a:t>
            </a:r>
            <a:r>
              <a:rPr lang="en-US" sz="2400" dirty="0">
                <a:latin typeface="Arial Narrow" panose="020B0606020202030204" pitchFamily="34" charset="0"/>
              </a:rPr>
              <a:t>)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DDCC35-B05B-4E47-AFC0-B7399B321919}"/>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862299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9574-8BA9-4E05-9C3A-1129758D2E89}"/>
              </a:ext>
            </a:extLst>
          </p:cNvPr>
          <p:cNvSpPr>
            <a:spLocks noGrp="1"/>
          </p:cNvSpPr>
          <p:nvPr>
            <p:ph type="title"/>
          </p:nvPr>
        </p:nvSpPr>
        <p:spPr>
          <a:xfrm>
            <a:off x="1136428" y="627564"/>
            <a:ext cx="7474172" cy="1325563"/>
          </a:xfrm>
        </p:spPr>
        <p:txBody>
          <a:bodyPr>
            <a:normAutofit/>
          </a:bodyPr>
          <a:lstStyle/>
          <a:p>
            <a:pPr>
              <a:spcBef>
                <a:spcPts val="0"/>
              </a:spcBef>
            </a:pPr>
            <a:r>
              <a:rPr lang="en-US" sz="6000" b="1" dirty="0">
                <a:latin typeface="Arial Narrow" panose="020B0606020202030204" pitchFamily="34" charset="0"/>
              </a:rPr>
              <a:t>Plan the class period</a:t>
            </a:r>
            <a:endParaRPr lang="en-US" sz="60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30E7513D-DBBD-480E-8C9B-4EC2657166A2}"/>
              </a:ext>
            </a:extLst>
          </p:cNvPr>
          <p:cNvSpPr>
            <a:spLocks noGrp="1"/>
          </p:cNvSpPr>
          <p:nvPr>
            <p:ph idx="1"/>
          </p:nvPr>
        </p:nvSpPr>
        <p:spPr>
          <a:xfrm>
            <a:off x="474785" y="2278173"/>
            <a:ext cx="8555958" cy="3450613"/>
          </a:xfrm>
        </p:spPr>
        <p:txBody>
          <a:bodyPr anchor="ctr">
            <a:normAutofit/>
          </a:bodyPr>
          <a:lstStyle/>
          <a:p>
            <a:pPr marL="0" indent="0">
              <a:spcBef>
                <a:spcPts val="0"/>
              </a:spcBef>
              <a:spcAft>
                <a:spcPts val="600"/>
              </a:spcAft>
              <a:buNone/>
            </a:pPr>
            <a:r>
              <a:rPr lang="en-US" sz="3600" dirty="0">
                <a:latin typeface="Arial Narrow" panose="020B0606020202030204" pitchFamily="34" charset="0"/>
              </a:rPr>
              <a:t>e. Evaluate. Check to see if each child has completed the requirement and reached your objectives. Stress participation and improvement rather than perfection</a:t>
            </a:r>
            <a:r>
              <a:rPr lang="en-US" sz="2400" dirty="0">
                <a:latin typeface="Arial Narrow" panose="020B0606020202030204" pitchFamily="34" charset="0"/>
              </a:rPr>
              <a: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0653EC2-0419-46A1-B0E6-0D2ABDA908C8}"/>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87689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0F16-9ACB-422F-9E35-E5C89CF449FB}"/>
              </a:ext>
            </a:extLst>
          </p:cNvPr>
          <p:cNvSpPr>
            <a:spLocks noGrp="1"/>
          </p:cNvSpPr>
          <p:nvPr>
            <p:ph type="title"/>
          </p:nvPr>
        </p:nvSpPr>
        <p:spPr>
          <a:xfrm>
            <a:off x="439615" y="627564"/>
            <a:ext cx="8170985" cy="1325563"/>
          </a:xfrm>
        </p:spPr>
        <p:txBody>
          <a:bodyPr>
            <a:normAutofit/>
          </a:bodyPr>
          <a:lstStyle/>
          <a:p>
            <a:pPr>
              <a:spcBef>
                <a:spcPts val="0"/>
              </a:spcBef>
            </a:pPr>
            <a:r>
              <a:rPr lang="en-US" sz="6000" b="1" dirty="0">
                <a:latin typeface="Arial Narrow" panose="020B0606020202030204" pitchFamily="34" charset="0"/>
              </a:rPr>
              <a:t>Plan the class period</a:t>
            </a:r>
            <a:endParaRPr lang="en-US" sz="60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627BCE36-8B3A-4418-AFDB-17B52C14AABA}"/>
              </a:ext>
            </a:extLst>
          </p:cNvPr>
          <p:cNvSpPr>
            <a:spLocks noGrp="1"/>
          </p:cNvSpPr>
          <p:nvPr>
            <p:ph idx="1"/>
          </p:nvPr>
        </p:nvSpPr>
        <p:spPr>
          <a:xfrm>
            <a:off x="439615" y="2278173"/>
            <a:ext cx="8475785" cy="3450613"/>
          </a:xfrm>
        </p:spPr>
        <p:txBody>
          <a:bodyPr anchor="ctr">
            <a:normAutofit/>
          </a:bodyPr>
          <a:lstStyle/>
          <a:p>
            <a:pPr marL="0" indent="0">
              <a:spcBef>
                <a:spcPts val="0"/>
              </a:spcBef>
              <a:spcAft>
                <a:spcPts val="600"/>
              </a:spcAft>
              <a:buNone/>
            </a:pPr>
            <a:r>
              <a:rPr lang="en-US" sz="3600" dirty="0">
                <a:latin typeface="Arial Narrow" panose="020B0606020202030204" pitchFamily="34" charset="0"/>
              </a:rPr>
              <a:t>Collect resources. Gather the information, supplies, books and audiovisual materials you need to make the activities exciting and practical. Use this manual as your resource library.</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21D514-E479-4E07-B53E-9DCD79118DFC}"/>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4172855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9839-7140-44B2-A417-799B70F34F4D}"/>
              </a:ext>
            </a:extLst>
          </p:cNvPr>
          <p:cNvSpPr>
            <a:spLocks noGrp="1"/>
          </p:cNvSpPr>
          <p:nvPr>
            <p:ph type="title"/>
          </p:nvPr>
        </p:nvSpPr>
        <p:spPr>
          <a:xfrm>
            <a:off x="439615" y="223117"/>
            <a:ext cx="8170985" cy="1325563"/>
          </a:xfrm>
        </p:spPr>
        <p:txBody>
          <a:bodyPr>
            <a:normAutofit/>
          </a:bodyPr>
          <a:lstStyle/>
          <a:p>
            <a:pPr>
              <a:spcBef>
                <a:spcPts val="0"/>
              </a:spcBef>
            </a:pPr>
            <a:r>
              <a:rPr lang="en-US" sz="6000" b="1" dirty="0">
                <a:latin typeface="Arial Narrow" panose="020B0606020202030204" pitchFamily="34" charset="0"/>
              </a:rPr>
              <a:t>Plan the class period</a:t>
            </a:r>
            <a:endParaRPr lang="en-US" sz="60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DA19E961-6E87-4AD0-915B-98682C462FCC}"/>
              </a:ext>
            </a:extLst>
          </p:cNvPr>
          <p:cNvSpPr>
            <a:spLocks noGrp="1"/>
          </p:cNvSpPr>
          <p:nvPr>
            <p:ph idx="1"/>
          </p:nvPr>
        </p:nvSpPr>
        <p:spPr>
          <a:xfrm>
            <a:off x="263769" y="1548680"/>
            <a:ext cx="8651631" cy="4764197"/>
          </a:xfrm>
        </p:spPr>
        <p:txBody>
          <a:bodyPr anchor="ctr">
            <a:noAutofit/>
          </a:bodyPr>
          <a:lstStyle/>
          <a:p>
            <a:pPr marL="0" indent="0">
              <a:spcBef>
                <a:spcPts val="0"/>
              </a:spcBef>
              <a:spcAft>
                <a:spcPts val="600"/>
              </a:spcAft>
              <a:buNone/>
            </a:pPr>
            <a:r>
              <a:rPr lang="en-US" sz="3600" dirty="0">
                <a:latin typeface="Arial Narrow" panose="020B0606020202030204" pitchFamily="34" charset="0"/>
              </a:rPr>
              <a:t>Teach the class. Your enthusiasm for the subject and for Jesus Christ is what will make the greatest difference in the children’s lives. “He taught in a way that made them feel the completeness of His identification with their interest and happiness. His instruction was so direct, His illustrations were so appropriate, His words so sympathetic and cheerful, that His hearers were charmed” (The Ministry of Healing, page 24).</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8188B-5912-41B5-A124-AB7546D87EEF}"/>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771126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F20B-4C38-4F67-B5AD-FF23FC0F1CEC}"/>
              </a:ext>
            </a:extLst>
          </p:cNvPr>
          <p:cNvSpPr>
            <a:spLocks noGrp="1"/>
          </p:cNvSpPr>
          <p:nvPr>
            <p:ph type="title"/>
          </p:nvPr>
        </p:nvSpPr>
        <p:spPr>
          <a:xfrm>
            <a:off x="316523" y="627564"/>
            <a:ext cx="8294077" cy="1325563"/>
          </a:xfrm>
        </p:spPr>
        <p:txBody>
          <a:bodyPr>
            <a:normAutofit/>
          </a:bodyPr>
          <a:lstStyle/>
          <a:p>
            <a:pPr>
              <a:spcBef>
                <a:spcPts val="0"/>
              </a:spcBef>
            </a:pPr>
            <a:r>
              <a:rPr lang="en-US" sz="6000" b="1" dirty="0">
                <a:latin typeface="Arial Narrow" panose="020B0606020202030204" pitchFamily="34" charset="0"/>
              </a:rPr>
              <a:t>Plan the class period</a:t>
            </a:r>
            <a:endParaRPr lang="en-US" sz="60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30FA37D5-DD04-42F7-88F9-C21EDF985A96}"/>
              </a:ext>
            </a:extLst>
          </p:cNvPr>
          <p:cNvSpPr>
            <a:spLocks noGrp="1"/>
          </p:cNvSpPr>
          <p:nvPr>
            <p:ph idx="1"/>
          </p:nvPr>
        </p:nvSpPr>
        <p:spPr>
          <a:xfrm>
            <a:off x="316523" y="2278173"/>
            <a:ext cx="8458200" cy="3450613"/>
          </a:xfrm>
        </p:spPr>
        <p:txBody>
          <a:bodyPr anchor="ctr">
            <a:noAutofit/>
          </a:bodyPr>
          <a:lstStyle/>
          <a:p>
            <a:pPr marL="0" indent="0">
              <a:spcBef>
                <a:spcPts val="0"/>
              </a:spcBef>
              <a:spcAft>
                <a:spcPts val="600"/>
              </a:spcAft>
              <a:buNone/>
            </a:pPr>
            <a:r>
              <a:rPr lang="en-US" sz="3600" dirty="0">
                <a:latin typeface="Arial Narrow" panose="020B0606020202030204" pitchFamily="34" charset="0"/>
              </a:rPr>
              <a:t>Evaluate the class. After the class, ask yourself, “did this class period help the children to love and live for Jesus? What things worked well? What could have made it better?” Let the children tell you how they liked the activity.</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E4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F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30898B-641F-4DF1-BE71-FBBFF7D6B96C}"/>
              </a:ext>
            </a:extLst>
          </p:cNvPr>
          <p:cNvPicPr>
            <a:picLocks noChangeAspect="1"/>
          </p:cNvPicPr>
          <p:nvPr/>
        </p:nvPicPr>
        <p:blipFill rotWithShape="1">
          <a:blip r:embed="rId2">
            <a:alphaModFix/>
          </a:blip>
          <a:srcRect l="3911" r="2939"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885945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10A3F699-8946-42D3-93A8-17A63226D5E9}"/>
              </a:ext>
            </a:extLst>
          </p:cNvPr>
          <p:cNvPicPr>
            <a:picLocks noChangeAspect="1"/>
          </p:cNvPicPr>
          <p:nvPr/>
        </p:nvPicPr>
        <p:blipFill rotWithShape="1">
          <a:blip r:embed="rId2"/>
          <a:srcRect l="4947" r="3975" b="-1"/>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425D80-4D38-4E67-80A7-BDFECA13972C}"/>
              </a:ext>
            </a:extLst>
          </p:cNvPr>
          <p:cNvSpPr>
            <a:spLocks noGrp="1"/>
          </p:cNvSpPr>
          <p:nvPr>
            <p:ph type="title"/>
          </p:nvPr>
        </p:nvSpPr>
        <p:spPr>
          <a:xfrm>
            <a:off x="4642338" y="444272"/>
            <a:ext cx="6906194" cy="1325563"/>
          </a:xfrm>
        </p:spPr>
        <p:txBody>
          <a:bodyPr>
            <a:noAutofit/>
          </a:bodyPr>
          <a:lstStyle/>
          <a:p>
            <a:pPr algn="ctr">
              <a:spcBef>
                <a:spcPts val="0"/>
              </a:spcBef>
            </a:pPr>
            <a:r>
              <a:rPr lang="en-US" sz="6000" dirty="0">
                <a:latin typeface="Arial Narrow" panose="020B0606020202030204" pitchFamily="34" charset="0"/>
              </a:rPr>
              <a:t>Adventurer Stars, Chips, and Awards</a:t>
            </a:r>
          </a:p>
        </p:txBody>
      </p:sp>
      <p:sp>
        <p:nvSpPr>
          <p:cNvPr id="3" name="Content Placeholder 2">
            <a:extLst>
              <a:ext uri="{FF2B5EF4-FFF2-40B4-BE49-F238E27FC236}">
                <a16:creationId xmlns:a16="http://schemas.microsoft.com/office/drawing/2014/main" id="{870E1243-D4AB-44DB-AFA1-24D77CA9C09D}"/>
              </a:ext>
            </a:extLst>
          </p:cNvPr>
          <p:cNvSpPr>
            <a:spLocks noGrp="1"/>
          </p:cNvSpPr>
          <p:nvPr>
            <p:ph idx="1"/>
          </p:nvPr>
        </p:nvSpPr>
        <p:spPr>
          <a:xfrm>
            <a:off x="5232519" y="2128250"/>
            <a:ext cx="6428911" cy="3762596"/>
          </a:xfrm>
        </p:spPr>
        <p:txBody>
          <a:bodyPr>
            <a:noAutofit/>
          </a:bodyPr>
          <a:lstStyle/>
          <a:p>
            <a:pPr marL="0" indent="0">
              <a:buNone/>
            </a:pPr>
            <a:r>
              <a:rPr lang="en-US" sz="3600" b="1" i="1" dirty="0"/>
              <a:t>Stars, chips, and awards </a:t>
            </a:r>
            <a:r>
              <a:rPr lang="en-US" sz="3600" dirty="0"/>
              <a:t>are fun ways for Adventurers to explore their world, learn skills, and be creative. When the requirements are completed, the Adventurer receives a patch that is proudly worn on his or her sash.</a:t>
            </a:r>
          </a:p>
        </p:txBody>
      </p:sp>
    </p:spTree>
    <p:extLst>
      <p:ext uri="{BB962C8B-B14F-4D97-AF65-F5344CB8AC3E}">
        <p14:creationId xmlns:p14="http://schemas.microsoft.com/office/powerpoint/2010/main" val="1216320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62927E89-A4CE-4847-A7D5-6EA5F7A4DD91}"/>
              </a:ext>
            </a:extLst>
          </p:cNvPr>
          <p:cNvPicPr>
            <a:picLocks noChangeAspect="1"/>
          </p:cNvPicPr>
          <p:nvPr/>
        </p:nvPicPr>
        <p:blipFill rotWithShape="1">
          <a:blip r:embed="rId2"/>
          <a:srcRect l="4947" r="3975" b="-1"/>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BAB79-172B-4D17-BF86-47231EE8A8FD}"/>
              </a:ext>
            </a:extLst>
          </p:cNvPr>
          <p:cNvSpPr>
            <a:spLocks noGrp="1"/>
          </p:cNvSpPr>
          <p:nvPr>
            <p:ph type="title"/>
          </p:nvPr>
        </p:nvSpPr>
        <p:spPr>
          <a:xfrm>
            <a:off x="4870939" y="395059"/>
            <a:ext cx="6290732" cy="1325563"/>
          </a:xfrm>
        </p:spPr>
        <p:txBody>
          <a:bodyPr>
            <a:noAutofit/>
          </a:bodyPr>
          <a:lstStyle/>
          <a:p>
            <a:pPr algn="ctr">
              <a:spcBef>
                <a:spcPts val="0"/>
              </a:spcBef>
            </a:pPr>
            <a:r>
              <a:rPr lang="en-US" sz="6000" dirty="0">
                <a:latin typeface="Arial Narrow" panose="020B0606020202030204" pitchFamily="34" charset="0"/>
              </a:rPr>
              <a:t>Adventurer Stars, Chips, and Awards</a:t>
            </a:r>
            <a:endParaRPr lang="en-US" sz="6000" dirty="0"/>
          </a:p>
        </p:txBody>
      </p:sp>
      <p:sp>
        <p:nvSpPr>
          <p:cNvPr id="3" name="Content Placeholder 2">
            <a:extLst>
              <a:ext uri="{FF2B5EF4-FFF2-40B4-BE49-F238E27FC236}">
                <a16:creationId xmlns:a16="http://schemas.microsoft.com/office/drawing/2014/main" id="{47EBEF09-83A1-4962-AEE9-1F6AD76E7C19}"/>
              </a:ext>
            </a:extLst>
          </p:cNvPr>
          <p:cNvSpPr>
            <a:spLocks noGrp="1"/>
          </p:cNvSpPr>
          <p:nvPr>
            <p:ph idx="1"/>
          </p:nvPr>
        </p:nvSpPr>
        <p:spPr>
          <a:xfrm>
            <a:off x="5119620" y="1904772"/>
            <a:ext cx="7072379" cy="4953228"/>
          </a:xfrm>
        </p:spPr>
        <p:txBody>
          <a:bodyPr>
            <a:noAutofit/>
          </a:bodyPr>
          <a:lstStyle/>
          <a:p>
            <a:pPr marL="0" indent="0">
              <a:buNone/>
            </a:pPr>
            <a:r>
              <a:rPr lang="en-US" sz="3600" i="1" dirty="0"/>
              <a:t>Patches for Little Lambs are called stars, for Eager Beavers they are called chips, and for Busy Bees through Helping Hands they are called awards. </a:t>
            </a:r>
            <a:r>
              <a:rPr lang="en-US" sz="3600" dirty="0"/>
              <a:t>In addition to patches that Adventurers earn during club meetings, there are many additional patches that parents and guardians can help their children earn at home.</a:t>
            </a:r>
          </a:p>
        </p:txBody>
      </p:sp>
    </p:spTree>
    <p:extLst>
      <p:ext uri="{BB962C8B-B14F-4D97-AF65-F5344CB8AC3E}">
        <p14:creationId xmlns:p14="http://schemas.microsoft.com/office/powerpoint/2010/main" val="3773521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88F4CC-F2B4-4A02-9A66-2A23FC2F13D4}"/>
              </a:ext>
            </a:extLst>
          </p:cNvPr>
          <p:cNvSpPr>
            <a:spLocks noGrp="1"/>
          </p:cNvSpPr>
          <p:nvPr>
            <p:ph type="title"/>
          </p:nvPr>
        </p:nvSpPr>
        <p:spPr>
          <a:xfrm>
            <a:off x="838201" y="365125"/>
            <a:ext cx="5393360" cy="1325563"/>
          </a:xfrm>
        </p:spPr>
        <p:txBody>
          <a:bodyPr>
            <a:normAutofit/>
          </a:bodyPr>
          <a:lstStyle/>
          <a:p>
            <a:pPr>
              <a:spcBef>
                <a:spcPts val="0"/>
              </a:spcBef>
            </a:pPr>
            <a:r>
              <a:rPr lang="en-US">
                <a:latin typeface="Arial Narrow" panose="020B0606020202030204" pitchFamily="34" charset="0"/>
              </a:rPr>
              <a:t>Investiture Requirements</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CC65F6A-2D9E-45DA-8876-626DE8C10626}"/>
              </a:ext>
            </a:extLst>
          </p:cNvPr>
          <p:cNvSpPr>
            <a:spLocks noGrp="1"/>
          </p:cNvSpPr>
          <p:nvPr>
            <p:ph idx="1"/>
          </p:nvPr>
        </p:nvSpPr>
        <p:spPr>
          <a:xfrm>
            <a:off x="838200" y="1825625"/>
            <a:ext cx="5393361" cy="2851883"/>
          </a:xfrm>
        </p:spPr>
        <p:txBody>
          <a:bodyPr>
            <a:normAutofit/>
          </a:bodyPr>
          <a:lstStyle/>
          <a:p>
            <a:pPr marL="0" indent="0">
              <a:buNone/>
            </a:pPr>
            <a:r>
              <a:rPr lang="en-US" sz="4000" dirty="0">
                <a:latin typeface="Arial Narrow" panose="020B0606020202030204" pitchFamily="34" charset="0"/>
              </a:rPr>
              <a:t>Busy Bees</a:t>
            </a:r>
          </a:p>
          <a:p>
            <a:pPr marL="0" indent="0">
              <a:buNone/>
            </a:pPr>
            <a:r>
              <a:rPr lang="en-US" sz="4000" dirty="0">
                <a:latin typeface="Arial Narrow" panose="020B0606020202030204" pitchFamily="34" charset="0"/>
              </a:rPr>
              <a:t>Sunbeam</a:t>
            </a:r>
          </a:p>
          <a:p>
            <a:pPr marL="0" indent="0">
              <a:buNone/>
            </a:pPr>
            <a:r>
              <a:rPr lang="en-US" sz="4000" dirty="0">
                <a:latin typeface="Arial Narrow" panose="020B0606020202030204" pitchFamily="34" charset="0"/>
              </a:rPr>
              <a:t>Builders</a:t>
            </a:r>
          </a:p>
          <a:p>
            <a:pPr marL="0" indent="0">
              <a:buNone/>
            </a:pPr>
            <a:r>
              <a:rPr lang="en-US" sz="4000" dirty="0">
                <a:latin typeface="Arial Narrow" panose="020B0606020202030204" pitchFamily="34" charset="0"/>
              </a:rPr>
              <a:t>Helping Hands</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B682193-7BA6-4836-8C21-FD1F717E58B1}"/>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10175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4880-E407-4A77-8CB8-3744FFBBC7B8}"/>
              </a:ext>
            </a:extLst>
          </p:cNvPr>
          <p:cNvSpPr>
            <a:spLocks noGrp="1"/>
          </p:cNvSpPr>
          <p:nvPr>
            <p:ph type="title"/>
          </p:nvPr>
        </p:nvSpPr>
        <p:spPr/>
        <p:txBody>
          <a:bodyPr>
            <a:normAutofit/>
          </a:bodyPr>
          <a:lstStyle/>
          <a:p>
            <a:r>
              <a:rPr lang="en-US" sz="6000" dirty="0">
                <a:latin typeface="Arial Narrow" panose="020B0606020202030204" pitchFamily="34" charset="0"/>
              </a:rPr>
              <a:t>Resources</a:t>
            </a:r>
          </a:p>
        </p:txBody>
      </p:sp>
      <p:sp>
        <p:nvSpPr>
          <p:cNvPr id="3" name="Content Placeholder 2">
            <a:extLst>
              <a:ext uri="{FF2B5EF4-FFF2-40B4-BE49-F238E27FC236}">
                <a16:creationId xmlns:a16="http://schemas.microsoft.com/office/drawing/2014/main" id="{A0E88A96-2433-49D0-A4A6-1985A8F7CCEB}"/>
              </a:ext>
            </a:extLst>
          </p:cNvPr>
          <p:cNvSpPr>
            <a:spLocks noGrp="1"/>
          </p:cNvSpPr>
          <p:nvPr>
            <p:ph idx="1"/>
          </p:nvPr>
        </p:nvSpPr>
        <p:spPr/>
        <p:txBody>
          <a:bodyPr/>
          <a:lstStyle/>
          <a:p>
            <a:pPr marL="0" indent="0">
              <a:buNone/>
            </a:pPr>
            <a:r>
              <a:rPr lang="en-US" dirty="0"/>
              <a:t>Adventurer Club Director’s Guide</a:t>
            </a:r>
          </a:p>
          <a:p>
            <a:pPr marL="0" indent="0">
              <a:buNone/>
            </a:pPr>
            <a:r>
              <a:rPr lang="en-US" dirty="0"/>
              <a:t>Teacher’s Resource Manual-  General Conference Youth Ministries Dept. 2004</a:t>
            </a:r>
          </a:p>
        </p:txBody>
      </p:sp>
      <p:pic>
        <p:nvPicPr>
          <p:cNvPr id="4" name="Picture 3">
            <a:extLst>
              <a:ext uri="{FF2B5EF4-FFF2-40B4-BE49-F238E27FC236}">
                <a16:creationId xmlns:a16="http://schemas.microsoft.com/office/drawing/2014/main" id="{BFA0E6AC-C111-4AFF-BC49-0A7258227E98}"/>
              </a:ext>
            </a:extLst>
          </p:cNvPr>
          <p:cNvPicPr>
            <a:picLocks noChangeAspect="1"/>
          </p:cNvPicPr>
          <p:nvPr/>
        </p:nvPicPr>
        <p:blipFill>
          <a:blip r:embed="rId2">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59665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A4973F8-6EE5-4EE7-9A20-1F0A80446BFC}"/>
              </a:ext>
            </a:extLst>
          </p:cNvPr>
          <p:cNvSpPr>
            <a:spLocks noGrp="1"/>
          </p:cNvSpPr>
          <p:nvPr>
            <p:ph type="title"/>
          </p:nvPr>
        </p:nvSpPr>
        <p:spPr>
          <a:xfrm>
            <a:off x="187570" y="171694"/>
            <a:ext cx="5393360" cy="1325563"/>
          </a:xfrm>
        </p:spPr>
        <p:txBody>
          <a:bodyPr>
            <a:normAutofit/>
          </a:bodyPr>
          <a:lstStyle/>
          <a:p>
            <a:pPr>
              <a:spcBef>
                <a:spcPts val="0"/>
              </a:spcBef>
            </a:pPr>
            <a:r>
              <a:rPr lang="en-US" b="1" dirty="0">
                <a:latin typeface="Arial Narrow" panose="020B0606020202030204" pitchFamily="34" charset="0"/>
              </a:rPr>
              <a:t>Objectives</a:t>
            </a:r>
            <a:endParaRPr lang="en-US" dirty="0">
              <a:latin typeface="Arial Narrow" panose="020B0606020202030204" pitchFamily="34" charset="0"/>
            </a:endParaRP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39DE952-59D8-47B1-BFD7-EF7AC40BD3D2}"/>
              </a:ext>
            </a:extLst>
          </p:cNvPr>
          <p:cNvSpPr>
            <a:spLocks noGrp="1"/>
          </p:cNvSpPr>
          <p:nvPr>
            <p:ph idx="1"/>
          </p:nvPr>
        </p:nvSpPr>
        <p:spPr>
          <a:xfrm>
            <a:off x="187570" y="1371600"/>
            <a:ext cx="6318738" cy="5345723"/>
          </a:xfrm>
        </p:spPr>
        <p:txBody>
          <a:bodyPr>
            <a:noAutofit/>
          </a:bodyPr>
          <a:lstStyle/>
          <a:p>
            <a:pPr marL="0" indent="0">
              <a:spcBef>
                <a:spcPts val="0"/>
              </a:spcBef>
              <a:spcAft>
                <a:spcPts val="600"/>
              </a:spcAft>
              <a:buNone/>
            </a:pPr>
            <a:r>
              <a:rPr lang="en-US" sz="3600" dirty="0">
                <a:latin typeface="Arial Narrow" panose="020B0606020202030204" pitchFamily="34" charset="0"/>
              </a:rPr>
              <a:t>5. to discover their God-given abilities and to know how to use them to benefit self and serve others; </a:t>
            </a:r>
          </a:p>
          <a:p>
            <a:pPr marL="0" indent="0">
              <a:spcBef>
                <a:spcPts val="0"/>
              </a:spcBef>
              <a:spcAft>
                <a:spcPts val="600"/>
              </a:spcAft>
              <a:buNone/>
            </a:pPr>
            <a:r>
              <a:rPr lang="en-US" sz="3600" dirty="0">
                <a:latin typeface="Arial Narrow" panose="020B0606020202030204" pitchFamily="34" charset="0"/>
              </a:rPr>
              <a:t>6. to discover God's world; </a:t>
            </a:r>
          </a:p>
          <a:p>
            <a:pPr marL="0" indent="0">
              <a:spcBef>
                <a:spcPts val="0"/>
              </a:spcBef>
              <a:spcAft>
                <a:spcPts val="600"/>
              </a:spcAft>
              <a:buNone/>
            </a:pPr>
            <a:r>
              <a:rPr lang="en-US" sz="3600" dirty="0">
                <a:latin typeface="Arial Narrow" panose="020B0606020202030204" pitchFamily="34" charset="0"/>
              </a:rPr>
              <a:t>7. to improve their understanding of what makes families strong; </a:t>
            </a:r>
          </a:p>
          <a:p>
            <a:pPr marL="0" indent="0">
              <a:spcBef>
                <a:spcPts val="0"/>
              </a:spcBef>
              <a:spcAft>
                <a:spcPts val="600"/>
              </a:spcAft>
              <a:buNone/>
            </a:pPr>
            <a:r>
              <a:rPr lang="en-US" sz="3600" dirty="0">
                <a:latin typeface="Arial Narrow" panose="020B0606020202030204" pitchFamily="34" charset="0"/>
              </a:rPr>
              <a:t>8. to develop parental support for the training of children.</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73E3AE74-6494-4688-9F38-A43E61430717}"/>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5636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7C31DF8-4CD3-4D31-83B8-3A968F59ED2A}"/>
              </a:ext>
            </a:extLst>
          </p:cNvPr>
          <p:cNvSpPr>
            <a:spLocks noGrp="1"/>
          </p:cNvSpPr>
          <p:nvPr>
            <p:ph type="title"/>
          </p:nvPr>
        </p:nvSpPr>
        <p:spPr>
          <a:xfrm>
            <a:off x="263769" y="365125"/>
            <a:ext cx="5967792" cy="1325563"/>
          </a:xfrm>
        </p:spPr>
        <p:txBody>
          <a:bodyPr>
            <a:normAutofit/>
          </a:bodyPr>
          <a:lstStyle/>
          <a:p>
            <a:pPr>
              <a:spcBef>
                <a:spcPts val="0"/>
              </a:spcBef>
            </a:pPr>
            <a:r>
              <a:rPr lang="en-US" b="1" dirty="0">
                <a:latin typeface="Arial Narrow" panose="020B0606020202030204" pitchFamily="34" charset="0"/>
              </a:rPr>
              <a:t>Nondiscrimination Policy</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952C84-6204-46EE-BD8D-E4B50FDB2298}"/>
              </a:ext>
            </a:extLst>
          </p:cNvPr>
          <p:cNvSpPr>
            <a:spLocks noGrp="1"/>
          </p:cNvSpPr>
          <p:nvPr>
            <p:ph idx="1"/>
          </p:nvPr>
        </p:nvSpPr>
        <p:spPr>
          <a:xfrm>
            <a:off x="263770" y="1825625"/>
            <a:ext cx="5967792" cy="4351338"/>
          </a:xfrm>
        </p:spPr>
        <p:txBody>
          <a:bodyPr>
            <a:normAutofit/>
          </a:bodyPr>
          <a:lstStyle/>
          <a:p>
            <a:pPr marL="0" indent="0">
              <a:spcBef>
                <a:spcPts val="0"/>
              </a:spcBef>
              <a:spcAft>
                <a:spcPts val="600"/>
              </a:spcAft>
              <a:buNone/>
            </a:pPr>
            <a:r>
              <a:rPr lang="en-US" sz="3600" dirty="0">
                <a:latin typeface="Arial Narrow" panose="020B0606020202030204" pitchFamily="34" charset="0"/>
              </a:rPr>
              <a:t>It is the policy of the Seventh-day Adventist Church to admit children to all the rights, privileges, programs and activities made available by the church, regardless of race, gender, handicap, or religion</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5C25A5BC-B03C-4446-81B8-6BDD672C7CB0}"/>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6466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790F979-8805-4BFC-82AB-469DF8779709}"/>
              </a:ext>
            </a:extLst>
          </p:cNvPr>
          <p:cNvSpPr>
            <a:spLocks noGrp="1"/>
          </p:cNvSpPr>
          <p:nvPr>
            <p:ph type="title"/>
          </p:nvPr>
        </p:nvSpPr>
        <p:spPr>
          <a:xfrm>
            <a:off x="211014" y="365125"/>
            <a:ext cx="6538587" cy="1325563"/>
          </a:xfrm>
        </p:spPr>
        <p:txBody>
          <a:bodyPr>
            <a:normAutofit/>
          </a:bodyPr>
          <a:lstStyle/>
          <a:p>
            <a:pPr>
              <a:spcBef>
                <a:spcPts val="0"/>
              </a:spcBef>
            </a:pPr>
            <a:r>
              <a:rPr lang="en-US" b="1" dirty="0">
                <a:latin typeface="Arial Narrow" panose="020B0606020202030204" pitchFamily="34" charset="0"/>
              </a:rPr>
              <a:t>Adventurer Club Curriculum </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341C1B5-E810-48DF-89D7-F1DE05449B7D}"/>
              </a:ext>
            </a:extLst>
          </p:cNvPr>
          <p:cNvSpPr>
            <a:spLocks noGrp="1"/>
          </p:cNvSpPr>
          <p:nvPr>
            <p:ph idx="1"/>
          </p:nvPr>
        </p:nvSpPr>
        <p:spPr>
          <a:xfrm>
            <a:off x="211014" y="1825625"/>
            <a:ext cx="6207371" cy="4351338"/>
          </a:xfrm>
        </p:spPr>
        <p:txBody>
          <a:bodyPr>
            <a:normAutofit/>
          </a:bodyPr>
          <a:lstStyle/>
          <a:p>
            <a:pPr marL="0" indent="0">
              <a:spcBef>
                <a:spcPts val="0"/>
              </a:spcBef>
              <a:spcAft>
                <a:spcPts val="600"/>
              </a:spcAft>
              <a:buNone/>
            </a:pPr>
            <a:r>
              <a:rPr lang="en-US" sz="3600" dirty="0">
                <a:latin typeface="Arial Narrow" panose="020B0606020202030204" pitchFamily="34" charset="0"/>
              </a:rPr>
              <a:t>The Adventurer Club curriculum is designed for children in pre-kindergarten through fourth grade. Curriculum requirements for each level are divided into five areas: </a:t>
            </a:r>
            <a:r>
              <a:rPr lang="en-US" sz="3600" b="1" i="1" dirty="0">
                <a:latin typeface="Arial Narrow" panose="020B0606020202030204" pitchFamily="34" charset="0"/>
              </a:rPr>
              <a:t>Basic, My God, My Self, My Family, and My World. </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C31103E8-5BFA-44AF-8E19-3656FD7DA849}"/>
              </a:ext>
            </a:extLst>
          </p:cNvPr>
          <p:cNvPicPr>
            <a:picLocks noChangeAspect="1"/>
          </p:cNvPicPr>
          <p:nvPr/>
        </p:nvPicPr>
        <p:blipFill rotWithShape="1">
          <a:blip r:embed="rId3"/>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6214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078A42-DA84-46EC-8955-8032AEE156DC}"/>
              </a:ext>
            </a:extLst>
          </p:cNvPr>
          <p:cNvSpPr>
            <a:spLocks noGrp="1"/>
          </p:cNvSpPr>
          <p:nvPr>
            <p:ph type="title"/>
          </p:nvPr>
        </p:nvSpPr>
        <p:spPr>
          <a:xfrm>
            <a:off x="524740" y="620392"/>
            <a:ext cx="4381367" cy="5504688"/>
          </a:xfrm>
        </p:spPr>
        <p:txBody>
          <a:bodyPr>
            <a:normAutofit/>
          </a:bodyPr>
          <a:lstStyle/>
          <a:p>
            <a:pPr algn="ctr"/>
            <a:r>
              <a:rPr lang="en-US" sz="6000" dirty="0">
                <a:solidFill>
                  <a:schemeClr val="bg1"/>
                </a:solidFill>
                <a:latin typeface="Arial Narrow" panose="020B0606020202030204" pitchFamily="34" charset="0"/>
              </a:rPr>
              <a:t>Adventurer Levels</a:t>
            </a:r>
          </a:p>
        </p:txBody>
      </p:sp>
      <p:graphicFrame>
        <p:nvGraphicFramePr>
          <p:cNvPr id="5" name="Content Placeholder 2">
            <a:extLst>
              <a:ext uri="{FF2B5EF4-FFF2-40B4-BE49-F238E27FC236}">
                <a16:creationId xmlns:a16="http://schemas.microsoft.com/office/drawing/2014/main" id="{9B3349E0-ED37-43B6-9A18-D7B57DC35F96}"/>
              </a:ext>
            </a:extLst>
          </p:cNvPr>
          <p:cNvGraphicFramePr>
            <a:graphicFrameLocks noGrp="1"/>
          </p:cNvGraphicFramePr>
          <p:nvPr>
            <p:ph idx="1"/>
            <p:extLst>
              <p:ext uri="{D42A27DB-BD31-4B8C-83A1-F6EECF244321}">
                <p14:modId xmlns:p14="http://schemas.microsoft.com/office/powerpoint/2010/main" val="373812743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89E4E81C-95CA-4923-8E82-2D76EF33CDA9}"/>
              </a:ext>
            </a:extLst>
          </p:cNvPr>
          <p:cNvPicPr>
            <a:picLocks noChangeAspect="1"/>
          </p:cNvPicPr>
          <p:nvPr/>
        </p:nvPicPr>
        <p:blipFill>
          <a:blip r:embed="rId7">
            <a:alphaModFix amt="50000"/>
          </a:blip>
          <a:stretch>
            <a:fillRect/>
          </a:stretch>
        </p:blipFill>
        <p:spPr>
          <a:xfrm>
            <a:off x="10691446" y="155488"/>
            <a:ext cx="1359877" cy="1266196"/>
          </a:xfrm>
          <a:prstGeom prst="rect">
            <a:avLst/>
          </a:prstGeom>
        </p:spPr>
      </p:pic>
    </p:spTree>
    <p:extLst>
      <p:ext uri="{BB962C8B-B14F-4D97-AF65-F5344CB8AC3E}">
        <p14:creationId xmlns:p14="http://schemas.microsoft.com/office/powerpoint/2010/main" val="282305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0D869D3-0A39-4F70-8627-3487491BF830}"/>
              </a:ext>
            </a:extLst>
          </p:cNvPr>
          <p:cNvSpPr>
            <a:spLocks noGrp="1"/>
          </p:cNvSpPr>
          <p:nvPr>
            <p:ph type="title"/>
          </p:nvPr>
        </p:nvSpPr>
        <p:spPr>
          <a:xfrm>
            <a:off x="492371" y="1027906"/>
            <a:ext cx="5739191" cy="1325563"/>
          </a:xfrm>
        </p:spPr>
        <p:txBody>
          <a:bodyPr>
            <a:normAutofit/>
          </a:bodyPr>
          <a:lstStyle/>
          <a:p>
            <a:pPr algn="ctr">
              <a:spcBef>
                <a:spcPts val="0"/>
              </a:spcBef>
            </a:pPr>
            <a:r>
              <a:rPr lang="en-US" sz="6000" b="1" dirty="0">
                <a:latin typeface="Arial Narrow" panose="020B0606020202030204" pitchFamily="34" charset="0"/>
              </a:rPr>
              <a:t>Basic</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69C833-831A-4754-9EA0-3E6E832B4383}"/>
              </a:ext>
            </a:extLst>
          </p:cNvPr>
          <p:cNvSpPr>
            <a:spLocks noGrp="1"/>
          </p:cNvSpPr>
          <p:nvPr>
            <p:ph idx="1"/>
          </p:nvPr>
        </p:nvSpPr>
        <p:spPr>
          <a:xfrm>
            <a:off x="492370" y="2875154"/>
            <a:ext cx="5739192" cy="2693621"/>
          </a:xfrm>
        </p:spPr>
        <p:txBody>
          <a:bodyPr>
            <a:normAutofit/>
          </a:bodyPr>
          <a:lstStyle/>
          <a:p>
            <a:pPr marL="0" indent="0">
              <a:spcBef>
                <a:spcPts val="0"/>
              </a:spcBef>
              <a:spcAft>
                <a:spcPts val="600"/>
              </a:spcAft>
              <a:buNone/>
            </a:pPr>
            <a:r>
              <a:rPr lang="en-US" sz="3600" b="1" dirty="0">
                <a:latin typeface="Arial Narrow" panose="020B0606020202030204" pitchFamily="34" charset="0"/>
              </a:rPr>
              <a:t>Goal:</a:t>
            </a:r>
            <a:r>
              <a:rPr lang="en-US" sz="3600" dirty="0">
                <a:latin typeface="Arial Narrow" panose="020B0606020202030204" pitchFamily="34" charset="0"/>
              </a:rPr>
              <a:t> To ensure that the children have the background necessary to receive maximum benefit from the Adventurer program.</a:t>
            </a:r>
          </a:p>
          <a:p>
            <a:pPr marL="0" indent="0">
              <a:spcBef>
                <a:spcPts val="0"/>
              </a:spcBef>
              <a:spcAft>
                <a:spcPts val="600"/>
              </a:spcAft>
              <a:buNone/>
            </a:pPr>
            <a:endParaRPr lang="en-US" dirty="0">
              <a:latin typeface="Arial Narrow" panose="020B0606020202030204" pitchFamily="34" charset="0"/>
            </a:endParaRP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C9F686E0-AE59-4DCE-B448-BD980C94B9E7}"/>
              </a:ext>
            </a:extLst>
          </p:cNvPr>
          <p:cNvPicPr>
            <a:picLocks noChangeAspect="1"/>
          </p:cNvPicPr>
          <p:nvPr/>
        </p:nvPicPr>
        <p:blipFill rotWithShape="1">
          <a:blip r:embed="rId2"/>
          <a:srcRect l="3986" r="3011"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5123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B4BE-8D3B-4E02-81E1-DDDB38449806}"/>
              </a:ext>
            </a:extLst>
          </p:cNvPr>
          <p:cNvSpPr>
            <a:spLocks noGrp="1"/>
          </p:cNvSpPr>
          <p:nvPr>
            <p:ph type="title"/>
          </p:nvPr>
        </p:nvSpPr>
        <p:spPr/>
        <p:txBody>
          <a:bodyPr/>
          <a:lstStyle/>
          <a:p>
            <a:pPr>
              <a:lnSpc>
                <a:spcPct val="125000"/>
              </a:lnSpc>
              <a:spcBef>
                <a:spcPts val="0"/>
              </a:spcBef>
            </a:pPr>
            <a:r>
              <a:rPr lang="en-US" sz="4400" b="1" dirty="0">
                <a:latin typeface="Arial Narrow" panose="020B0606020202030204" pitchFamily="34" charset="0"/>
              </a:rPr>
              <a:t>Major Components</a:t>
            </a:r>
          </a:p>
        </p:txBody>
      </p:sp>
      <p:graphicFrame>
        <p:nvGraphicFramePr>
          <p:cNvPr id="6" name="Content Placeholder 2">
            <a:extLst>
              <a:ext uri="{FF2B5EF4-FFF2-40B4-BE49-F238E27FC236}">
                <a16:creationId xmlns:a16="http://schemas.microsoft.com/office/drawing/2014/main" id="{31487451-1350-4E1C-B819-F1A3AFF40665}"/>
              </a:ext>
            </a:extLst>
          </p:cNvPr>
          <p:cNvGraphicFramePr>
            <a:graphicFrameLocks noGrp="1"/>
          </p:cNvGraphicFramePr>
          <p:nvPr>
            <p:ph idx="1"/>
            <p:extLst>
              <p:ext uri="{D42A27DB-BD31-4B8C-83A1-F6EECF244321}">
                <p14:modId xmlns:p14="http://schemas.microsoft.com/office/powerpoint/2010/main" val="10815566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8366BD5-2924-4B41-A20B-98C90388D09E}"/>
              </a:ext>
            </a:extLst>
          </p:cNvPr>
          <p:cNvPicPr>
            <a:picLocks noChangeAspect="1"/>
          </p:cNvPicPr>
          <p:nvPr/>
        </p:nvPicPr>
        <p:blipFill>
          <a:blip r:embed="rId7">
            <a:alphaModFix amt="50000"/>
          </a:blip>
          <a:stretch>
            <a:fillRect/>
          </a:stretch>
        </p:blipFill>
        <p:spPr>
          <a:xfrm>
            <a:off x="10400283" y="230188"/>
            <a:ext cx="1568557" cy="1460500"/>
          </a:xfrm>
          <a:prstGeom prst="rect">
            <a:avLst/>
          </a:prstGeom>
        </p:spPr>
      </p:pic>
    </p:spTree>
    <p:extLst>
      <p:ext uri="{BB962C8B-B14F-4D97-AF65-F5344CB8AC3E}">
        <p14:creationId xmlns:p14="http://schemas.microsoft.com/office/powerpoint/2010/main" val="841782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1379</Words>
  <Application>Microsoft Macintosh PowerPoint</Application>
  <PresentationFormat>Widescreen</PresentationFormat>
  <Paragraphs>114</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Narrow</vt:lpstr>
      <vt:lpstr>Calibri</vt:lpstr>
      <vt:lpstr>Calibri Light</vt:lpstr>
      <vt:lpstr>Office Theme</vt:lpstr>
      <vt:lpstr>Adventurer Curriculum and Awards</vt:lpstr>
      <vt:lpstr> Philosophy of the Adventurer Club  </vt:lpstr>
      <vt:lpstr>Objectives</vt:lpstr>
      <vt:lpstr>Objectives</vt:lpstr>
      <vt:lpstr>Nondiscrimination Policy</vt:lpstr>
      <vt:lpstr>Adventurer Club Curriculum </vt:lpstr>
      <vt:lpstr>Adventurer Levels</vt:lpstr>
      <vt:lpstr>Basic</vt:lpstr>
      <vt:lpstr>Major Components</vt:lpstr>
      <vt:lpstr>Concepts</vt:lpstr>
      <vt:lpstr>My God</vt:lpstr>
      <vt:lpstr>Major Components</vt:lpstr>
      <vt:lpstr>Concepts</vt:lpstr>
      <vt:lpstr>MYSELF</vt:lpstr>
      <vt:lpstr>Major Components</vt:lpstr>
      <vt:lpstr>Concepts</vt:lpstr>
      <vt:lpstr>MY FAMILY</vt:lpstr>
      <vt:lpstr>Major Components</vt:lpstr>
      <vt:lpstr>Components</vt:lpstr>
      <vt:lpstr>My World </vt:lpstr>
      <vt:lpstr>Major Components</vt:lpstr>
      <vt:lpstr>Components</vt:lpstr>
      <vt:lpstr>How to Teach an Adventurer Class</vt:lpstr>
      <vt:lpstr>How to Teach an Adventurer Class</vt:lpstr>
      <vt:lpstr>How to Teach an Adventurer Class</vt:lpstr>
      <vt:lpstr>How to Teach an Adventurer Class</vt:lpstr>
      <vt:lpstr>How to Teach an Adventurer Class</vt:lpstr>
      <vt:lpstr>How to Teach an Adventurer Class</vt:lpstr>
      <vt:lpstr>Plan the class period</vt:lpstr>
      <vt:lpstr>Plan the class period</vt:lpstr>
      <vt:lpstr>Plan the class period</vt:lpstr>
      <vt:lpstr>Plan the class period</vt:lpstr>
      <vt:lpstr>Plan the class period</vt:lpstr>
      <vt:lpstr>Plan the class period</vt:lpstr>
      <vt:lpstr>Plan the class period</vt:lpstr>
      <vt:lpstr>Adventurer Stars, Chips, and Awards</vt:lpstr>
      <vt:lpstr>Adventurer Stars, Chips, and Awards</vt:lpstr>
      <vt:lpstr>Investiture Requirements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Adventurer Curriculum and Awards</dc:title>
  <dc:creator>Pikesville SDA Church</dc:creator>
  <cp:lastModifiedBy>Carl Rodriguez</cp:lastModifiedBy>
  <cp:revision>5</cp:revision>
  <dcterms:created xsi:type="dcterms:W3CDTF">2020-12-04T14:42:03Z</dcterms:created>
  <dcterms:modified xsi:type="dcterms:W3CDTF">2021-01-22T18:14:54Z</dcterms:modified>
</cp:coreProperties>
</file>