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0"/>
  </p:notesMasterIdLst>
  <p:sldIdLst>
    <p:sldId id="256" r:id="rId2"/>
    <p:sldId id="270" r:id="rId3"/>
    <p:sldId id="338" r:id="rId4"/>
    <p:sldId id="339" r:id="rId5"/>
    <p:sldId id="317" r:id="rId6"/>
    <p:sldId id="337" r:id="rId7"/>
    <p:sldId id="334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20"/>
    <p:restoredTop sz="95872"/>
  </p:normalViewPr>
  <p:slideViewPr>
    <p:cSldViewPr snapToGrid="0" snapToObjects="1">
      <p:cViewPr varScale="1">
        <p:scale>
          <a:sx n="106" d="100"/>
          <a:sy n="106" d="100"/>
        </p:scale>
        <p:origin x="1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1910E-10D7-9342-93E8-B674D0A78637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A4C56-44ED-3D41-90B8-C3B83687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9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9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5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9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9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1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9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5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0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63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852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4" r:id="rId7"/>
    <p:sldLayoutId id="2147483695" r:id="rId8"/>
    <p:sldLayoutId id="2147483696" r:id="rId9"/>
    <p:sldLayoutId id="2147483698" r:id="rId10"/>
    <p:sldLayoutId id="214748369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1197"/>
            <a:ext cx="5009388" cy="578936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C1DACA-C266-8148-8834-93EBFFB3D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26" y="1419225"/>
            <a:ext cx="4320227" cy="239511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Recruiting your</a:t>
            </a:r>
            <a:b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</a:br>
            <a:b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A-team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99452-DDDC-B340-B286-EB58CA9CE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125" y="5232272"/>
            <a:ext cx="4320228" cy="80779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Carl Rodriguez</a:t>
            </a:r>
          </a:p>
          <a:p>
            <a:pPr>
              <a:spcAft>
                <a:spcPts val="0"/>
              </a:spcAft>
            </a:pPr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Chesapeake Conference</a:t>
            </a:r>
          </a:p>
        </p:txBody>
      </p:sp>
      <p:pic>
        <p:nvPicPr>
          <p:cNvPr id="10" name="Picture 9" descr="Logo&#10;&#10;Description automatically generated with medium confidence">
            <a:extLst>
              <a:ext uri="{FF2B5EF4-FFF2-40B4-BE49-F238E27FC236}">
                <a16:creationId xmlns:a16="http://schemas.microsoft.com/office/drawing/2014/main" id="{0E829B97-905A-1C41-A2E5-9E6AE7A9223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846514" y="2286988"/>
            <a:ext cx="5710061" cy="228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25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F404A9-EE14-704D-B8B8-B0DFB352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770727"/>
            <a:ext cx="3259016" cy="1160535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rgbClr val="FFFFFF"/>
                </a:solidFill>
              </a:rPr>
              <a:t>Recruiting your  A-team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DCE-60C8-1149-AB33-03EC24E2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193" y="2324945"/>
            <a:ext cx="3259016" cy="3671936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1- The leader comprehends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    his or her vision and mission</a:t>
            </a:r>
          </a:p>
          <a:p>
            <a:pPr marL="0" indent="0">
              <a:spcBef>
                <a:spcPts val="0"/>
              </a:spcBef>
              <a:buNone/>
            </a:pPr>
            <a:endParaRPr lang="en-US" sz="500" dirty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2- Finding Position Players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    (GPS)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500" dirty="0">
                <a:solidFill>
                  <a:srgbClr val="FFFFFF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3- Trust breed's trust</a:t>
            </a:r>
          </a:p>
          <a:p>
            <a:pPr marL="0" indent="0">
              <a:spcBef>
                <a:spcPts val="0"/>
              </a:spcBef>
              <a:buNone/>
            </a:pPr>
            <a:endParaRPr lang="en-US" sz="500" dirty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4- Know how to have fun </a:t>
            </a:r>
          </a:p>
          <a:p>
            <a:pPr marL="0" indent="0">
              <a:spcBef>
                <a:spcPts val="0"/>
              </a:spcBef>
              <a:buNone/>
            </a:pPr>
            <a:endParaRPr lang="en-US" sz="500" dirty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FFFF"/>
                </a:solidFill>
              </a:rPr>
              <a:t>5- Be organized</a:t>
            </a:r>
          </a:p>
        </p:txBody>
      </p:sp>
      <p:pic>
        <p:nvPicPr>
          <p:cNvPr id="4" name="Picture 3" descr="A group of hands holding each other&#10;&#10;Description automatically generated with low confidence">
            <a:extLst>
              <a:ext uri="{FF2B5EF4-FFF2-40B4-BE49-F238E27FC236}">
                <a16:creationId xmlns:a16="http://schemas.microsoft.com/office/drawing/2014/main" id="{AB4F72FF-C8B4-0140-BDC2-0ACF9AC3C9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93" r="12987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53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 descr="A group of people holding a sign&#10;&#10;Description automatically generated with low confidence">
            <a:extLst>
              <a:ext uri="{FF2B5EF4-FFF2-40B4-BE49-F238E27FC236}">
                <a16:creationId xmlns:a16="http://schemas.microsoft.com/office/drawing/2014/main" id="{4B8E5128-EA3B-5244-B76D-C597965A7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21" y="1196541"/>
            <a:ext cx="5724770" cy="4805247"/>
          </a:xfrm>
          <a:prstGeom prst="rect">
            <a:avLst/>
          </a:prstGeom>
        </p:spPr>
      </p:pic>
      <p:sp>
        <p:nvSpPr>
          <p:cNvPr id="23" name="Rectangle 14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6AA0D4-75DC-074B-BBE9-F574F7DD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632598"/>
            <a:ext cx="4597758" cy="93540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Expectations</a:t>
            </a:r>
          </a:p>
        </p:txBody>
      </p:sp>
      <p:sp>
        <p:nvSpPr>
          <p:cNvPr id="24" name="Content Placeholder 7">
            <a:extLst>
              <a:ext uri="{FF2B5EF4-FFF2-40B4-BE49-F238E27FC236}">
                <a16:creationId xmlns:a16="http://schemas.microsoft.com/office/drawing/2014/main" id="{C4CC3467-067B-4D72-B746-9FF8E68B4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47" y="1665518"/>
            <a:ext cx="4597758" cy="45598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1- People wanting to join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    your team expect you to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    know your Vision and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    Mission.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2- Vision allows me to say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	yes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3- Mission allows me to say 	no</a:t>
            </a:r>
          </a:p>
        </p:txBody>
      </p:sp>
    </p:spTree>
    <p:extLst>
      <p:ext uri="{BB962C8B-B14F-4D97-AF65-F5344CB8AC3E}">
        <p14:creationId xmlns:p14="http://schemas.microsoft.com/office/powerpoint/2010/main" val="2727532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1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3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F404A9-EE14-704D-B8B8-B0DFB352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400" dirty="0">
                <a:solidFill>
                  <a:srgbClr val="FFFFFF"/>
                </a:solidFill>
              </a:rPr>
              <a:t>Finding Position Players</a:t>
            </a:r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DCE-60C8-1149-AB33-03EC24E2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3495882"/>
            <a:ext cx="3123783" cy="2102471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FFFFFF"/>
                </a:solidFill>
              </a:rPr>
              <a:t>If you need a catcher, why ask a shortstop to play catcher?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3E1A9B-6662-CF43-B4A1-1B11F8730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86" r="19477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07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81278E-BAC3-4044-819F-26094EEFF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7085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FF"/>
                </a:solidFill>
              </a:rPr>
              <a:t>Trust </a:t>
            </a:r>
            <a:br>
              <a:rPr lang="en-US" sz="3600" b="1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breeds </a:t>
            </a:r>
            <a:br>
              <a:rPr lang="en-US" sz="3600" b="1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Trust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BE9E8-5ACD-874A-ABEA-B11660941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224" y="3011892"/>
            <a:ext cx="3409782" cy="24317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“Consecrated ignorance               and dedicated incompetence” 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FFFF"/>
                </a:solidFill>
              </a:rPr>
              <a:t>Dr. Ronald Peters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79700FD7-2ED0-7F4F-B337-DB78C2991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2231" y="1048035"/>
            <a:ext cx="6831503" cy="474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73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5729A4-6F0F-4423-AD0C-EF27345E6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4CB79E-F775-42E6-994C-D5FA8C17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AB5B94-95EF-4963-859C-1FA406D62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418F9-B1A3-4097-9C97-E1C9F3149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9C929DB-868A-5F49-B7CC-7C42130989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47" r="6580" b="2"/>
          <a:stretch/>
        </p:blipFill>
        <p:spPr>
          <a:xfrm>
            <a:off x="441856" y="685437"/>
            <a:ext cx="7595655" cy="585645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B5E8ED2-C3EC-40AD-BDB9-27E589B52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3" y="457202"/>
            <a:ext cx="3615593" cy="5859734"/>
          </a:xfrm>
          <a:prstGeom prst="rect">
            <a:avLst/>
          </a:prstGeom>
          <a:solidFill>
            <a:srgbClr val="63AF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32FF5C-5221-F84D-9011-E5E8D467354E}"/>
              </a:ext>
            </a:extLst>
          </p:cNvPr>
          <p:cNvSpPr/>
          <p:nvPr/>
        </p:nvSpPr>
        <p:spPr>
          <a:xfrm>
            <a:off x="8615716" y="976382"/>
            <a:ext cx="28007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</a:rPr>
              <a:t>Know how </a:t>
            </a:r>
          </a:p>
          <a:p>
            <a:pPr algn="ctr"/>
            <a:r>
              <a:rPr lang="en-US" sz="3600" b="1" dirty="0">
                <a:solidFill>
                  <a:srgbClr val="FFFFFF"/>
                </a:solidFill>
              </a:rPr>
              <a:t>to have fun </a:t>
            </a:r>
            <a:endParaRPr lang="en-US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CD1536-3C53-3F48-97A1-7187C11BAFA2}"/>
              </a:ext>
            </a:extLst>
          </p:cNvPr>
          <p:cNvSpPr txBox="1"/>
          <p:nvPr/>
        </p:nvSpPr>
        <p:spPr>
          <a:xfrm>
            <a:off x="8670384" y="3613666"/>
            <a:ext cx="2680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Share some ideas of </a:t>
            </a:r>
          </a:p>
          <a:p>
            <a:pPr algn="ctr"/>
            <a:r>
              <a:rPr lang="en-US" sz="3200" dirty="0"/>
              <a:t>Kosher Fun</a:t>
            </a:r>
          </a:p>
        </p:txBody>
      </p:sp>
    </p:spTree>
    <p:extLst>
      <p:ext uri="{BB962C8B-B14F-4D97-AF65-F5344CB8AC3E}">
        <p14:creationId xmlns:p14="http://schemas.microsoft.com/office/powerpoint/2010/main" val="1048134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BFBA73-F0D7-1C45-9C9A-D43993421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89" y="723899"/>
            <a:ext cx="6217188" cy="5666665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5238F1-89CD-0A43-8171-9F3A93C9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723899"/>
            <a:ext cx="4597758" cy="1832887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Ideas for  showing you are  Organized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90098-E03D-B44E-A18A-094D6FAB4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27" y="3149703"/>
            <a:ext cx="4803573" cy="32337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800" cap="all" dirty="0">
                <a:solidFill>
                  <a:srgbClr val="FFFFFF"/>
                </a:solidFill>
              </a:rPr>
              <a:t>1- Vetting Process</a:t>
            </a:r>
          </a:p>
          <a:p>
            <a:pPr marL="0" indent="0">
              <a:buNone/>
            </a:pPr>
            <a:r>
              <a:rPr lang="en-US" sz="2800" cap="all" dirty="0">
                <a:solidFill>
                  <a:srgbClr val="FFFFFF"/>
                </a:solidFill>
              </a:rPr>
              <a:t>2- Requirements for </a:t>
            </a:r>
          </a:p>
          <a:p>
            <a:pPr marL="0" indent="0">
              <a:buNone/>
            </a:pPr>
            <a:r>
              <a:rPr lang="en-US" sz="2800" cap="all" dirty="0">
                <a:solidFill>
                  <a:srgbClr val="FFFFFF"/>
                </a:solidFill>
              </a:rPr>
              <a:t>     Position</a:t>
            </a:r>
          </a:p>
          <a:p>
            <a:pPr marL="0" indent="0">
              <a:buNone/>
            </a:pPr>
            <a:r>
              <a:rPr lang="en-US" sz="2800" cap="all" dirty="0">
                <a:solidFill>
                  <a:srgbClr val="FFFFFF"/>
                </a:solidFill>
              </a:rPr>
              <a:t>3- Calendar of Events</a:t>
            </a:r>
          </a:p>
          <a:p>
            <a:pPr marL="0" indent="0">
              <a:buNone/>
            </a:pPr>
            <a:endParaRPr lang="en-US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03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588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26C5D5-2A44-CF40-AB60-ABE56EFDB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59" y="938022"/>
            <a:ext cx="6647905" cy="6081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Time to wrap it up!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1122BF-6AF4-C648-ACCD-2FECA5629BC2}"/>
              </a:ext>
            </a:extLst>
          </p:cNvPr>
          <p:cNvSpPr txBox="1"/>
          <p:nvPr/>
        </p:nvSpPr>
        <p:spPr>
          <a:xfrm>
            <a:off x="807559" y="1882990"/>
            <a:ext cx="7007385" cy="42511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800" dirty="0">
                <a:solidFill>
                  <a:srgbClr val="FFFFFF"/>
                </a:solidFill>
              </a:rPr>
              <a:t>1- Leader comprehends 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800" dirty="0">
                <a:solidFill>
                  <a:srgbClr val="FFFFFF"/>
                </a:solidFill>
              </a:rPr>
              <a:t>    his or her vision and mission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endParaRPr lang="en-US" sz="800" dirty="0">
              <a:solidFill>
                <a:srgbClr val="FFFFFF"/>
              </a:solidFill>
            </a:endParaRP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800" dirty="0">
                <a:solidFill>
                  <a:srgbClr val="FFFFFF"/>
                </a:solidFill>
              </a:rPr>
              <a:t>2- Finding Position Players  (GPS) 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endParaRPr lang="en-US" sz="800" dirty="0">
              <a:solidFill>
                <a:srgbClr val="FFFFFF"/>
              </a:solidFill>
            </a:endParaRP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800" dirty="0">
                <a:solidFill>
                  <a:srgbClr val="FFFFFF"/>
                </a:solidFill>
              </a:rPr>
              <a:t>3- Trust breed's trust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endParaRPr lang="en-US" sz="800" dirty="0">
              <a:solidFill>
                <a:srgbClr val="FFFFFF"/>
              </a:solidFill>
            </a:endParaRP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800" dirty="0">
                <a:solidFill>
                  <a:srgbClr val="FFFFFF"/>
                </a:solidFill>
              </a:rPr>
              <a:t>4- Know how to have fun 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sz="900" dirty="0">
              <a:solidFill>
                <a:srgbClr val="FFFFFF"/>
              </a:solidFill>
            </a:endParaRP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800" dirty="0">
                <a:solidFill>
                  <a:srgbClr val="FFFFFF"/>
                </a:solidFill>
              </a:rPr>
              <a:t>5- Be organized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22DA7385-43E6-1541-A3BA-3DC3C097E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6761" y="1667677"/>
            <a:ext cx="3053422" cy="381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39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33351E"/>
      </a:dk2>
      <a:lt2>
        <a:srgbClr val="E8E2E3"/>
      </a:lt2>
      <a:accent1>
        <a:srgbClr val="63AF9D"/>
      </a:accent1>
      <a:accent2>
        <a:srgbClr val="56B376"/>
      </a:accent2>
      <a:accent3>
        <a:srgbClr val="62B25C"/>
      </a:accent3>
      <a:accent4>
        <a:srgbClr val="80AE53"/>
      </a:accent4>
      <a:accent5>
        <a:srgbClr val="A0A662"/>
      </a:accent5>
      <a:accent6>
        <a:srgbClr val="BC9C58"/>
      </a:accent6>
      <a:hlink>
        <a:srgbClr val="AE697A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179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Gill Sans MT</vt:lpstr>
      <vt:lpstr>Univers</vt:lpstr>
      <vt:lpstr>Univers Condensed</vt:lpstr>
      <vt:lpstr>Wingdings 2</vt:lpstr>
      <vt:lpstr>DividendVTI</vt:lpstr>
      <vt:lpstr>Recruiting your  A-team</vt:lpstr>
      <vt:lpstr>Recruiting your  A-team</vt:lpstr>
      <vt:lpstr>Expectations</vt:lpstr>
      <vt:lpstr>Finding Position Players</vt:lpstr>
      <vt:lpstr>Trust  breeds  Trust</vt:lpstr>
      <vt:lpstr>PowerPoint Presentation</vt:lpstr>
      <vt:lpstr>Ideas for  showing you are  Organized</vt:lpstr>
      <vt:lpstr>Time to wrap it up!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for Postmodern Young People</dc:title>
  <dc:creator>Carl Rodriguez</dc:creator>
  <cp:lastModifiedBy>Carl Rodriguez</cp:lastModifiedBy>
  <cp:revision>36</cp:revision>
  <dcterms:created xsi:type="dcterms:W3CDTF">2021-01-13T20:54:19Z</dcterms:created>
  <dcterms:modified xsi:type="dcterms:W3CDTF">2021-04-09T14:33:32Z</dcterms:modified>
</cp:coreProperties>
</file>