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72" r:id="rId3"/>
    <p:sldId id="257" r:id="rId4"/>
    <p:sldId id="258" r:id="rId5"/>
    <p:sldId id="269" r:id="rId6"/>
    <p:sldId id="270" r:id="rId7"/>
    <p:sldId id="259" r:id="rId8"/>
    <p:sldId id="260" r:id="rId9"/>
    <p:sldId id="261" r:id="rId10"/>
    <p:sldId id="262" r:id="rId11"/>
    <p:sldId id="274"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4" d="100"/>
          <a:sy n="114"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91D22AC-4B01-4EC3-9876-5B0C24826EE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64990BC-7E8D-49C1-A8A0-7248733515B9}">
      <dgm:prSet/>
      <dgm:spPr/>
      <dgm:t>
        <a:bodyPr/>
        <a:lstStyle/>
        <a:p>
          <a:r>
            <a:rPr lang="en-US"/>
            <a:t>Book 1:  A Place to Belong</a:t>
          </a:r>
        </a:p>
      </dgm:t>
    </dgm:pt>
    <dgm:pt modelId="{F7BECEC5-E721-44BD-93C2-E031C3864E4B}" type="parTrans" cxnId="{6E43530B-7703-4C5E-A200-837DB9C6D796}">
      <dgm:prSet/>
      <dgm:spPr/>
      <dgm:t>
        <a:bodyPr/>
        <a:lstStyle/>
        <a:p>
          <a:endParaRPr lang="en-US"/>
        </a:p>
      </dgm:t>
    </dgm:pt>
    <dgm:pt modelId="{0EAED8FB-067D-4CD2-B588-01AF397CA40B}" type="sibTrans" cxnId="{6E43530B-7703-4C5E-A200-837DB9C6D796}">
      <dgm:prSet/>
      <dgm:spPr/>
      <dgm:t>
        <a:bodyPr/>
        <a:lstStyle/>
        <a:p>
          <a:endParaRPr lang="en-US"/>
        </a:p>
      </dgm:t>
    </dgm:pt>
    <dgm:pt modelId="{219716DF-8F73-4CF8-9CE6-BFE9422B6115}">
      <dgm:prSet/>
      <dgm:spPr/>
      <dgm:t>
        <a:bodyPr/>
        <a:lstStyle/>
        <a:p>
          <a:r>
            <a:rPr lang="en-US"/>
            <a:t>Book 2:  Building a Great Team</a:t>
          </a:r>
        </a:p>
      </dgm:t>
    </dgm:pt>
    <dgm:pt modelId="{723E294E-D1AE-4672-AFDC-3A07F722C60D}" type="parTrans" cxnId="{F20B0C48-71F3-4672-B641-F5DBF81ED793}">
      <dgm:prSet/>
      <dgm:spPr/>
      <dgm:t>
        <a:bodyPr/>
        <a:lstStyle/>
        <a:p>
          <a:endParaRPr lang="en-US"/>
        </a:p>
      </dgm:t>
    </dgm:pt>
    <dgm:pt modelId="{14DEE834-7DD0-43AA-B49B-FC23CC804E05}" type="sibTrans" cxnId="{F20B0C48-71F3-4672-B641-F5DBF81ED793}">
      <dgm:prSet/>
      <dgm:spPr/>
      <dgm:t>
        <a:bodyPr/>
        <a:lstStyle/>
        <a:p>
          <a:endParaRPr lang="en-US"/>
        </a:p>
      </dgm:t>
    </dgm:pt>
    <dgm:pt modelId="{67DCE64F-17CA-4BDC-8D8B-014D1D60D91E}">
      <dgm:prSet/>
      <dgm:spPr/>
      <dgm:t>
        <a:bodyPr/>
        <a:lstStyle/>
        <a:p>
          <a:r>
            <a:rPr lang="en-US"/>
            <a:t>Book 3:  Positive Transformations</a:t>
          </a:r>
        </a:p>
      </dgm:t>
    </dgm:pt>
    <dgm:pt modelId="{C8F324FB-B8F1-4985-BE3D-1EAF342BEA3E}" type="parTrans" cxnId="{5B6B9AA1-434F-438B-BA37-3E331FEFE97F}">
      <dgm:prSet/>
      <dgm:spPr/>
      <dgm:t>
        <a:bodyPr/>
        <a:lstStyle/>
        <a:p>
          <a:endParaRPr lang="en-US"/>
        </a:p>
      </dgm:t>
    </dgm:pt>
    <dgm:pt modelId="{AC980330-FFD2-4ADD-99FD-CE426BAC4E12}" type="sibTrans" cxnId="{5B6B9AA1-434F-438B-BA37-3E331FEFE97F}">
      <dgm:prSet/>
      <dgm:spPr/>
      <dgm:t>
        <a:bodyPr/>
        <a:lstStyle/>
        <a:p>
          <a:endParaRPr lang="en-US"/>
        </a:p>
      </dgm:t>
    </dgm:pt>
    <dgm:pt modelId="{B1C1EB7E-6A15-40E5-B3E2-3197257684BE}">
      <dgm:prSet/>
      <dgm:spPr/>
      <dgm:t>
        <a:bodyPr/>
        <a:lstStyle/>
        <a:p>
          <a:r>
            <a:rPr lang="en-US"/>
            <a:t>Book 4:  Making Good Choices</a:t>
          </a:r>
        </a:p>
      </dgm:t>
    </dgm:pt>
    <dgm:pt modelId="{D3D0CE57-DB3A-4DAE-AFCE-494C7CE05613}" type="parTrans" cxnId="{3C1E5944-779B-4233-A31C-FE6A797D8140}">
      <dgm:prSet/>
      <dgm:spPr/>
      <dgm:t>
        <a:bodyPr/>
        <a:lstStyle/>
        <a:p>
          <a:endParaRPr lang="en-US"/>
        </a:p>
      </dgm:t>
    </dgm:pt>
    <dgm:pt modelId="{3D6D780D-01B6-4A73-A3AC-1D47E79B2A0B}" type="sibTrans" cxnId="{3C1E5944-779B-4233-A31C-FE6A797D8140}">
      <dgm:prSet/>
      <dgm:spPr/>
      <dgm:t>
        <a:bodyPr/>
        <a:lstStyle/>
        <a:p>
          <a:endParaRPr lang="en-US"/>
        </a:p>
      </dgm:t>
    </dgm:pt>
    <dgm:pt modelId="{F1427385-FEB8-4454-8A15-40BE5404C60F}">
      <dgm:prSet/>
      <dgm:spPr/>
      <dgm:t>
        <a:bodyPr/>
        <a:lstStyle/>
        <a:p>
          <a:r>
            <a:rPr lang="en-US"/>
            <a:t>Book 5:  Growing Great Relationships</a:t>
          </a:r>
        </a:p>
      </dgm:t>
    </dgm:pt>
    <dgm:pt modelId="{099B96FC-18B5-4218-A116-7D9917E3813E}" type="parTrans" cxnId="{C4137EED-0242-401D-B069-C7486C8C1605}">
      <dgm:prSet/>
      <dgm:spPr/>
      <dgm:t>
        <a:bodyPr/>
        <a:lstStyle/>
        <a:p>
          <a:endParaRPr lang="en-US"/>
        </a:p>
      </dgm:t>
    </dgm:pt>
    <dgm:pt modelId="{6F23ED96-44C9-493D-9B70-0D5F2DFFF968}" type="sibTrans" cxnId="{C4137EED-0242-401D-B069-C7486C8C1605}">
      <dgm:prSet/>
      <dgm:spPr/>
      <dgm:t>
        <a:bodyPr/>
        <a:lstStyle/>
        <a:p>
          <a:endParaRPr lang="en-US"/>
        </a:p>
      </dgm:t>
    </dgm:pt>
    <dgm:pt modelId="{826B2A96-408F-6D42-B394-D17FEE7AE176}" type="pres">
      <dgm:prSet presAssocID="{C91D22AC-4B01-4EC3-9876-5B0C24826EE0}" presName="outerComposite" presStyleCnt="0">
        <dgm:presLayoutVars>
          <dgm:chMax val="5"/>
          <dgm:dir/>
          <dgm:resizeHandles val="exact"/>
        </dgm:presLayoutVars>
      </dgm:prSet>
      <dgm:spPr/>
    </dgm:pt>
    <dgm:pt modelId="{9077A403-0E50-1549-AF6A-708689201B02}" type="pres">
      <dgm:prSet presAssocID="{C91D22AC-4B01-4EC3-9876-5B0C24826EE0}" presName="dummyMaxCanvas" presStyleCnt="0">
        <dgm:presLayoutVars/>
      </dgm:prSet>
      <dgm:spPr/>
    </dgm:pt>
    <dgm:pt modelId="{EA2B2C57-CF6C-064F-942D-410D1137F337}" type="pres">
      <dgm:prSet presAssocID="{C91D22AC-4B01-4EC3-9876-5B0C24826EE0}" presName="FiveNodes_1" presStyleLbl="node1" presStyleIdx="0" presStyleCnt="5">
        <dgm:presLayoutVars>
          <dgm:bulletEnabled val="1"/>
        </dgm:presLayoutVars>
      </dgm:prSet>
      <dgm:spPr/>
    </dgm:pt>
    <dgm:pt modelId="{E4F76FB6-208D-264C-914B-E4072C22B652}" type="pres">
      <dgm:prSet presAssocID="{C91D22AC-4B01-4EC3-9876-5B0C24826EE0}" presName="FiveNodes_2" presStyleLbl="node1" presStyleIdx="1" presStyleCnt="5">
        <dgm:presLayoutVars>
          <dgm:bulletEnabled val="1"/>
        </dgm:presLayoutVars>
      </dgm:prSet>
      <dgm:spPr/>
    </dgm:pt>
    <dgm:pt modelId="{75ABA442-0076-9446-944E-0859652A840B}" type="pres">
      <dgm:prSet presAssocID="{C91D22AC-4B01-4EC3-9876-5B0C24826EE0}" presName="FiveNodes_3" presStyleLbl="node1" presStyleIdx="2" presStyleCnt="5">
        <dgm:presLayoutVars>
          <dgm:bulletEnabled val="1"/>
        </dgm:presLayoutVars>
      </dgm:prSet>
      <dgm:spPr/>
    </dgm:pt>
    <dgm:pt modelId="{2C09D4EC-3026-4E4B-8E93-663974D410D4}" type="pres">
      <dgm:prSet presAssocID="{C91D22AC-4B01-4EC3-9876-5B0C24826EE0}" presName="FiveNodes_4" presStyleLbl="node1" presStyleIdx="3" presStyleCnt="5">
        <dgm:presLayoutVars>
          <dgm:bulletEnabled val="1"/>
        </dgm:presLayoutVars>
      </dgm:prSet>
      <dgm:spPr/>
    </dgm:pt>
    <dgm:pt modelId="{794240A3-AF59-7849-8E20-D323D1746DF1}" type="pres">
      <dgm:prSet presAssocID="{C91D22AC-4B01-4EC3-9876-5B0C24826EE0}" presName="FiveNodes_5" presStyleLbl="node1" presStyleIdx="4" presStyleCnt="5">
        <dgm:presLayoutVars>
          <dgm:bulletEnabled val="1"/>
        </dgm:presLayoutVars>
      </dgm:prSet>
      <dgm:spPr/>
    </dgm:pt>
    <dgm:pt modelId="{FEF2C481-AE93-664E-9106-A1AF47C00919}" type="pres">
      <dgm:prSet presAssocID="{C91D22AC-4B01-4EC3-9876-5B0C24826EE0}" presName="FiveConn_1-2" presStyleLbl="fgAccFollowNode1" presStyleIdx="0" presStyleCnt="4">
        <dgm:presLayoutVars>
          <dgm:bulletEnabled val="1"/>
        </dgm:presLayoutVars>
      </dgm:prSet>
      <dgm:spPr/>
    </dgm:pt>
    <dgm:pt modelId="{2B49FF04-2A91-644B-8904-94F4343E1E7C}" type="pres">
      <dgm:prSet presAssocID="{C91D22AC-4B01-4EC3-9876-5B0C24826EE0}" presName="FiveConn_2-3" presStyleLbl="fgAccFollowNode1" presStyleIdx="1" presStyleCnt="4">
        <dgm:presLayoutVars>
          <dgm:bulletEnabled val="1"/>
        </dgm:presLayoutVars>
      </dgm:prSet>
      <dgm:spPr/>
    </dgm:pt>
    <dgm:pt modelId="{C71034C2-B73D-AD48-954F-9D3704641335}" type="pres">
      <dgm:prSet presAssocID="{C91D22AC-4B01-4EC3-9876-5B0C24826EE0}" presName="FiveConn_3-4" presStyleLbl="fgAccFollowNode1" presStyleIdx="2" presStyleCnt="4">
        <dgm:presLayoutVars>
          <dgm:bulletEnabled val="1"/>
        </dgm:presLayoutVars>
      </dgm:prSet>
      <dgm:spPr/>
    </dgm:pt>
    <dgm:pt modelId="{1FAB1474-596F-7242-BABE-FE5BD3F9DE73}" type="pres">
      <dgm:prSet presAssocID="{C91D22AC-4B01-4EC3-9876-5B0C24826EE0}" presName="FiveConn_4-5" presStyleLbl="fgAccFollowNode1" presStyleIdx="3" presStyleCnt="4">
        <dgm:presLayoutVars>
          <dgm:bulletEnabled val="1"/>
        </dgm:presLayoutVars>
      </dgm:prSet>
      <dgm:spPr/>
    </dgm:pt>
    <dgm:pt modelId="{226EDFDD-9B80-BE4D-A9D8-BDF5CBD01C42}" type="pres">
      <dgm:prSet presAssocID="{C91D22AC-4B01-4EC3-9876-5B0C24826EE0}" presName="FiveNodes_1_text" presStyleLbl="node1" presStyleIdx="4" presStyleCnt="5">
        <dgm:presLayoutVars>
          <dgm:bulletEnabled val="1"/>
        </dgm:presLayoutVars>
      </dgm:prSet>
      <dgm:spPr/>
    </dgm:pt>
    <dgm:pt modelId="{8DBA6F02-FFFF-0E49-A0F5-F1BD464C5F23}" type="pres">
      <dgm:prSet presAssocID="{C91D22AC-4B01-4EC3-9876-5B0C24826EE0}" presName="FiveNodes_2_text" presStyleLbl="node1" presStyleIdx="4" presStyleCnt="5">
        <dgm:presLayoutVars>
          <dgm:bulletEnabled val="1"/>
        </dgm:presLayoutVars>
      </dgm:prSet>
      <dgm:spPr/>
    </dgm:pt>
    <dgm:pt modelId="{523742D5-2D62-924B-A525-FAF6A5AECA85}" type="pres">
      <dgm:prSet presAssocID="{C91D22AC-4B01-4EC3-9876-5B0C24826EE0}" presName="FiveNodes_3_text" presStyleLbl="node1" presStyleIdx="4" presStyleCnt="5">
        <dgm:presLayoutVars>
          <dgm:bulletEnabled val="1"/>
        </dgm:presLayoutVars>
      </dgm:prSet>
      <dgm:spPr/>
    </dgm:pt>
    <dgm:pt modelId="{85DF99E3-2B6A-8B40-B696-B6FF2E4A7648}" type="pres">
      <dgm:prSet presAssocID="{C91D22AC-4B01-4EC3-9876-5B0C24826EE0}" presName="FiveNodes_4_text" presStyleLbl="node1" presStyleIdx="4" presStyleCnt="5">
        <dgm:presLayoutVars>
          <dgm:bulletEnabled val="1"/>
        </dgm:presLayoutVars>
      </dgm:prSet>
      <dgm:spPr/>
    </dgm:pt>
    <dgm:pt modelId="{7C01B22F-D859-4547-9BC7-8D24C860413E}" type="pres">
      <dgm:prSet presAssocID="{C91D22AC-4B01-4EC3-9876-5B0C24826EE0}" presName="FiveNodes_5_text" presStyleLbl="node1" presStyleIdx="4" presStyleCnt="5">
        <dgm:presLayoutVars>
          <dgm:bulletEnabled val="1"/>
        </dgm:presLayoutVars>
      </dgm:prSet>
      <dgm:spPr/>
    </dgm:pt>
  </dgm:ptLst>
  <dgm:cxnLst>
    <dgm:cxn modelId="{6E43530B-7703-4C5E-A200-837DB9C6D796}" srcId="{C91D22AC-4B01-4EC3-9876-5B0C24826EE0}" destId="{E64990BC-7E8D-49C1-A8A0-7248733515B9}" srcOrd="0" destOrd="0" parTransId="{F7BECEC5-E721-44BD-93C2-E031C3864E4B}" sibTransId="{0EAED8FB-067D-4CD2-B588-01AF397CA40B}"/>
    <dgm:cxn modelId="{B1732025-3363-2342-9852-D10D6721B747}" type="presOf" srcId="{C91D22AC-4B01-4EC3-9876-5B0C24826EE0}" destId="{826B2A96-408F-6D42-B394-D17FEE7AE176}" srcOrd="0" destOrd="0" presId="urn:microsoft.com/office/officeart/2005/8/layout/vProcess5"/>
    <dgm:cxn modelId="{D8D41A36-DB6E-0A4B-883D-54029B161C6E}" type="presOf" srcId="{219716DF-8F73-4CF8-9CE6-BFE9422B6115}" destId="{E4F76FB6-208D-264C-914B-E4072C22B652}" srcOrd="0" destOrd="0" presId="urn:microsoft.com/office/officeart/2005/8/layout/vProcess5"/>
    <dgm:cxn modelId="{28D50441-0B69-F74A-9B6E-1E0C85F48283}" type="presOf" srcId="{219716DF-8F73-4CF8-9CE6-BFE9422B6115}" destId="{8DBA6F02-FFFF-0E49-A0F5-F1BD464C5F23}" srcOrd="1" destOrd="0" presId="urn:microsoft.com/office/officeart/2005/8/layout/vProcess5"/>
    <dgm:cxn modelId="{3C1E5944-779B-4233-A31C-FE6A797D8140}" srcId="{C91D22AC-4B01-4EC3-9876-5B0C24826EE0}" destId="{B1C1EB7E-6A15-40E5-B3E2-3197257684BE}" srcOrd="3" destOrd="0" parTransId="{D3D0CE57-DB3A-4DAE-AFCE-494C7CE05613}" sibTransId="{3D6D780D-01B6-4A73-A3AC-1D47E79B2A0B}"/>
    <dgm:cxn modelId="{F20B0C48-71F3-4672-B641-F5DBF81ED793}" srcId="{C91D22AC-4B01-4EC3-9876-5B0C24826EE0}" destId="{219716DF-8F73-4CF8-9CE6-BFE9422B6115}" srcOrd="1" destOrd="0" parTransId="{723E294E-D1AE-4672-AFDC-3A07F722C60D}" sibTransId="{14DEE834-7DD0-43AA-B49B-FC23CC804E05}"/>
    <dgm:cxn modelId="{A3D9DA53-71A4-4545-B1F8-8EC04FAC5829}" type="presOf" srcId="{F1427385-FEB8-4454-8A15-40BE5404C60F}" destId="{7C01B22F-D859-4547-9BC7-8D24C860413E}" srcOrd="1" destOrd="0" presId="urn:microsoft.com/office/officeart/2005/8/layout/vProcess5"/>
    <dgm:cxn modelId="{67573F59-82F6-AD40-A7AA-C5A965A607E9}" type="presOf" srcId="{E64990BC-7E8D-49C1-A8A0-7248733515B9}" destId="{EA2B2C57-CF6C-064F-942D-410D1137F337}" srcOrd="0" destOrd="0" presId="urn:microsoft.com/office/officeart/2005/8/layout/vProcess5"/>
    <dgm:cxn modelId="{3F8FB87E-3673-BD4C-8330-85CC41677BCF}" type="presOf" srcId="{14DEE834-7DD0-43AA-B49B-FC23CC804E05}" destId="{2B49FF04-2A91-644B-8904-94F4343E1E7C}" srcOrd="0" destOrd="0" presId="urn:microsoft.com/office/officeart/2005/8/layout/vProcess5"/>
    <dgm:cxn modelId="{66E51081-5380-4E41-90C2-422DB990D696}" type="presOf" srcId="{E64990BC-7E8D-49C1-A8A0-7248733515B9}" destId="{226EDFDD-9B80-BE4D-A9D8-BDF5CBD01C42}" srcOrd="1" destOrd="0" presId="urn:microsoft.com/office/officeart/2005/8/layout/vProcess5"/>
    <dgm:cxn modelId="{F3A6C781-9AA6-E44C-B66F-0E774FC29707}" type="presOf" srcId="{67DCE64F-17CA-4BDC-8D8B-014D1D60D91E}" destId="{75ABA442-0076-9446-944E-0859652A840B}" srcOrd="0" destOrd="0" presId="urn:microsoft.com/office/officeart/2005/8/layout/vProcess5"/>
    <dgm:cxn modelId="{DBB78586-565D-E04E-B835-635C79F137B3}" type="presOf" srcId="{B1C1EB7E-6A15-40E5-B3E2-3197257684BE}" destId="{2C09D4EC-3026-4E4B-8E93-663974D410D4}" srcOrd="0" destOrd="0" presId="urn:microsoft.com/office/officeart/2005/8/layout/vProcess5"/>
    <dgm:cxn modelId="{CC619394-CC86-4349-AA5D-D886EE974D9B}" type="presOf" srcId="{3D6D780D-01B6-4A73-A3AC-1D47E79B2A0B}" destId="{1FAB1474-596F-7242-BABE-FE5BD3F9DE73}" srcOrd="0" destOrd="0" presId="urn:microsoft.com/office/officeart/2005/8/layout/vProcess5"/>
    <dgm:cxn modelId="{A6A26196-7BCC-8D49-9AF2-9986057B456A}" type="presOf" srcId="{B1C1EB7E-6A15-40E5-B3E2-3197257684BE}" destId="{85DF99E3-2B6A-8B40-B696-B6FF2E4A7648}" srcOrd="1" destOrd="0" presId="urn:microsoft.com/office/officeart/2005/8/layout/vProcess5"/>
    <dgm:cxn modelId="{C5382EA0-EE68-FE44-A267-2F60CAD65ABD}" type="presOf" srcId="{F1427385-FEB8-4454-8A15-40BE5404C60F}" destId="{794240A3-AF59-7849-8E20-D323D1746DF1}" srcOrd="0" destOrd="0" presId="urn:microsoft.com/office/officeart/2005/8/layout/vProcess5"/>
    <dgm:cxn modelId="{5B6B9AA1-434F-438B-BA37-3E331FEFE97F}" srcId="{C91D22AC-4B01-4EC3-9876-5B0C24826EE0}" destId="{67DCE64F-17CA-4BDC-8D8B-014D1D60D91E}" srcOrd="2" destOrd="0" parTransId="{C8F324FB-B8F1-4985-BE3D-1EAF342BEA3E}" sibTransId="{AC980330-FFD2-4ADD-99FD-CE426BAC4E12}"/>
    <dgm:cxn modelId="{6D8368B3-7589-8F47-8101-2938882643BD}" type="presOf" srcId="{AC980330-FFD2-4ADD-99FD-CE426BAC4E12}" destId="{C71034C2-B73D-AD48-954F-9D3704641335}" srcOrd="0" destOrd="0" presId="urn:microsoft.com/office/officeart/2005/8/layout/vProcess5"/>
    <dgm:cxn modelId="{F9562EBB-B4C4-6B4E-B8DE-FC7AAA3C2DA6}" type="presOf" srcId="{0EAED8FB-067D-4CD2-B588-01AF397CA40B}" destId="{FEF2C481-AE93-664E-9106-A1AF47C00919}" srcOrd="0" destOrd="0" presId="urn:microsoft.com/office/officeart/2005/8/layout/vProcess5"/>
    <dgm:cxn modelId="{67AE1FE1-5A6E-9B48-AC0E-CF24FE074250}" type="presOf" srcId="{67DCE64F-17CA-4BDC-8D8B-014D1D60D91E}" destId="{523742D5-2D62-924B-A525-FAF6A5AECA85}" srcOrd="1" destOrd="0" presId="urn:microsoft.com/office/officeart/2005/8/layout/vProcess5"/>
    <dgm:cxn modelId="{C4137EED-0242-401D-B069-C7486C8C1605}" srcId="{C91D22AC-4B01-4EC3-9876-5B0C24826EE0}" destId="{F1427385-FEB8-4454-8A15-40BE5404C60F}" srcOrd="4" destOrd="0" parTransId="{099B96FC-18B5-4218-A116-7D9917E3813E}" sibTransId="{6F23ED96-44C9-493D-9B70-0D5F2DFFF968}"/>
    <dgm:cxn modelId="{46FC5281-606E-9949-AB15-15952E37A9D6}" type="presParOf" srcId="{826B2A96-408F-6D42-B394-D17FEE7AE176}" destId="{9077A403-0E50-1549-AF6A-708689201B02}" srcOrd="0" destOrd="0" presId="urn:microsoft.com/office/officeart/2005/8/layout/vProcess5"/>
    <dgm:cxn modelId="{F26A9D57-F415-2548-AE22-85EAD373F9A5}" type="presParOf" srcId="{826B2A96-408F-6D42-B394-D17FEE7AE176}" destId="{EA2B2C57-CF6C-064F-942D-410D1137F337}" srcOrd="1" destOrd="0" presId="urn:microsoft.com/office/officeart/2005/8/layout/vProcess5"/>
    <dgm:cxn modelId="{34C9355D-B75B-C543-AC12-FCC99DBEEB23}" type="presParOf" srcId="{826B2A96-408F-6D42-B394-D17FEE7AE176}" destId="{E4F76FB6-208D-264C-914B-E4072C22B652}" srcOrd="2" destOrd="0" presId="urn:microsoft.com/office/officeart/2005/8/layout/vProcess5"/>
    <dgm:cxn modelId="{0F5A816C-67A6-7D49-BD1B-B98536A8F16F}" type="presParOf" srcId="{826B2A96-408F-6D42-B394-D17FEE7AE176}" destId="{75ABA442-0076-9446-944E-0859652A840B}" srcOrd="3" destOrd="0" presId="urn:microsoft.com/office/officeart/2005/8/layout/vProcess5"/>
    <dgm:cxn modelId="{E1CC2E6D-7A62-EB42-9A84-14BFDDA5C040}" type="presParOf" srcId="{826B2A96-408F-6D42-B394-D17FEE7AE176}" destId="{2C09D4EC-3026-4E4B-8E93-663974D410D4}" srcOrd="4" destOrd="0" presId="urn:microsoft.com/office/officeart/2005/8/layout/vProcess5"/>
    <dgm:cxn modelId="{085BD4DD-85F6-9141-B5A7-3FF62EA72E5C}" type="presParOf" srcId="{826B2A96-408F-6D42-B394-D17FEE7AE176}" destId="{794240A3-AF59-7849-8E20-D323D1746DF1}" srcOrd="5" destOrd="0" presId="urn:microsoft.com/office/officeart/2005/8/layout/vProcess5"/>
    <dgm:cxn modelId="{6D5A1998-8740-4B48-92BE-5B524F7F5B00}" type="presParOf" srcId="{826B2A96-408F-6D42-B394-D17FEE7AE176}" destId="{FEF2C481-AE93-664E-9106-A1AF47C00919}" srcOrd="6" destOrd="0" presId="urn:microsoft.com/office/officeart/2005/8/layout/vProcess5"/>
    <dgm:cxn modelId="{D7CA8699-37F0-2B43-AEA1-2B1F9293A305}" type="presParOf" srcId="{826B2A96-408F-6D42-B394-D17FEE7AE176}" destId="{2B49FF04-2A91-644B-8904-94F4343E1E7C}" srcOrd="7" destOrd="0" presId="urn:microsoft.com/office/officeart/2005/8/layout/vProcess5"/>
    <dgm:cxn modelId="{22D5D897-5376-D045-94EB-989D0995B113}" type="presParOf" srcId="{826B2A96-408F-6D42-B394-D17FEE7AE176}" destId="{C71034C2-B73D-AD48-954F-9D3704641335}" srcOrd="8" destOrd="0" presId="urn:microsoft.com/office/officeart/2005/8/layout/vProcess5"/>
    <dgm:cxn modelId="{8A995D8C-CAC5-5A44-9E6F-CBF53CBA1CCB}" type="presParOf" srcId="{826B2A96-408F-6D42-B394-D17FEE7AE176}" destId="{1FAB1474-596F-7242-BABE-FE5BD3F9DE73}" srcOrd="9" destOrd="0" presId="urn:microsoft.com/office/officeart/2005/8/layout/vProcess5"/>
    <dgm:cxn modelId="{62F621EB-E2D1-0044-8A44-3E700C22A533}" type="presParOf" srcId="{826B2A96-408F-6D42-B394-D17FEE7AE176}" destId="{226EDFDD-9B80-BE4D-A9D8-BDF5CBD01C42}" srcOrd="10" destOrd="0" presId="urn:microsoft.com/office/officeart/2005/8/layout/vProcess5"/>
    <dgm:cxn modelId="{2B69BE3F-7812-D04B-8E82-FF81BCF2D305}" type="presParOf" srcId="{826B2A96-408F-6D42-B394-D17FEE7AE176}" destId="{8DBA6F02-FFFF-0E49-A0F5-F1BD464C5F23}" srcOrd="11" destOrd="0" presId="urn:microsoft.com/office/officeart/2005/8/layout/vProcess5"/>
    <dgm:cxn modelId="{71653F1F-A263-CE47-8888-61D00BFC32F9}" type="presParOf" srcId="{826B2A96-408F-6D42-B394-D17FEE7AE176}" destId="{523742D5-2D62-924B-A525-FAF6A5AECA85}" srcOrd="12" destOrd="0" presId="urn:microsoft.com/office/officeart/2005/8/layout/vProcess5"/>
    <dgm:cxn modelId="{DFCEEF2E-25AC-2E40-AAE2-2A1FFB8B91C6}" type="presParOf" srcId="{826B2A96-408F-6D42-B394-D17FEE7AE176}" destId="{85DF99E3-2B6A-8B40-B696-B6FF2E4A7648}" srcOrd="13" destOrd="0" presId="urn:microsoft.com/office/officeart/2005/8/layout/vProcess5"/>
    <dgm:cxn modelId="{EF1DE232-DA56-8E48-BC3B-8D06737A7ABC}" type="presParOf" srcId="{826B2A96-408F-6D42-B394-D17FEE7AE176}" destId="{7C01B22F-D859-4547-9BC7-8D24C860413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333F3-E761-4133-9A82-F03F477CC4F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1DA1F1D-06B8-4390-ABDB-4FAD6ED5B8ED}">
      <dgm:prSet/>
      <dgm:spPr/>
      <dgm:t>
        <a:bodyPr/>
        <a:lstStyle/>
        <a:p>
          <a:r>
            <a:rPr lang="en-US"/>
            <a:t>Review:  Book One, A Place to Belong </a:t>
          </a:r>
        </a:p>
      </dgm:t>
    </dgm:pt>
    <dgm:pt modelId="{8929B3D1-18A9-4543-B5A4-F9D0CB09FEBE}" type="parTrans" cxnId="{2FCF1C23-F97E-480B-A342-8C612477BCD1}">
      <dgm:prSet/>
      <dgm:spPr/>
      <dgm:t>
        <a:bodyPr/>
        <a:lstStyle/>
        <a:p>
          <a:endParaRPr lang="en-US"/>
        </a:p>
      </dgm:t>
    </dgm:pt>
    <dgm:pt modelId="{3AE06D25-79D6-4F77-A983-ED48AE915F0D}" type="sibTrans" cxnId="{2FCF1C23-F97E-480B-A342-8C612477BCD1}">
      <dgm:prSet/>
      <dgm:spPr/>
      <dgm:t>
        <a:bodyPr/>
        <a:lstStyle/>
        <a:p>
          <a:endParaRPr lang="en-US"/>
        </a:p>
      </dgm:t>
    </dgm:pt>
    <dgm:pt modelId="{E709594B-62D6-4463-AB61-20B991070C10}">
      <dgm:prSet/>
      <dgm:spPr/>
      <dgm:t>
        <a:bodyPr/>
        <a:lstStyle/>
        <a:p>
          <a:r>
            <a:rPr lang="en-US"/>
            <a:t>Chapter 1 – First Team Member:  Why Be a Leader ?</a:t>
          </a:r>
        </a:p>
      </dgm:t>
    </dgm:pt>
    <dgm:pt modelId="{C00A399F-CF46-47D1-B2DC-95F2E0AB8201}" type="parTrans" cxnId="{A2D90553-33C3-42E3-874D-3930E469348D}">
      <dgm:prSet/>
      <dgm:spPr/>
      <dgm:t>
        <a:bodyPr/>
        <a:lstStyle/>
        <a:p>
          <a:endParaRPr lang="en-US"/>
        </a:p>
      </dgm:t>
    </dgm:pt>
    <dgm:pt modelId="{9233E12F-FE48-49E5-815D-D01DE6643E26}" type="sibTrans" cxnId="{A2D90553-33C3-42E3-874D-3930E469348D}">
      <dgm:prSet/>
      <dgm:spPr/>
      <dgm:t>
        <a:bodyPr/>
        <a:lstStyle/>
        <a:p>
          <a:endParaRPr lang="en-US"/>
        </a:p>
      </dgm:t>
    </dgm:pt>
    <dgm:pt modelId="{D05A93DD-F583-4DA9-9EBE-78912B8C33BC}">
      <dgm:prSet/>
      <dgm:spPr/>
      <dgm:t>
        <a:bodyPr/>
        <a:lstStyle/>
        <a:p>
          <a:r>
            <a:rPr lang="en-US"/>
            <a:t>Chapter 2 – Team Purpose:  What Winning Looks Like </a:t>
          </a:r>
        </a:p>
      </dgm:t>
    </dgm:pt>
    <dgm:pt modelId="{B5F6D5C7-9B07-4C66-934E-3D457B6C828C}" type="parTrans" cxnId="{EAF99877-1FBF-4650-A610-519D7B8B7182}">
      <dgm:prSet/>
      <dgm:spPr/>
      <dgm:t>
        <a:bodyPr/>
        <a:lstStyle/>
        <a:p>
          <a:endParaRPr lang="en-US"/>
        </a:p>
      </dgm:t>
    </dgm:pt>
    <dgm:pt modelId="{BED8D58C-C1B8-4D90-AB5E-F7F859D37D94}" type="sibTrans" cxnId="{EAF99877-1FBF-4650-A610-519D7B8B7182}">
      <dgm:prSet/>
      <dgm:spPr/>
      <dgm:t>
        <a:bodyPr/>
        <a:lstStyle/>
        <a:p>
          <a:endParaRPr lang="en-US"/>
        </a:p>
      </dgm:t>
    </dgm:pt>
    <dgm:pt modelId="{377EFC1B-7E56-4FC8-96DE-07390E1DFE34}">
      <dgm:prSet/>
      <dgm:spPr/>
      <dgm:t>
        <a:bodyPr/>
        <a:lstStyle/>
        <a:p>
          <a:r>
            <a:rPr lang="en-US"/>
            <a:t>Chapter 3 – Pastor and Board as Teammates:  </a:t>
          </a:r>
          <a:br>
            <a:rPr lang="en-US"/>
          </a:br>
          <a:r>
            <a:rPr lang="en-US"/>
            <a:t>			Nuts and Bolts of Youth Group </a:t>
          </a:r>
        </a:p>
      </dgm:t>
    </dgm:pt>
    <dgm:pt modelId="{560159FB-ECC2-4EF1-A4CB-16B3699451AD}" type="parTrans" cxnId="{3EEA3391-E0F2-4255-8B6C-A61FDB7EC2F1}">
      <dgm:prSet/>
      <dgm:spPr/>
      <dgm:t>
        <a:bodyPr/>
        <a:lstStyle/>
        <a:p>
          <a:endParaRPr lang="en-US"/>
        </a:p>
      </dgm:t>
    </dgm:pt>
    <dgm:pt modelId="{FFDD5792-0B64-4FBE-B6AC-975DC9A0419E}" type="sibTrans" cxnId="{3EEA3391-E0F2-4255-8B6C-A61FDB7EC2F1}">
      <dgm:prSet/>
      <dgm:spPr/>
      <dgm:t>
        <a:bodyPr/>
        <a:lstStyle/>
        <a:p>
          <a:endParaRPr lang="en-US"/>
        </a:p>
      </dgm:t>
    </dgm:pt>
    <dgm:pt modelId="{D6532D73-1CB6-49BA-85D9-B8CE70B2C092}">
      <dgm:prSet/>
      <dgm:spPr/>
      <dgm:t>
        <a:bodyPr/>
        <a:lstStyle/>
        <a:p>
          <a:r>
            <a:rPr lang="en-US"/>
            <a:t>Chapter 4 – The Champions:  Selecting Team Members </a:t>
          </a:r>
        </a:p>
      </dgm:t>
    </dgm:pt>
    <dgm:pt modelId="{2D05A6AE-226E-461E-B24E-3C37A64DAD14}" type="parTrans" cxnId="{F0D149D4-E3E4-4482-8844-2E9D56C0B723}">
      <dgm:prSet/>
      <dgm:spPr/>
      <dgm:t>
        <a:bodyPr/>
        <a:lstStyle/>
        <a:p>
          <a:endParaRPr lang="en-US"/>
        </a:p>
      </dgm:t>
    </dgm:pt>
    <dgm:pt modelId="{8E81EEA0-7272-440E-A727-35AE00135297}" type="sibTrans" cxnId="{F0D149D4-E3E4-4482-8844-2E9D56C0B723}">
      <dgm:prSet/>
      <dgm:spPr/>
      <dgm:t>
        <a:bodyPr/>
        <a:lstStyle/>
        <a:p>
          <a:endParaRPr lang="en-US"/>
        </a:p>
      </dgm:t>
    </dgm:pt>
    <dgm:pt modelId="{4D5EC565-AFA2-4C69-823D-38180DA0C8E4}">
      <dgm:prSet/>
      <dgm:spPr/>
      <dgm:t>
        <a:bodyPr/>
        <a:lstStyle/>
        <a:p>
          <a:r>
            <a:rPr lang="en-US"/>
            <a:t>Chapter 5 – Conference Office as Teammates:  </a:t>
          </a:r>
          <a:br>
            <a:rPr lang="en-US"/>
          </a:br>
          <a:r>
            <a:rPr lang="en-US"/>
            <a:t>			Responsibilities and Reports </a:t>
          </a:r>
        </a:p>
      </dgm:t>
    </dgm:pt>
    <dgm:pt modelId="{B1B30173-415F-4F27-AD4F-B7DCE2AE80C2}" type="parTrans" cxnId="{A34BC360-FB9B-4EEB-BE12-83AC8B8107F8}">
      <dgm:prSet/>
      <dgm:spPr/>
      <dgm:t>
        <a:bodyPr/>
        <a:lstStyle/>
        <a:p>
          <a:endParaRPr lang="en-US"/>
        </a:p>
      </dgm:t>
    </dgm:pt>
    <dgm:pt modelId="{BA6ABAC1-79F5-4048-8AB1-2804BE136199}" type="sibTrans" cxnId="{A34BC360-FB9B-4EEB-BE12-83AC8B8107F8}">
      <dgm:prSet/>
      <dgm:spPr/>
      <dgm:t>
        <a:bodyPr/>
        <a:lstStyle/>
        <a:p>
          <a:endParaRPr lang="en-US"/>
        </a:p>
      </dgm:t>
    </dgm:pt>
    <dgm:pt modelId="{A1C1A413-3C68-4730-9764-D771E475F0DB}">
      <dgm:prSet/>
      <dgm:spPr/>
      <dgm:t>
        <a:bodyPr/>
        <a:lstStyle/>
        <a:p>
          <a:r>
            <a:rPr lang="en-US"/>
            <a:t>Chapter 6 – Team of Destiny:  Winning it All </a:t>
          </a:r>
        </a:p>
      </dgm:t>
    </dgm:pt>
    <dgm:pt modelId="{1500A436-6CFB-4E0E-8F7A-256C772843E2}" type="parTrans" cxnId="{D78F8AB1-CF39-49D4-9937-51AA16AAB72C}">
      <dgm:prSet/>
      <dgm:spPr/>
      <dgm:t>
        <a:bodyPr/>
        <a:lstStyle/>
        <a:p>
          <a:endParaRPr lang="en-US"/>
        </a:p>
      </dgm:t>
    </dgm:pt>
    <dgm:pt modelId="{217AF2C2-5DB3-4379-92EF-B201A5A1DA91}" type="sibTrans" cxnId="{D78F8AB1-CF39-49D4-9937-51AA16AAB72C}">
      <dgm:prSet/>
      <dgm:spPr/>
      <dgm:t>
        <a:bodyPr/>
        <a:lstStyle/>
        <a:p>
          <a:endParaRPr lang="en-US"/>
        </a:p>
      </dgm:t>
    </dgm:pt>
    <dgm:pt modelId="{B3660AB5-FEFA-B24F-A0B3-A11BFCA620D3}" type="pres">
      <dgm:prSet presAssocID="{4C7333F3-E761-4133-9A82-F03F477CC4FE}" presName="diagram" presStyleCnt="0">
        <dgm:presLayoutVars>
          <dgm:dir/>
          <dgm:resizeHandles val="exact"/>
        </dgm:presLayoutVars>
      </dgm:prSet>
      <dgm:spPr/>
    </dgm:pt>
    <dgm:pt modelId="{71E8D7BE-E126-F140-83B3-A31D8B179DF1}" type="pres">
      <dgm:prSet presAssocID="{41DA1F1D-06B8-4390-ABDB-4FAD6ED5B8ED}" presName="node" presStyleLbl="node1" presStyleIdx="0" presStyleCnt="7">
        <dgm:presLayoutVars>
          <dgm:bulletEnabled val="1"/>
        </dgm:presLayoutVars>
      </dgm:prSet>
      <dgm:spPr/>
    </dgm:pt>
    <dgm:pt modelId="{8D4EAF10-9244-5E45-971A-B52762C6E846}" type="pres">
      <dgm:prSet presAssocID="{3AE06D25-79D6-4F77-A983-ED48AE915F0D}" presName="sibTrans" presStyleCnt="0"/>
      <dgm:spPr/>
    </dgm:pt>
    <dgm:pt modelId="{F98F725E-5ED8-A749-9982-8DEE2FC444A6}" type="pres">
      <dgm:prSet presAssocID="{E709594B-62D6-4463-AB61-20B991070C10}" presName="node" presStyleLbl="node1" presStyleIdx="1" presStyleCnt="7">
        <dgm:presLayoutVars>
          <dgm:bulletEnabled val="1"/>
        </dgm:presLayoutVars>
      </dgm:prSet>
      <dgm:spPr/>
    </dgm:pt>
    <dgm:pt modelId="{0CC2F0E3-FE43-2D40-BA1B-9806B243C52A}" type="pres">
      <dgm:prSet presAssocID="{9233E12F-FE48-49E5-815D-D01DE6643E26}" presName="sibTrans" presStyleCnt="0"/>
      <dgm:spPr/>
    </dgm:pt>
    <dgm:pt modelId="{63CD65A8-5950-094C-9E3C-07C962F35ADF}" type="pres">
      <dgm:prSet presAssocID="{D05A93DD-F583-4DA9-9EBE-78912B8C33BC}" presName="node" presStyleLbl="node1" presStyleIdx="2" presStyleCnt="7">
        <dgm:presLayoutVars>
          <dgm:bulletEnabled val="1"/>
        </dgm:presLayoutVars>
      </dgm:prSet>
      <dgm:spPr/>
    </dgm:pt>
    <dgm:pt modelId="{D49C7B6C-5A3C-1B47-9B55-902B3CBBD6E4}" type="pres">
      <dgm:prSet presAssocID="{BED8D58C-C1B8-4D90-AB5E-F7F859D37D94}" presName="sibTrans" presStyleCnt="0"/>
      <dgm:spPr/>
    </dgm:pt>
    <dgm:pt modelId="{0E3E7643-6042-AF4E-B566-688AFB79AF8A}" type="pres">
      <dgm:prSet presAssocID="{377EFC1B-7E56-4FC8-96DE-07390E1DFE34}" presName="node" presStyleLbl="node1" presStyleIdx="3" presStyleCnt="7">
        <dgm:presLayoutVars>
          <dgm:bulletEnabled val="1"/>
        </dgm:presLayoutVars>
      </dgm:prSet>
      <dgm:spPr/>
    </dgm:pt>
    <dgm:pt modelId="{7C78C4C1-681A-2446-BC37-EC91F3AE9C85}" type="pres">
      <dgm:prSet presAssocID="{FFDD5792-0B64-4FBE-B6AC-975DC9A0419E}" presName="sibTrans" presStyleCnt="0"/>
      <dgm:spPr/>
    </dgm:pt>
    <dgm:pt modelId="{83A02B16-D921-D144-80BD-8716C7AB860C}" type="pres">
      <dgm:prSet presAssocID="{D6532D73-1CB6-49BA-85D9-B8CE70B2C092}" presName="node" presStyleLbl="node1" presStyleIdx="4" presStyleCnt="7">
        <dgm:presLayoutVars>
          <dgm:bulletEnabled val="1"/>
        </dgm:presLayoutVars>
      </dgm:prSet>
      <dgm:spPr/>
    </dgm:pt>
    <dgm:pt modelId="{7A0002EF-CC1A-5748-B667-AC7C3C04071C}" type="pres">
      <dgm:prSet presAssocID="{8E81EEA0-7272-440E-A727-35AE00135297}" presName="sibTrans" presStyleCnt="0"/>
      <dgm:spPr/>
    </dgm:pt>
    <dgm:pt modelId="{8BFDF47E-7D60-074C-9F0D-4D8E19815D98}" type="pres">
      <dgm:prSet presAssocID="{4D5EC565-AFA2-4C69-823D-38180DA0C8E4}" presName="node" presStyleLbl="node1" presStyleIdx="5" presStyleCnt="7">
        <dgm:presLayoutVars>
          <dgm:bulletEnabled val="1"/>
        </dgm:presLayoutVars>
      </dgm:prSet>
      <dgm:spPr/>
    </dgm:pt>
    <dgm:pt modelId="{85409594-0B4D-1242-B48D-BAEB0CCCF059}" type="pres">
      <dgm:prSet presAssocID="{BA6ABAC1-79F5-4048-8AB1-2804BE136199}" presName="sibTrans" presStyleCnt="0"/>
      <dgm:spPr/>
    </dgm:pt>
    <dgm:pt modelId="{EA4E729F-3E72-A14E-A102-13AD4F3FECD1}" type="pres">
      <dgm:prSet presAssocID="{A1C1A413-3C68-4730-9764-D771E475F0DB}" presName="node" presStyleLbl="node1" presStyleIdx="6" presStyleCnt="7">
        <dgm:presLayoutVars>
          <dgm:bulletEnabled val="1"/>
        </dgm:presLayoutVars>
      </dgm:prSet>
      <dgm:spPr/>
    </dgm:pt>
  </dgm:ptLst>
  <dgm:cxnLst>
    <dgm:cxn modelId="{4C64240C-32EE-8144-88E5-6F38211F047E}" type="presOf" srcId="{E709594B-62D6-4463-AB61-20B991070C10}" destId="{F98F725E-5ED8-A749-9982-8DEE2FC444A6}" srcOrd="0" destOrd="0" presId="urn:microsoft.com/office/officeart/2005/8/layout/default"/>
    <dgm:cxn modelId="{F7B44019-5EB5-CA4B-9D26-8D7B6DD4F956}" type="presOf" srcId="{D05A93DD-F583-4DA9-9EBE-78912B8C33BC}" destId="{63CD65A8-5950-094C-9E3C-07C962F35ADF}" srcOrd="0" destOrd="0" presId="urn:microsoft.com/office/officeart/2005/8/layout/default"/>
    <dgm:cxn modelId="{2FCF1C23-F97E-480B-A342-8C612477BCD1}" srcId="{4C7333F3-E761-4133-9A82-F03F477CC4FE}" destId="{41DA1F1D-06B8-4390-ABDB-4FAD6ED5B8ED}" srcOrd="0" destOrd="0" parTransId="{8929B3D1-18A9-4543-B5A4-F9D0CB09FEBE}" sibTransId="{3AE06D25-79D6-4F77-A983-ED48AE915F0D}"/>
    <dgm:cxn modelId="{A2D90553-33C3-42E3-874D-3930E469348D}" srcId="{4C7333F3-E761-4133-9A82-F03F477CC4FE}" destId="{E709594B-62D6-4463-AB61-20B991070C10}" srcOrd="1" destOrd="0" parTransId="{C00A399F-CF46-47D1-B2DC-95F2E0AB8201}" sibTransId="{9233E12F-FE48-49E5-815D-D01DE6643E26}"/>
    <dgm:cxn modelId="{A34BC360-FB9B-4EEB-BE12-83AC8B8107F8}" srcId="{4C7333F3-E761-4133-9A82-F03F477CC4FE}" destId="{4D5EC565-AFA2-4C69-823D-38180DA0C8E4}" srcOrd="5" destOrd="0" parTransId="{B1B30173-415F-4F27-AD4F-B7DCE2AE80C2}" sibTransId="{BA6ABAC1-79F5-4048-8AB1-2804BE136199}"/>
    <dgm:cxn modelId="{EAF99877-1FBF-4650-A610-519D7B8B7182}" srcId="{4C7333F3-E761-4133-9A82-F03F477CC4FE}" destId="{D05A93DD-F583-4DA9-9EBE-78912B8C33BC}" srcOrd="2" destOrd="0" parTransId="{B5F6D5C7-9B07-4C66-934E-3D457B6C828C}" sibTransId="{BED8D58C-C1B8-4D90-AB5E-F7F859D37D94}"/>
    <dgm:cxn modelId="{509A1287-1240-3846-B221-BE20EB0DAAC9}" type="presOf" srcId="{4C7333F3-E761-4133-9A82-F03F477CC4FE}" destId="{B3660AB5-FEFA-B24F-A0B3-A11BFCA620D3}" srcOrd="0" destOrd="0" presId="urn:microsoft.com/office/officeart/2005/8/layout/default"/>
    <dgm:cxn modelId="{3EEA3391-E0F2-4255-8B6C-A61FDB7EC2F1}" srcId="{4C7333F3-E761-4133-9A82-F03F477CC4FE}" destId="{377EFC1B-7E56-4FC8-96DE-07390E1DFE34}" srcOrd="3" destOrd="0" parTransId="{560159FB-ECC2-4EF1-A4CB-16B3699451AD}" sibTransId="{FFDD5792-0B64-4FBE-B6AC-975DC9A0419E}"/>
    <dgm:cxn modelId="{BDFB369A-F8A8-D541-B542-52BC5C2343DD}" type="presOf" srcId="{377EFC1B-7E56-4FC8-96DE-07390E1DFE34}" destId="{0E3E7643-6042-AF4E-B566-688AFB79AF8A}" srcOrd="0" destOrd="0" presId="urn:microsoft.com/office/officeart/2005/8/layout/default"/>
    <dgm:cxn modelId="{23E970A1-6317-4B4C-8814-9712906AE2E2}" type="presOf" srcId="{41DA1F1D-06B8-4390-ABDB-4FAD6ED5B8ED}" destId="{71E8D7BE-E126-F140-83B3-A31D8B179DF1}" srcOrd="0" destOrd="0" presId="urn:microsoft.com/office/officeart/2005/8/layout/default"/>
    <dgm:cxn modelId="{89CF27AB-BCD2-B840-8B10-9748C7206E4D}" type="presOf" srcId="{A1C1A413-3C68-4730-9764-D771E475F0DB}" destId="{EA4E729F-3E72-A14E-A102-13AD4F3FECD1}" srcOrd="0" destOrd="0" presId="urn:microsoft.com/office/officeart/2005/8/layout/default"/>
    <dgm:cxn modelId="{D78F8AB1-CF39-49D4-9937-51AA16AAB72C}" srcId="{4C7333F3-E761-4133-9A82-F03F477CC4FE}" destId="{A1C1A413-3C68-4730-9764-D771E475F0DB}" srcOrd="6" destOrd="0" parTransId="{1500A436-6CFB-4E0E-8F7A-256C772843E2}" sibTransId="{217AF2C2-5DB3-4379-92EF-B201A5A1DA91}"/>
    <dgm:cxn modelId="{F0D149D4-E3E4-4482-8844-2E9D56C0B723}" srcId="{4C7333F3-E761-4133-9A82-F03F477CC4FE}" destId="{D6532D73-1CB6-49BA-85D9-B8CE70B2C092}" srcOrd="4" destOrd="0" parTransId="{2D05A6AE-226E-461E-B24E-3C37A64DAD14}" sibTransId="{8E81EEA0-7272-440E-A727-35AE00135297}"/>
    <dgm:cxn modelId="{7A74DDDF-5CDC-4742-B5BD-18A22D45765B}" type="presOf" srcId="{4D5EC565-AFA2-4C69-823D-38180DA0C8E4}" destId="{8BFDF47E-7D60-074C-9F0D-4D8E19815D98}" srcOrd="0" destOrd="0" presId="urn:microsoft.com/office/officeart/2005/8/layout/default"/>
    <dgm:cxn modelId="{64F970FB-BF79-5349-842E-06DA25D1FEA0}" type="presOf" srcId="{D6532D73-1CB6-49BA-85D9-B8CE70B2C092}" destId="{83A02B16-D921-D144-80BD-8716C7AB860C}" srcOrd="0" destOrd="0" presId="urn:microsoft.com/office/officeart/2005/8/layout/default"/>
    <dgm:cxn modelId="{7EFD33C8-6D94-EF49-9E70-E2919C4F4369}" type="presParOf" srcId="{B3660AB5-FEFA-B24F-A0B3-A11BFCA620D3}" destId="{71E8D7BE-E126-F140-83B3-A31D8B179DF1}" srcOrd="0" destOrd="0" presId="urn:microsoft.com/office/officeart/2005/8/layout/default"/>
    <dgm:cxn modelId="{0E15173F-8016-D348-A1BE-4D57C69087D1}" type="presParOf" srcId="{B3660AB5-FEFA-B24F-A0B3-A11BFCA620D3}" destId="{8D4EAF10-9244-5E45-971A-B52762C6E846}" srcOrd="1" destOrd="0" presId="urn:microsoft.com/office/officeart/2005/8/layout/default"/>
    <dgm:cxn modelId="{D0F8C5DE-CA9C-F846-98AA-800842E42A52}" type="presParOf" srcId="{B3660AB5-FEFA-B24F-A0B3-A11BFCA620D3}" destId="{F98F725E-5ED8-A749-9982-8DEE2FC444A6}" srcOrd="2" destOrd="0" presId="urn:microsoft.com/office/officeart/2005/8/layout/default"/>
    <dgm:cxn modelId="{6F942131-D345-7945-B98D-9660710896F8}" type="presParOf" srcId="{B3660AB5-FEFA-B24F-A0B3-A11BFCA620D3}" destId="{0CC2F0E3-FE43-2D40-BA1B-9806B243C52A}" srcOrd="3" destOrd="0" presId="urn:microsoft.com/office/officeart/2005/8/layout/default"/>
    <dgm:cxn modelId="{C4FBC4AC-FE93-CD4E-8B49-04A6CC9CAF46}" type="presParOf" srcId="{B3660AB5-FEFA-B24F-A0B3-A11BFCA620D3}" destId="{63CD65A8-5950-094C-9E3C-07C962F35ADF}" srcOrd="4" destOrd="0" presId="urn:microsoft.com/office/officeart/2005/8/layout/default"/>
    <dgm:cxn modelId="{CA44BEBB-E8BD-D240-8A9F-A56829A5670C}" type="presParOf" srcId="{B3660AB5-FEFA-B24F-A0B3-A11BFCA620D3}" destId="{D49C7B6C-5A3C-1B47-9B55-902B3CBBD6E4}" srcOrd="5" destOrd="0" presId="urn:microsoft.com/office/officeart/2005/8/layout/default"/>
    <dgm:cxn modelId="{2785286A-1AD5-264D-83E0-00910479CFD6}" type="presParOf" srcId="{B3660AB5-FEFA-B24F-A0B3-A11BFCA620D3}" destId="{0E3E7643-6042-AF4E-B566-688AFB79AF8A}" srcOrd="6" destOrd="0" presId="urn:microsoft.com/office/officeart/2005/8/layout/default"/>
    <dgm:cxn modelId="{C355846A-F2E9-1C4E-A0F2-BFAA658B468B}" type="presParOf" srcId="{B3660AB5-FEFA-B24F-A0B3-A11BFCA620D3}" destId="{7C78C4C1-681A-2446-BC37-EC91F3AE9C85}" srcOrd="7" destOrd="0" presId="urn:microsoft.com/office/officeart/2005/8/layout/default"/>
    <dgm:cxn modelId="{DDE0C23E-76E1-334B-AA28-D7F6CA59C6C9}" type="presParOf" srcId="{B3660AB5-FEFA-B24F-A0B3-A11BFCA620D3}" destId="{83A02B16-D921-D144-80BD-8716C7AB860C}" srcOrd="8" destOrd="0" presId="urn:microsoft.com/office/officeart/2005/8/layout/default"/>
    <dgm:cxn modelId="{47F38540-FAAC-894E-841E-E9EC3E85717D}" type="presParOf" srcId="{B3660AB5-FEFA-B24F-A0B3-A11BFCA620D3}" destId="{7A0002EF-CC1A-5748-B667-AC7C3C04071C}" srcOrd="9" destOrd="0" presId="urn:microsoft.com/office/officeart/2005/8/layout/default"/>
    <dgm:cxn modelId="{8FB4F973-5240-494E-BC17-3FC7F6FB5647}" type="presParOf" srcId="{B3660AB5-FEFA-B24F-A0B3-A11BFCA620D3}" destId="{8BFDF47E-7D60-074C-9F0D-4D8E19815D98}" srcOrd="10" destOrd="0" presId="urn:microsoft.com/office/officeart/2005/8/layout/default"/>
    <dgm:cxn modelId="{1E010B83-3032-4742-AEB7-BEA9B7EAC843}" type="presParOf" srcId="{B3660AB5-FEFA-B24F-A0B3-A11BFCA620D3}" destId="{85409594-0B4D-1242-B48D-BAEB0CCCF059}" srcOrd="11" destOrd="0" presId="urn:microsoft.com/office/officeart/2005/8/layout/default"/>
    <dgm:cxn modelId="{D11564E1-0993-C84B-A897-89BAA349F366}" type="presParOf" srcId="{B3660AB5-FEFA-B24F-A0B3-A11BFCA620D3}" destId="{EA4E729F-3E72-A14E-A102-13AD4F3FECD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D07C4-A7DD-442E-83C4-4102BBC81D6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B2AC5B9-432F-4B44-8DDC-194B2643FA02}">
      <dgm:prSet/>
      <dgm:spPr/>
      <dgm:t>
        <a:bodyPr/>
        <a:lstStyle/>
        <a:p>
          <a:r>
            <a:rPr lang="en-US"/>
            <a:t>How do we develop service projects that the youth group is excited about ? </a:t>
          </a:r>
          <a:br>
            <a:rPr lang="en-US"/>
          </a:br>
          <a:endParaRPr lang="en-US"/>
        </a:p>
      </dgm:t>
    </dgm:pt>
    <dgm:pt modelId="{D0FA9F13-5277-4582-9F56-E0DB29C5703E}" type="parTrans" cxnId="{87FA88FE-85FA-4982-8E45-432716CBD69E}">
      <dgm:prSet/>
      <dgm:spPr/>
      <dgm:t>
        <a:bodyPr/>
        <a:lstStyle/>
        <a:p>
          <a:endParaRPr lang="en-US"/>
        </a:p>
      </dgm:t>
    </dgm:pt>
    <dgm:pt modelId="{3AD55559-BC63-4209-9B36-8F26D13EE407}" type="sibTrans" cxnId="{87FA88FE-85FA-4982-8E45-432716CBD69E}">
      <dgm:prSet/>
      <dgm:spPr/>
      <dgm:t>
        <a:bodyPr/>
        <a:lstStyle/>
        <a:p>
          <a:endParaRPr lang="en-US"/>
        </a:p>
      </dgm:t>
    </dgm:pt>
    <dgm:pt modelId="{26958840-2238-4250-A4B9-6100FA8282D6}">
      <dgm:prSet/>
      <dgm:spPr/>
      <dgm:t>
        <a:bodyPr/>
        <a:lstStyle/>
        <a:p>
          <a:r>
            <a:rPr lang="en-US"/>
            <a:t>How do we tap into what already motivates them to a winning program for reaching others ? </a:t>
          </a:r>
          <a:br>
            <a:rPr lang="en-US"/>
          </a:br>
          <a:endParaRPr lang="en-US"/>
        </a:p>
      </dgm:t>
    </dgm:pt>
    <dgm:pt modelId="{4B67B077-4889-4AF2-B63D-B1FC8D5DD1DE}" type="parTrans" cxnId="{53132E6F-A348-44F4-A28B-CEA81D316472}">
      <dgm:prSet/>
      <dgm:spPr/>
      <dgm:t>
        <a:bodyPr/>
        <a:lstStyle/>
        <a:p>
          <a:endParaRPr lang="en-US"/>
        </a:p>
      </dgm:t>
    </dgm:pt>
    <dgm:pt modelId="{6A87BD93-25C6-4646-AEA5-C673A9DE60AB}" type="sibTrans" cxnId="{53132E6F-A348-44F4-A28B-CEA81D316472}">
      <dgm:prSet/>
      <dgm:spPr/>
      <dgm:t>
        <a:bodyPr/>
        <a:lstStyle/>
        <a:p>
          <a:endParaRPr lang="en-US"/>
        </a:p>
      </dgm:t>
    </dgm:pt>
    <dgm:pt modelId="{F607B8C6-46AE-3B46-A465-D7FDAFCD217C}" type="pres">
      <dgm:prSet presAssocID="{D17D07C4-A7DD-442E-83C4-4102BBC81D6D}" presName="hierChild1" presStyleCnt="0">
        <dgm:presLayoutVars>
          <dgm:chPref val="1"/>
          <dgm:dir/>
          <dgm:animOne val="branch"/>
          <dgm:animLvl val="lvl"/>
          <dgm:resizeHandles/>
        </dgm:presLayoutVars>
      </dgm:prSet>
      <dgm:spPr/>
    </dgm:pt>
    <dgm:pt modelId="{B3FCF9E9-587F-E347-90D6-BFE5656963E9}" type="pres">
      <dgm:prSet presAssocID="{FB2AC5B9-432F-4B44-8DDC-194B2643FA02}" presName="hierRoot1" presStyleCnt="0"/>
      <dgm:spPr/>
    </dgm:pt>
    <dgm:pt modelId="{C63EBC48-A7A9-5B4C-8B8E-3FF463022C3B}" type="pres">
      <dgm:prSet presAssocID="{FB2AC5B9-432F-4B44-8DDC-194B2643FA02}" presName="composite" presStyleCnt="0"/>
      <dgm:spPr/>
    </dgm:pt>
    <dgm:pt modelId="{E0BC6DC7-8A8B-C649-94F9-8986BC1B38BD}" type="pres">
      <dgm:prSet presAssocID="{FB2AC5B9-432F-4B44-8DDC-194B2643FA02}" presName="background" presStyleLbl="node0" presStyleIdx="0" presStyleCnt="2"/>
      <dgm:spPr/>
    </dgm:pt>
    <dgm:pt modelId="{E60F5BAF-9C95-D649-A21F-53D2A223CE47}" type="pres">
      <dgm:prSet presAssocID="{FB2AC5B9-432F-4B44-8DDC-194B2643FA02}" presName="text" presStyleLbl="fgAcc0" presStyleIdx="0" presStyleCnt="2">
        <dgm:presLayoutVars>
          <dgm:chPref val="3"/>
        </dgm:presLayoutVars>
      </dgm:prSet>
      <dgm:spPr/>
    </dgm:pt>
    <dgm:pt modelId="{C2D006D5-FE9B-434A-83EC-793FF5C9F60B}" type="pres">
      <dgm:prSet presAssocID="{FB2AC5B9-432F-4B44-8DDC-194B2643FA02}" presName="hierChild2" presStyleCnt="0"/>
      <dgm:spPr/>
    </dgm:pt>
    <dgm:pt modelId="{0A479A11-FED6-C74F-A266-192DCF439F11}" type="pres">
      <dgm:prSet presAssocID="{26958840-2238-4250-A4B9-6100FA8282D6}" presName="hierRoot1" presStyleCnt="0"/>
      <dgm:spPr/>
    </dgm:pt>
    <dgm:pt modelId="{FF219AE8-1F9C-C743-971B-FAD9031535F2}" type="pres">
      <dgm:prSet presAssocID="{26958840-2238-4250-A4B9-6100FA8282D6}" presName="composite" presStyleCnt="0"/>
      <dgm:spPr/>
    </dgm:pt>
    <dgm:pt modelId="{C5933CB2-3512-BE43-8610-0FBD207C08A5}" type="pres">
      <dgm:prSet presAssocID="{26958840-2238-4250-A4B9-6100FA8282D6}" presName="background" presStyleLbl="node0" presStyleIdx="1" presStyleCnt="2"/>
      <dgm:spPr/>
    </dgm:pt>
    <dgm:pt modelId="{C2B1C872-1E9B-8B49-B1A8-3A34AE0A52CF}" type="pres">
      <dgm:prSet presAssocID="{26958840-2238-4250-A4B9-6100FA8282D6}" presName="text" presStyleLbl="fgAcc0" presStyleIdx="1" presStyleCnt="2">
        <dgm:presLayoutVars>
          <dgm:chPref val="3"/>
        </dgm:presLayoutVars>
      </dgm:prSet>
      <dgm:spPr/>
    </dgm:pt>
    <dgm:pt modelId="{BA1E2EAD-F241-CA41-9EE4-5472A1C49C54}" type="pres">
      <dgm:prSet presAssocID="{26958840-2238-4250-A4B9-6100FA8282D6}" presName="hierChild2" presStyleCnt="0"/>
      <dgm:spPr/>
    </dgm:pt>
  </dgm:ptLst>
  <dgm:cxnLst>
    <dgm:cxn modelId="{5AA03A2C-F4DB-954E-96C2-EF229BAA2D94}" type="presOf" srcId="{D17D07C4-A7DD-442E-83C4-4102BBC81D6D}" destId="{F607B8C6-46AE-3B46-A465-D7FDAFCD217C}" srcOrd="0" destOrd="0" presId="urn:microsoft.com/office/officeart/2005/8/layout/hierarchy1"/>
    <dgm:cxn modelId="{92286A4E-E73D-4541-A7C2-A733D95EEE82}" type="presOf" srcId="{26958840-2238-4250-A4B9-6100FA8282D6}" destId="{C2B1C872-1E9B-8B49-B1A8-3A34AE0A52CF}" srcOrd="0" destOrd="0" presId="urn:microsoft.com/office/officeart/2005/8/layout/hierarchy1"/>
    <dgm:cxn modelId="{53132E6F-A348-44F4-A28B-CEA81D316472}" srcId="{D17D07C4-A7DD-442E-83C4-4102BBC81D6D}" destId="{26958840-2238-4250-A4B9-6100FA8282D6}" srcOrd="1" destOrd="0" parTransId="{4B67B077-4889-4AF2-B63D-B1FC8D5DD1DE}" sibTransId="{6A87BD93-25C6-4646-AEA5-C673A9DE60AB}"/>
    <dgm:cxn modelId="{B3283484-B12E-3D4E-AA54-F3AA141D020A}" type="presOf" srcId="{FB2AC5B9-432F-4B44-8DDC-194B2643FA02}" destId="{E60F5BAF-9C95-D649-A21F-53D2A223CE47}" srcOrd="0" destOrd="0" presId="urn:microsoft.com/office/officeart/2005/8/layout/hierarchy1"/>
    <dgm:cxn modelId="{87FA88FE-85FA-4982-8E45-432716CBD69E}" srcId="{D17D07C4-A7DD-442E-83C4-4102BBC81D6D}" destId="{FB2AC5B9-432F-4B44-8DDC-194B2643FA02}" srcOrd="0" destOrd="0" parTransId="{D0FA9F13-5277-4582-9F56-E0DB29C5703E}" sibTransId="{3AD55559-BC63-4209-9B36-8F26D13EE407}"/>
    <dgm:cxn modelId="{2ADADCB8-01C7-1D4E-9C56-A2C342977D04}" type="presParOf" srcId="{F607B8C6-46AE-3B46-A465-D7FDAFCD217C}" destId="{B3FCF9E9-587F-E347-90D6-BFE5656963E9}" srcOrd="0" destOrd="0" presId="urn:microsoft.com/office/officeart/2005/8/layout/hierarchy1"/>
    <dgm:cxn modelId="{73424B4A-6ECC-A848-8C3F-1C6F7851B6ED}" type="presParOf" srcId="{B3FCF9E9-587F-E347-90D6-BFE5656963E9}" destId="{C63EBC48-A7A9-5B4C-8B8E-3FF463022C3B}" srcOrd="0" destOrd="0" presId="urn:microsoft.com/office/officeart/2005/8/layout/hierarchy1"/>
    <dgm:cxn modelId="{B8CE9C04-FF84-C74E-88B4-497579526687}" type="presParOf" srcId="{C63EBC48-A7A9-5B4C-8B8E-3FF463022C3B}" destId="{E0BC6DC7-8A8B-C649-94F9-8986BC1B38BD}" srcOrd="0" destOrd="0" presId="urn:microsoft.com/office/officeart/2005/8/layout/hierarchy1"/>
    <dgm:cxn modelId="{5F48F0AD-7BF7-2A40-A911-824698A01B15}" type="presParOf" srcId="{C63EBC48-A7A9-5B4C-8B8E-3FF463022C3B}" destId="{E60F5BAF-9C95-D649-A21F-53D2A223CE47}" srcOrd="1" destOrd="0" presId="urn:microsoft.com/office/officeart/2005/8/layout/hierarchy1"/>
    <dgm:cxn modelId="{21E8FC20-F0EE-514C-A3F9-1C8B3E841CFE}" type="presParOf" srcId="{B3FCF9E9-587F-E347-90D6-BFE5656963E9}" destId="{C2D006D5-FE9B-434A-83EC-793FF5C9F60B}" srcOrd="1" destOrd="0" presId="urn:microsoft.com/office/officeart/2005/8/layout/hierarchy1"/>
    <dgm:cxn modelId="{01EE06E0-E971-C249-8416-FA5B9D8138FF}" type="presParOf" srcId="{F607B8C6-46AE-3B46-A465-D7FDAFCD217C}" destId="{0A479A11-FED6-C74F-A266-192DCF439F11}" srcOrd="1" destOrd="0" presId="urn:microsoft.com/office/officeart/2005/8/layout/hierarchy1"/>
    <dgm:cxn modelId="{B12ECFF3-F0BF-344C-B4B5-936DC90F1B78}" type="presParOf" srcId="{0A479A11-FED6-C74F-A266-192DCF439F11}" destId="{FF219AE8-1F9C-C743-971B-FAD9031535F2}" srcOrd="0" destOrd="0" presId="urn:microsoft.com/office/officeart/2005/8/layout/hierarchy1"/>
    <dgm:cxn modelId="{32AEAFB9-777E-2940-B818-83B4AD279AC6}" type="presParOf" srcId="{FF219AE8-1F9C-C743-971B-FAD9031535F2}" destId="{C5933CB2-3512-BE43-8610-0FBD207C08A5}" srcOrd="0" destOrd="0" presId="urn:microsoft.com/office/officeart/2005/8/layout/hierarchy1"/>
    <dgm:cxn modelId="{8C5632B5-DC91-2B48-9C5C-B1F19F002ACE}" type="presParOf" srcId="{FF219AE8-1F9C-C743-971B-FAD9031535F2}" destId="{C2B1C872-1E9B-8B49-B1A8-3A34AE0A52CF}" srcOrd="1" destOrd="0" presId="urn:microsoft.com/office/officeart/2005/8/layout/hierarchy1"/>
    <dgm:cxn modelId="{802DD938-0674-D448-845B-999CCAC37511}" type="presParOf" srcId="{0A479A11-FED6-C74F-A266-192DCF439F11}" destId="{BA1E2EAD-F241-CA41-9EE4-5472A1C49C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3037BB-FE66-43DA-B3EE-D992C709A245}"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E3D00A5E-473F-4F81-9021-1830537D83FF}">
      <dgm:prSet/>
      <dgm:spPr/>
      <dgm:t>
        <a:bodyPr/>
        <a:lstStyle/>
        <a:p>
          <a:r>
            <a:rPr lang="en-US"/>
            <a:t>Step # 1, </a:t>
          </a:r>
          <a:r>
            <a:rPr lang="en-US" b="1" i="1"/>
            <a:t>Review Your Lists </a:t>
          </a:r>
          <a:br>
            <a:rPr lang="en-US"/>
          </a:br>
          <a:endParaRPr lang="en-US"/>
        </a:p>
      </dgm:t>
    </dgm:pt>
    <dgm:pt modelId="{97E04DE2-0327-4E8F-8DA0-AF1DCB3B999E}" type="parTrans" cxnId="{A1B249CB-2FA5-45C3-AC5D-20D9AA379A03}">
      <dgm:prSet/>
      <dgm:spPr/>
      <dgm:t>
        <a:bodyPr/>
        <a:lstStyle/>
        <a:p>
          <a:endParaRPr lang="en-US"/>
        </a:p>
      </dgm:t>
    </dgm:pt>
    <dgm:pt modelId="{451091D0-D90B-4262-B855-1FDDA4FFA955}" type="sibTrans" cxnId="{A1B249CB-2FA5-45C3-AC5D-20D9AA379A03}">
      <dgm:prSet/>
      <dgm:spPr/>
      <dgm:t>
        <a:bodyPr/>
        <a:lstStyle/>
        <a:p>
          <a:endParaRPr lang="en-US"/>
        </a:p>
      </dgm:t>
    </dgm:pt>
    <dgm:pt modelId="{5CAD90D6-96FE-4F4F-8357-4AD63E4CBA15}">
      <dgm:prSet/>
      <dgm:spPr/>
      <dgm:t>
        <a:bodyPr/>
        <a:lstStyle/>
        <a:p>
          <a:r>
            <a:rPr lang="en-US"/>
            <a:t>Step # 2, </a:t>
          </a:r>
          <a:r>
            <a:rPr lang="en-US" b="1" i="1"/>
            <a:t>Seek God for Direction Through Prayer </a:t>
          </a:r>
          <a:br>
            <a:rPr lang="en-US" b="1" i="1"/>
          </a:br>
          <a:endParaRPr lang="en-US"/>
        </a:p>
      </dgm:t>
    </dgm:pt>
    <dgm:pt modelId="{2757EE37-B97A-4F5C-8C10-4C4BC5AAAE65}" type="parTrans" cxnId="{58D57288-1CC1-4137-909B-26A45DDCA442}">
      <dgm:prSet/>
      <dgm:spPr/>
      <dgm:t>
        <a:bodyPr/>
        <a:lstStyle/>
        <a:p>
          <a:endParaRPr lang="en-US"/>
        </a:p>
      </dgm:t>
    </dgm:pt>
    <dgm:pt modelId="{96EA773E-22CC-44F5-A746-8FFBC08C47D2}" type="sibTrans" cxnId="{58D57288-1CC1-4137-909B-26A45DDCA442}">
      <dgm:prSet/>
      <dgm:spPr/>
      <dgm:t>
        <a:bodyPr/>
        <a:lstStyle/>
        <a:p>
          <a:endParaRPr lang="en-US"/>
        </a:p>
      </dgm:t>
    </dgm:pt>
    <dgm:pt modelId="{BB9F5E2B-6D9F-4706-B080-154100234BCB}">
      <dgm:prSet/>
      <dgm:spPr/>
      <dgm:t>
        <a:bodyPr/>
        <a:lstStyle/>
        <a:p>
          <a:r>
            <a:rPr lang="en-US"/>
            <a:t>Step # 3, </a:t>
          </a:r>
          <a:r>
            <a:rPr lang="en-US" b="1" i="1"/>
            <a:t>Discuss Your Options </a:t>
          </a:r>
          <a:br>
            <a:rPr lang="en-US" b="1" i="1"/>
          </a:br>
          <a:endParaRPr lang="en-US"/>
        </a:p>
      </dgm:t>
    </dgm:pt>
    <dgm:pt modelId="{19B904AA-B509-45E8-8E24-6FAE12309D2D}" type="parTrans" cxnId="{697D0D43-922A-4B35-8ABF-E8E7CCBBF45F}">
      <dgm:prSet/>
      <dgm:spPr/>
      <dgm:t>
        <a:bodyPr/>
        <a:lstStyle/>
        <a:p>
          <a:endParaRPr lang="en-US"/>
        </a:p>
      </dgm:t>
    </dgm:pt>
    <dgm:pt modelId="{6156C797-8A90-4B41-AC28-566714DEEDAE}" type="sibTrans" cxnId="{697D0D43-922A-4B35-8ABF-E8E7CCBBF45F}">
      <dgm:prSet/>
      <dgm:spPr/>
      <dgm:t>
        <a:bodyPr/>
        <a:lstStyle/>
        <a:p>
          <a:endParaRPr lang="en-US"/>
        </a:p>
      </dgm:t>
    </dgm:pt>
    <dgm:pt modelId="{7FC0CBAD-B180-4E6C-9EE6-B3F2F5E50E5E}">
      <dgm:prSet/>
      <dgm:spPr/>
      <dgm:t>
        <a:bodyPr/>
        <a:lstStyle/>
        <a:p>
          <a:r>
            <a:rPr lang="en-US"/>
            <a:t>Step # 4, </a:t>
          </a:r>
          <a:r>
            <a:rPr lang="en-US" b="1" i="1"/>
            <a:t>List Projects </a:t>
          </a:r>
          <a:endParaRPr lang="en-US"/>
        </a:p>
      </dgm:t>
    </dgm:pt>
    <dgm:pt modelId="{E5D32979-0FF2-458D-98E2-CBA2E96029B9}" type="parTrans" cxnId="{5AA84841-EDEB-4C21-8818-CB1A3986D9DC}">
      <dgm:prSet/>
      <dgm:spPr/>
      <dgm:t>
        <a:bodyPr/>
        <a:lstStyle/>
        <a:p>
          <a:endParaRPr lang="en-US"/>
        </a:p>
      </dgm:t>
    </dgm:pt>
    <dgm:pt modelId="{BF6EC10C-D91F-4FF6-84EA-EB0905A3096F}" type="sibTrans" cxnId="{5AA84841-EDEB-4C21-8818-CB1A3986D9DC}">
      <dgm:prSet/>
      <dgm:spPr/>
      <dgm:t>
        <a:bodyPr/>
        <a:lstStyle/>
        <a:p>
          <a:endParaRPr lang="en-US"/>
        </a:p>
      </dgm:t>
    </dgm:pt>
    <dgm:pt modelId="{A90A6B67-9AA8-3446-AD31-09FEB9C36EA4}" type="pres">
      <dgm:prSet presAssocID="{B73037BB-FE66-43DA-B3EE-D992C709A245}" presName="Name0" presStyleCnt="0">
        <dgm:presLayoutVars>
          <dgm:dir/>
          <dgm:resizeHandles val="exact"/>
        </dgm:presLayoutVars>
      </dgm:prSet>
      <dgm:spPr/>
    </dgm:pt>
    <dgm:pt modelId="{BCECE1E8-BD7B-A643-88B5-7B552578C5FB}" type="pres">
      <dgm:prSet presAssocID="{E3D00A5E-473F-4F81-9021-1830537D83FF}" presName="node" presStyleLbl="node1" presStyleIdx="0" presStyleCnt="4">
        <dgm:presLayoutVars>
          <dgm:bulletEnabled val="1"/>
        </dgm:presLayoutVars>
      </dgm:prSet>
      <dgm:spPr/>
    </dgm:pt>
    <dgm:pt modelId="{A9F6B03E-C468-0D48-BA7E-6BCCE2EF2B44}" type="pres">
      <dgm:prSet presAssocID="{451091D0-D90B-4262-B855-1FDDA4FFA955}" presName="sibTrans" presStyleLbl="sibTrans1D1" presStyleIdx="0" presStyleCnt="3"/>
      <dgm:spPr/>
    </dgm:pt>
    <dgm:pt modelId="{36166BE4-308F-3E4A-8B24-FF65189B4E49}" type="pres">
      <dgm:prSet presAssocID="{451091D0-D90B-4262-B855-1FDDA4FFA955}" presName="connectorText" presStyleLbl="sibTrans1D1" presStyleIdx="0" presStyleCnt="3"/>
      <dgm:spPr/>
    </dgm:pt>
    <dgm:pt modelId="{AF919EC9-D1BD-2B45-B73A-CF873C7926D9}" type="pres">
      <dgm:prSet presAssocID="{5CAD90D6-96FE-4F4F-8357-4AD63E4CBA15}" presName="node" presStyleLbl="node1" presStyleIdx="1" presStyleCnt="4">
        <dgm:presLayoutVars>
          <dgm:bulletEnabled val="1"/>
        </dgm:presLayoutVars>
      </dgm:prSet>
      <dgm:spPr/>
    </dgm:pt>
    <dgm:pt modelId="{37F7E811-17D4-FF4E-8F39-26DD31EA308B}" type="pres">
      <dgm:prSet presAssocID="{96EA773E-22CC-44F5-A746-8FFBC08C47D2}" presName="sibTrans" presStyleLbl="sibTrans1D1" presStyleIdx="1" presStyleCnt="3"/>
      <dgm:spPr/>
    </dgm:pt>
    <dgm:pt modelId="{EDD5DBE7-4922-6445-8D71-68E3A8BA4080}" type="pres">
      <dgm:prSet presAssocID="{96EA773E-22CC-44F5-A746-8FFBC08C47D2}" presName="connectorText" presStyleLbl="sibTrans1D1" presStyleIdx="1" presStyleCnt="3"/>
      <dgm:spPr/>
    </dgm:pt>
    <dgm:pt modelId="{84A098B4-83A9-B34D-93C0-4B4302A921B5}" type="pres">
      <dgm:prSet presAssocID="{BB9F5E2B-6D9F-4706-B080-154100234BCB}" presName="node" presStyleLbl="node1" presStyleIdx="2" presStyleCnt="4">
        <dgm:presLayoutVars>
          <dgm:bulletEnabled val="1"/>
        </dgm:presLayoutVars>
      </dgm:prSet>
      <dgm:spPr/>
    </dgm:pt>
    <dgm:pt modelId="{701C57B4-7F8A-3A4C-B4DF-EE645689814F}" type="pres">
      <dgm:prSet presAssocID="{6156C797-8A90-4B41-AC28-566714DEEDAE}" presName="sibTrans" presStyleLbl="sibTrans1D1" presStyleIdx="2" presStyleCnt="3"/>
      <dgm:spPr/>
    </dgm:pt>
    <dgm:pt modelId="{33066ACB-6BBA-9D4F-B88B-54BE3BF3EB87}" type="pres">
      <dgm:prSet presAssocID="{6156C797-8A90-4B41-AC28-566714DEEDAE}" presName="connectorText" presStyleLbl="sibTrans1D1" presStyleIdx="2" presStyleCnt="3"/>
      <dgm:spPr/>
    </dgm:pt>
    <dgm:pt modelId="{930211E0-7CB3-014A-9A3C-091D3AAD69BC}" type="pres">
      <dgm:prSet presAssocID="{7FC0CBAD-B180-4E6C-9EE6-B3F2F5E50E5E}" presName="node" presStyleLbl="node1" presStyleIdx="3" presStyleCnt="4">
        <dgm:presLayoutVars>
          <dgm:bulletEnabled val="1"/>
        </dgm:presLayoutVars>
      </dgm:prSet>
      <dgm:spPr/>
    </dgm:pt>
  </dgm:ptLst>
  <dgm:cxnLst>
    <dgm:cxn modelId="{AFD91021-F23D-4647-A245-E9AA910464A0}" type="presOf" srcId="{BB9F5E2B-6D9F-4706-B080-154100234BCB}" destId="{84A098B4-83A9-B34D-93C0-4B4302A921B5}" srcOrd="0" destOrd="0" presId="urn:microsoft.com/office/officeart/2016/7/layout/RepeatingBendingProcessNew"/>
    <dgm:cxn modelId="{5AA84841-EDEB-4C21-8818-CB1A3986D9DC}" srcId="{B73037BB-FE66-43DA-B3EE-D992C709A245}" destId="{7FC0CBAD-B180-4E6C-9EE6-B3F2F5E50E5E}" srcOrd="3" destOrd="0" parTransId="{E5D32979-0FF2-458D-98E2-CBA2E96029B9}" sibTransId="{BF6EC10C-D91F-4FF6-84EA-EB0905A3096F}"/>
    <dgm:cxn modelId="{697D0D43-922A-4B35-8ABF-E8E7CCBBF45F}" srcId="{B73037BB-FE66-43DA-B3EE-D992C709A245}" destId="{BB9F5E2B-6D9F-4706-B080-154100234BCB}" srcOrd="2" destOrd="0" parTransId="{19B904AA-B509-45E8-8E24-6FAE12309D2D}" sibTransId="{6156C797-8A90-4B41-AC28-566714DEEDAE}"/>
    <dgm:cxn modelId="{815DA748-CABB-B34F-A278-B0ACAB5765FF}" type="presOf" srcId="{5CAD90D6-96FE-4F4F-8357-4AD63E4CBA15}" destId="{AF919EC9-D1BD-2B45-B73A-CF873C7926D9}" srcOrd="0" destOrd="0" presId="urn:microsoft.com/office/officeart/2016/7/layout/RepeatingBendingProcessNew"/>
    <dgm:cxn modelId="{DB52F763-A4A0-094A-AE84-925E59D26CB3}" type="presOf" srcId="{6156C797-8A90-4B41-AC28-566714DEEDAE}" destId="{701C57B4-7F8A-3A4C-B4DF-EE645689814F}" srcOrd="0" destOrd="0" presId="urn:microsoft.com/office/officeart/2016/7/layout/RepeatingBendingProcessNew"/>
    <dgm:cxn modelId="{112FCE6B-64B0-364F-AAEC-77E723337B2C}" type="presOf" srcId="{B73037BB-FE66-43DA-B3EE-D992C709A245}" destId="{A90A6B67-9AA8-3446-AD31-09FEB9C36EA4}" srcOrd="0" destOrd="0" presId="urn:microsoft.com/office/officeart/2016/7/layout/RepeatingBendingProcessNew"/>
    <dgm:cxn modelId="{7E53F97C-A37F-E445-AA5D-0A73A8F110BA}" type="presOf" srcId="{E3D00A5E-473F-4F81-9021-1830537D83FF}" destId="{BCECE1E8-BD7B-A643-88B5-7B552578C5FB}" srcOrd="0" destOrd="0" presId="urn:microsoft.com/office/officeart/2016/7/layout/RepeatingBendingProcessNew"/>
    <dgm:cxn modelId="{58D57288-1CC1-4137-909B-26A45DDCA442}" srcId="{B73037BB-FE66-43DA-B3EE-D992C709A245}" destId="{5CAD90D6-96FE-4F4F-8357-4AD63E4CBA15}" srcOrd="1" destOrd="0" parTransId="{2757EE37-B97A-4F5C-8C10-4C4BC5AAAE65}" sibTransId="{96EA773E-22CC-44F5-A746-8FFBC08C47D2}"/>
    <dgm:cxn modelId="{0A962B90-559E-EE47-B2DC-760E4D921138}" type="presOf" srcId="{451091D0-D90B-4262-B855-1FDDA4FFA955}" destId="{36166BE4-308F-3E4A-8B24-FF65189B4E49}" srcOrd="1" destOrd="0" presId="urn:microsoft.com/office/officeart/2016/7/layout/RepeatingBendingProcessNew"/>
    <dgm:cxn modelId="{39EE67A3-C8EE-F447-A939-A3D59CD7C49E}" type="presOf" srcId="{6156C797-8A90-4B41-AC28-566714DEEDAE}" destId="{33066ACB-6BBA-9D4F-B88B-54BE3BF3EB87}" srcOrd="1" destOrd="0" presId="urn:microsoft.com/office/officeart/2016/7/layout/RepeatingBendingProcessNew"/>
    <dgm:cxn modelId="{17A1FFBE-4561-F041-9D33-3D6384F0AD0D}" type="presOf" srcId="{451091D0-D90B-4262-B855-1FDDA4FFA955}" destId="{A9F6B03E-C468-0D48-BA7E-6BCCE2EF2B44}" srcOrd="0" destOrd="0" presId="urn:microsoft.com/office/officeart/2016/7/layout/RepeatingBendingProcessNew"/>
    <dgm:cxn modelId="{A1B249CB-2FA5-45C3-AC5D-20D9AA379A03}" srcId="{B73037BB-FE66-43DA-B3EE-D992C709A245}" destId="{E3D00A5E-473F-4F81-9021-1830537D83FF}" srcOrd="0" destOrd="0" parTransId="{97E04DE2-0327-4E8F-8DA0-AF1DCB3B999E}" sibTransId="{451091D0-D90B-4262-B855-1FDDA4FFA955}"/>
    <dgm:cxn modelId="{00DDB9DC-F04A-CC4C-BBB6-67735D7949C3}" type="presOf" srcId="{96EA773E-22CC-44F5-A746-8FFBC08C47D2}" destId="{37F7E811-17D4-FF4E-8F39-26DD31EA308B}" srcOrd="0" destOrd="0" presId="urn:microsoft.com/office/officeart/2016/7/layout/RepeatingBendingProcessNew"/>
    <dgm:cxn modelId="{75733EEE-0395-8949-91A7-DDF165D52DE4}" type="presOf" srcId="{96EA773E-22CC-44F5-A746-8FFBC08C47D2}" destId="{EDD5DBE7-4922-6445-8D71-68E3A8BA4080}" srcOrd="1" destOrd="0" presId="urn:microsoft.com/office/officeart/2016/7/layout/RepeatingBendingProcessNew"/>
    <dgm:cxn modelId="{83ECCDFC-D988-2846-9A9B-2C16A571ACA7}" type="presOf" srcId="{7FC0CBAD-B180-4E6C-9EE6-B3F2F5E50E5E}" destId="{930211E0-7CB3-014A-9A3C-091D3AAD69BC}" srcOrd="0" destOrd="0" presId="urn:microsoft.com/office/officeart/2016/7/layout/RepeatingBendingProcessNew"/>
    <dgm:cxn modelId="{DDDBE30D-E31A-1A41-A51A-2D25679CBDA3}" type="presParOf" srcId="{A90A6B67-9AA8-3446-AD31-09FEB9C36EA4}" destId="{BCECE1E8-BD7B-A643-88B5-7B552578C5FB}" srcOrd="0" destOrd="0" presId="urn:microsoft.com/office/officeart/2016/7/layout/RepeatingBendingProcessNew"/>
    <dgm:cxn modelId="{1E7A2048-4FD7-014F-ABC0-7A9F09BB6EA0}" type="presParOf" srcId="{A90A6B67-9AA8-3446-AD31-09FEB9C36EA4}" destId="{A9F6B03E-C468-0D48-BA7E-6BCCE2EF2B44}" srcOrd="1" destOrd="0" presId="urn:microsoft.com/office/officeart/2016/7/layout/RepeatingBendingProcessNew"/>
    <dgm:cxn modelId="{EDF5F721-C667-0149-B4C2-563AD51FAB7A}" type="presParOf" srcId="{A9F6B03E-C468-0D48-BA7E-6BCCE2EF2B44}" destId="{36166BE4-308F-3E4A-8B24-FF65189B4E49}" srcOrd="0" destOrd="0" presId="urn:microsoft.com/office/officeart/2016/7/layout/RepeatingBendingProcessNew"/>
    <dgm:cxn modelId="{2603AD76-20BF-244C-9E8C-BF315DC2356C}" type="presParOf" srcId="{A90A6B67-9AA8-3446-AD31-09FEB9C36EA4}" destId="{AF919EC9-D1BD-2B45-B73A-CF873C7926D9}" srcOrd="2" destOrd="0" presId="urn:microsoft.com/office/officeart/2016/7/layout/RepeatingBendingProcessNew"/>
    <dgm:cxn modelId="{64CACE3D-B499-1C4C-970F-9A71A9CEAC91}" type="presParOf" srcId="{A90A6B67-9AA8-3446-AD31-09FEB9C36EA4}" destId="{37F7E811-17D4-FF4E-8F39-26DD31EA308B}" srcOrd="3" destOrd="0" presId="urn:microsoft.com/office/officeart/2016/7/layout/RepeatingBendingProcessNew"/>
    <dgm:cxn modelId="{2E1D9C30-06BC-7F49-A546-B831330D587C}" type="presParOf" srcId="{37F7E811-17D4-FF4E-8F39-26DD31EA308B}" destId="{EDD5DBE7-4922-6445-8D71-68E3A8BA4080}" srcOrd="0" destOrd="0" presId="urn:microsoft.com/office/officeart/2016/7/layout/RepeatingBendingProcessNew"/>
    <dgm:cxn modelId="{ED177B1E-30F0-0242-A8DC-B3F70B35EC2C}" type="presParOf" srcId="{A90A6B67-9AA8-3446-AD31-09FEB9C36EA4}" destId="{84A098B4-83A9-B34D-93C0-4B4302A921B5}" srcOrd="4" destOrd="0" presId="urn:microsoft.com/office/officeart/2016/7/layout/RepeatingBendingProcessNew"/>
    <dgm:cxn modelId="{0C1C6432-DCDC-7744-B321-380DAE497CF0}" type="presParOf" srcId="{A90A6B67-9AA8-3446-AD31-09FEB9C36EA4}" destId="{701C57B4-7F8A-3A4C-B4DF-EE645689814F}" srcOrd="5" destOrd="0" presId="urn:microsoft.com/office/officeart/2016/7/layout/RepeatingBendingProcessNew"/>
    <dgm:cxn modelId="{6DFFA649-3384-1C4A-877D-A14A27C49638}" type="presParOf" srcId="{701C57B4-7F8A-3A4C-B4DF-EE645689814F}" destId="{33066ACB-6BBA-9D4F-B88B-54BE3BF3EB87}" srcOrd="0" destOrd="0" presId="urn:microsoft.com/office/officeart/2016/7/layout/RepeatingBendingProcessNew"/>
    <dgm:cxn modelId="{B49BD399-A5ED-2B4A-A7F0-6D6E2F0A5BD6}" type="presParOf" srcId="{A90A6B67-9AA8-3446-AD31-09FEB9C36EA4}" destId="{930211E0-7CB3-014A-9A3C-091D3AAD69BC}"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CAB5C-F586-43B2-B983-96FD769BC243}"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E63FB97-4F59-49F8-8FD6-239A34F3BF48}">
      <dgm:prSet custT="1"/>
      <dgm:spPr/>
      <dgm:t>
        <a:bodyPr/>
        <a:lstStyle/>
        <a:p>
          <a:r>
            <a:rPr lang="en-US" sz="1800" u="sng" dirty="0"/>
            <a:t>LOVE ONE ANOTHER </a:t>
          </a:r>
          <a:br>
            <a:rPr lang="en-US" sz="1600" dirty="0"/>
          </a:br>
          <a:br>
            <a:rPr lang="en-US" sz="1600" dirty="0"/>
          </a:br>
          <a:r>
            <a:rPr lang="en-US" sz="1800" dirty="0"/>
            <a:t>“A new commandment I give to you, that you love one another.”</a:t>
          </a:r>
          <a:br>
            <a:rPr lang="en-US" sz="1800" dirty="0"/>
          </a:br>
          <a:r>
            <a:rPr lang="en-US" sz="1800" dirty="0"/>
            <a:t>-- John 13: 34</a:t>
          </a:r>
          <a:br>
            <a:rPr lang="en-US" sz="1400" dirty="0"/>
          </a:br>
          <a:endParaRPr lang="en-US" sz="1400" dirty="0"/>
        </a:p>
      </dgm:t>
    </dgm:pt>
    <dgm:pt modelId="{40537CAF-84AF-4AD7-B621-F9909517C335}" type="parTrans" cxnId="{250217A7-D0FC-4EC3-8546-C7FDADEB3C31}">
      <dgm:prSet/>
      <dgm:spPr/>
      <dgm:t>
        <a:bodyPr/>
        <a:lstStyle/>
        <a:p>
          <a:endParaRPr lang="en-US"/>
        </a:p>
      </dgm:t>
    </dgm:pt>
    <dgm:pt modelId="{D0DDA161-36FC-4434-A30B-447C778BC9C7}" type="sibTrans" cxnId="{250217A7-D0FC-4EC3-8546-C7FDADEB3C31}">
      <dgm:prSet/>
      <dgm:spPr/>
      <dgm:t>
        <a:bodyPr/>
        <a:lstStyle/>
        <a:p>
          <a:endParaRPr lang="en-US"/>
        </a:p>
      </dgm:t>
    </dgm:pt>
    <dgm:pt modelId="{9F8A1A1C-A9A3-4FCB-A60E-D7DDF6BE29A6}">
      <dgm:prSet custT="1"/>
      <dgm:spPr/>
      <dgm:t>
        <a:bodyPr/>
        <a:lstStyle/>
        <a:p>
          <a:r>
            <a:rPr lang="en-US" sz="1800" u="sng" dirty="0"/>
            <a:t>GREATER THINGS </a:t>
          </a:r>
          <a:br>
            <a:rPr lang="en-US" sz="1400" dirty="0"/>
          </a:br>
          <a:br>
            <a:rPr lang="en-US" sz="1400" dirty="0"/>
          </a:br>
          <a:r>
            <a:rPr lang="en-US" sz="1400" dirty="0"/>
            <a:t>“I tell you the truth, anyone who believes in me will do the same works I have done, and even greater works.”</a:t>
          </a:r>
          <a:br>
            <a:rPr lang="en-US" sz="1400" dirty="0"/>
          </a:br>
          <a:r>
            <a:rPr lang="en-US" sz="1400" dirty="0"/>
            <a:t>-- John 14: 12</a:t>
          </a:r>
          <a:br>
            <a:rPr lang="en-US" sz="1400" dirty="0"/>
          </a:br>
          <a:br>
            <a:rPr lang="en-US" sz="1400" dirty="0"/>
          </a:br>
          <a:r>
            <a:rPr lang="en-US" sz="1400" dirty="0"/>
            <a:t>“Yes, ask me for anything in my name and I will do it.”</a:t>
          </a:r>
          <a:br>
            <a:rPr lang="en-US" sz="1400" dirty="0"/>
          </a:br>
          <a:r>
            <a:rPr lang="en-US" sz="1400" dirty="0"/>
            <a:t>-- John 14: 14</a:t>
          </a:r>
        </a:p>
      </dgm:t>
    </dgm:pt>
    <dgm:pt modelId="{D4199314-1B21-46D1-A4DD-93CD29AABF10}" type="parTrans" cxnId="{2EAA28D6-C2DB-4601-B1BD-889ED702DA9B}">
      <dgm:prSet/>
      <dgm:spPr/>
      <dgm:t>
        <a:bodyPr/>
        <a:lstStyle/>
        <a:p>
          <a:endParaRPr lang="en-US"/>
        </a:p>
      </dgm:t>
    </dgm:pt>
    <dgm:pt modelId="{41E6C5C1-0650-4F91-9078-75245904862A}" type="sibTrans" cxnId="{2EAA28D6-C2DB-4601-B1BD-889ED702DA9B}">
      <dgm:prSet/>
      <dgm:spPr/>
      <dgm:t>
        <a:bodyPr/>
        <a:lstStyle/>
        <a:p>
          <a:endParaRPr lang="en-US"/>
        </a:p>
      </dgm:t>
    </dgm:pt>
    <dgm:pt modelId="{CF922FD4-86E5-488B-8930-A8D511BD34CA}" type="pres">
      <dgm:prSet presAssocID="{1C7CAB5C-F586-43B2-B983-96FD769BC243}" presName="root" presStyleCnt="0">
        <dgm:presLayoutVars>
          <dgm:dir/>
          <dgm:resizeHandles val="exact"/>
        </dgm:presLayoutVars>
      </dgm:prSet>
      <dgm:spPr/>
    </dgm:pt>
    <dgm:pt modelId="{E15262C4-D344-455C-89AF-68B518796153}" type="pres">
      <dgm:prSet presAssocID="{2E63FB97-4F59-49F8-8FD6-239A34F3BF48}" presName="compNode" presStyleCnt="0"/>
      <dgm:spPr/>
    </dgm:pt>
    <dgm:pt modelId="{7E0A6317-1B31-4D09-A318-C78C7F3211F4}" type="pres">
      <dgm:prSet presAssocID="{2E63FB97-4F59-49F8-8FD6-239A34F3BF48}" presName="bgRect" presStyleLbl="bgShp" presStyleIdx="0" presStyleCnt="2"/>
      <dgm:spPr/>
    </dgm:pt>
    <dgm:pt modelId="{5DAA5BD4-C7A0-475A-A556-2E890CF66DA3}" type="pres">
      <dgm:prSet presAssocID="{2E63FB97-4F59-49F8-8FD6-239A34F3BF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453174F7-ECC8-400E-AD3E-208C1B338EAD}" type="pres">
      <dgm:prSet presAssocID="{2E63FB97-4F59-49F8-8FD6-239A34F3BF48}" presName="spaceRect" presStyleCnt="0"/>
      <dgm:spPr/>
    </dgm:pt>
    <dgm:pt modelId="{2C3283FD-B8B0-468E-821F-329A18A0474E}" type="pres">
      <dgm:prSet presAssocID="{2E63FB97-4F59-49F8-8FD6-239A34F3BF48}" presName="parTx" presStyleLbl="revTx" presStyleIdx="0" presStyleCnt="2">
        <dgm:presLayoutVars>
          <dgm:chMax val="0"/>
          <dgm:chPref val="0"/>
        </dgm:presLayoutVars>
      </dgm:prSet>
      <dgm:spPr/>
    </dgm:pt>
    <dgm:pt modelId="{22A01E9F-B9B8-4121-8F79-4D144D97C078}" type="pres">
      <dgm:prSet presAssocID="{D0DDA161-36FC-4434-A30B-447C778BC9C7}" presName="sibTrans" presStyleCnt="0"/>
      <dgm:spPr/>
    </dgm:pt>
    <dgm:pt modelId="{0765156F-35F9-4517-8E73-BEA470FCB343}" type="pres">
      <dgm:prSet presAssocID="{9F8A1A1C-A9A3-4FCB-A60E-D7DDF6BE29A6}" presName="compNode" presStyleCnt="0"/>
      <dgm:spPr/>
    </dgm:pt>
    <dgm:pt modelId="{32580417-7254-48E1-B40D-18323A4B576E}" type="pres">
      <dgm:prSet presAssocID="{9F8A1A1C-A9A3-4FCB-A60E-D7DDF6BE29A6}" presName="bgRect" presStyleLbl="bgShp" presStyleIdx="1" presStyleCnt="2"/>
      <dgm:spPr/>
    </dgm:pt>
    <dgm:pt modelId="{8959EC90-3637-49A9-BC32-6D08B249E63E}" type="pres">
      <dgm:prSet presAssocID="{9F8A1A1C-A9A3-4FCB-A60E-D7DDF6BE29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C6ACC77E-DA5A-4954-9B4E-3622599C31AD}" type="pres">
      <dgm:prSet presAssocID="{9F8A1A1C-A9A3-4FCB-A60E-D7DDF6BE29A6}" presName="spaceRect" presStyleCnt="0"/>
      <dgm:spPr/>
    </dgm:pt>
    <dgm:pt modelId="{9F50EE19-031E-4B17-9D52-A9EBAB49DA26}" type="pres">
      <dgm:prSet presAssocID="{9F8A1A1C-A9A3-4FCB-A60E-D7DDF6BE29A6}" presName="parTx" presStyleLbl="revTx" presStyleIdx="1" presStyleCnt="2">
        <dgm:presLayoutVars>
          <dgm:chMax val="0"/>
          <dgm:chPref val="0"/>
        </dgm:presLayoutVars>
      </dgm:prSet>
      <dgm:spPr/>
    </dgm:pt>
  </dgm:ptLst>
  <dgm:cxnLst>
    <dgm:cxn modelId="{F71D3044-1BC4-4B5E-9B87-131F3FCD12F6}" type="presOf" srcId="{1C7CAB5C-F586-43B2-B983-96FD769BC243}" destId="{CF922FD4-86E5-488B-8930-A8D511BD34CA}" srcOrd="0" destOrd="0" presId="urn:microsoft.com/office/officeart/2018/2/layout/IconVerticalSolidList"/>
    <dgm:cxn modelId="{250217A7-D0FC-4EC3-8546-C7FDADEB3C31}" srcId="{1C7CAB5C-F586-43B2-B983-96FD769BC243}" destId="{2E63FB97-4F59-49F8-8FD6-239A34F3BF48}" srcOrd="0" destOrd="0" parTransId="{40537CAF-84AF-4AD7-B621-F9909517C335}" sibTransId="{D0DDA161-36FC-4434-A30B-447C778BC9C7}"/>
    <dgm:cxn modelId="{4699A9AD-6F93-4D93-9620-141E6AC61829}" type="presOf" srcId="{2E63FB97-4F59-49F8-8FD6-239A34F3BF48}" destId="{2C3283FD-B8B0-468E-821F-329A18A0474E}" srcOrd="0" destOrd="0" presId="urn:microsoft.com/office/officeart/2018/2/layout/IconVerticalSolidList"/>
    <dgm:cxn modelId="{2EAA28D6-C2DB-4601-B1BD-889ED702DA9B}" srcId="{1C7CAB5C-F586-43B2-B983-96FD769BC243}" destId="{9F8A1A1C-A9A3-4FCB-A60E-D7DDF6BE29A6}" srcOrd="1" destOrd="0" parTransId="{D4199314-1B21-46D1-A4DD-93CD29AABF10}" sibTransId="{41E6C5C1-0650-4F91-9078-75245904862A}"/>
    <dgm:cxn modelId="{F323BAEB-10B4-4164-AAA7-1B10009665C7}" type="presOf" srcId="{9F8A1A1C-A9A3-4FCB-A60E-D7DDF6BE29A6}" destId="{9F50EE19-031E-4B17-9D52-A9EBAB49DA26}" srcOrd="0" destOrd="0" presId="urn:microsoft.com/office/officeart/2018/2/layout/IconVerticalSolidList"/>
    <dgm:cxn modelId="{266D3467-AC6B-455C-9FA2-4C654D3FB8F7}" type="presParOf" srcId="{CF922FD4-86E5-488B-8930-A8D511BD34CA}" destId="{E15262C4-D344-455C-89AF-68B518796153}" srcOrd="0" destOrd="0" presId="urn:microsoft.com/office/officeart/2018/2/layout/IconVerticalSolidList"/>
    <dgm:cxn modelId="{DCBE2D2F-F549-47E8-9648-23B496B5619E}" type="presParOf" srcId="{E15262C4-D344-455C-89AF-68B518796153}" destId="{7E0A6317-1B31-4D09-A318-C78C7F3211F4}" srcOrd="0" destOrd="0" presId="urn:microsoft.com/office/officeart/2018/2/layout/IconVerticalSolidList"/>
    <dgm:cxn modelId="{226A8D65-A070-4C09-B8E1-F30944C82A2D}" type="presParOf" srcId="{E15262C4-D344-455C-89AF-68B518796153}" destId="{5DAA5BD4-C7A0-475A-A556-2E890CF66DA3}" srcOrd="1" destOrd="0" presId="urn:microsoft.com/office/officeart/2018/2/layout/IconVerticalSolidList"/>
    <dgm:cxn modelId="{CFC02868-BB1A-4413-81FC-13926C20AAA9}" type="presParOf" srcId="{E15262C4-D344-455C-89AF-68B518796153}" destId="{453174F7-ECC8-400E-AD3E-208C1B338EAD}" srcOrd="2" destOrd="0" presId="urn:microsoft.com/office/officeart/2018/2/layout/IconVerticalSolidList"/>
    <dgm:cxn modelId="{3F38F4F2-B3EF-4D23-9B3A-0023A7DE7692}" type="presParOf" srcId="{E15262C4-D344-455C-89AF-68B518796153}" destId="{2C3283FD-B8B0-468E-821F-329A18A0474E}" srcOrd="3" destOrd="0" presId="urn:microsoft.com/office/officeart/2018/2/layout/IconVerticalSolidList"/>
    <dgm:cxn modelId="{AC8AAA78-3023-4C7E-BB17-2C343851D670}" type="presParOf" srcId="{CF922FD4-86E5-488B-8930-A8D511BD34CA}" destId="{22A01E9F-B9B8-4121-8F79-4D144D97C078}" srcOrd="1" destOrd="0" presId="urn:microsoft.com/office/officeart/2018/2/layout/IconVerticalSolidList"/>
    <dgm:cxn modelId="{BC193603-F753-4956-9AB9-9BD5A08C9244}" type="presParOf" srcId="{CF922FD4-86E5-488B-8930-A8D511BD34CA}" destId="{0765156F-35F9-4517-8E73-BEA470FCB343}" srcOrd="2" destOrd="0" presId="urn:microsoft.com/office/officeart/2018/2/layout/IconVerticalSolidList"/>
    <dgm:cxn modelId="{28FBCFCD-5923-4409-A3C7-84709F92CBD0}" type="presParOf" srcId="{0765156F-35F9-4517-8E73-BEA470FCB343}" destId="{32580417-7254-48E1-B40D-18323A4B576E}" srcOrd="0" destOrd="0" presId="urn:microsoft.com/office/officeart/2018/2/layout/IconVerticalSolidList"/>
    <dgm:cxn modelId="{1A63DA86-84D2-404C-AC89-DF2034EB622D}" type="presParOf" srcId="{0765156F-35F9-4517-8E73-BEA470FCB343}" destId="{8959EC90-3637-49A9-BC32-6D08B249E63E}" srcOrd="1" destOrd="0" presId="urn:microsoft.com/office/officeart/2018/2/layout/IconVerticalSolidList"/>
    <dgm:cxn modelId="{365E6E6A-BAEA-446D-952A-E38F18721668}" type="presParOf" srcId="{0765156F-35F9-4517-8E73-BEA470FCB343}" destId="{C6ACC77E-DA5A-4954-9B4E-3622599C31AD}" srcOrd="2" destOrd="0" presId="urn:microsoft.com/office/officeart/2018/2/layout/IconVerticalSolidList"/>
    <dgm:cxn modelId="{C8B540A6-64FD-4267-A364-A17A830AEFC8}" type="presParOf" srcId="{0765156F-35F9-4517-8E73-BEA470FCB343}" destId="{9F50EE19-031E-4B17-9D52-A9EBAB49DA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B2C57-CF6C-064F-942D-410D1137F337}">
      <dsp:nvSpPr>
        <dsp:cNvPr id="0" name=""/>
        <dsp:cNvSpPr/>
      </dsp:nvSpPr>
      <dsp:spPr>
        <a:xfrm>
          <a:off x="0" y="0"/>
          <a:ext cx="7392921" cy="51747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Book 1:  A Place to Belong</a:t>
          </a:r>
        </a:p>
      </dsp:txBody>
      <dsp:txXfrm>
        <a:off x="15156" y="15156"/>
        <a:ext cx="6773977" cy="487166"/>
      </dsp:txXfrm>
    </dsp:sp>
    <dsp:sp modelId="{E4F76FB6-208D-264C-914B-E4072C22B652}">
      <dsp:nvSpPr>
        <dsp:cNvPr id="0" name=""/>
        <dsp:cNvSpPr/>
      </dsp:nvSpPr>
      <dsp:spPr>
        <a:xfrm>
          <a:off x="552068" y="589351"/>
          <a:ext cx="7392921" cy="5174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Book 2:  Building a Great Team</a:t>
          </a:r>
        </a:p>
      </dsp:txBody>
      <dsp:txXfrm>
        <a:off x="567224" y="604507"/>
        <a:ext cx="6474179" cy="487166"/>
      </dsp:txXfrm>
    </dsp:sp>
    <dsp:sp modelId="{75ABA442-0076-9446-944E-0859652A840B}">
      <dsp:nvSpPr>
        <dsp:cNvPr id="0" name=""/>
        <dsp:cNvSpPr/>
      </dsp:nvSpPr>
      <dsp:spPr>
        <a:xfrm>
          <a:off x="1104137" y="1178702"/>
          <a:ext cx="7392921" cy="51747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Book 3:  Positive Transformations</a:t>
          </a:r>
        </a:p>
      </dsp:txBody>
      <dsp:txXfrm>
        <a:off x="1119293" y="1193858"/>
        <a:ext cx="6474179" cy="487166"/>
      </dsp:txXfrm>
    </dsp:sp>
    <dsp:sp modelId="{2C09D4EC-3026-4E4B-8E93-663974D410D4}">
      <dsp:nvSpPr>
        <dsp:cNvPr id="0" name=""/>
        <dsp:cNvSpPr/>
      </dsp:nvSpPr>
      <dsp:spPr>
        <a:xfrm>
          <a:off x="1656206" y="1768053"/>
          <a:ext cx="7392921" cy="5174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Book 4:  Making Good Choices</a:t>
          </a:r>
        </a:p>
      </dsp:txBody>
      <dsp:txXfrm>
        <a:off x="1671362" y="1783209"/>
        <a:ext cx="6474179" cy="487166"/>
      </dsp:txXfrm>
    </dsp:sp>
    <dsp:sp modelId="{794240A3-AF59-7849-8E20-D323D1746DF1}">
      <dsp:nvSpPr>
        <dsp:cNvPr id="0" name=""/>
        <dsp:cNvSpPr/>
      </dsp:nvSpPr>
      <dsp:spPr>
        <a:xfrm>
          <a:off x="2208275" y="2357404"/>
          <a:ext cx="7392921" cy="51747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Book 5:  Growing Great Relationships</a:t>
          </a:r>
        </a:p>
      </dsp:txBody>
      <dsp:txXfrm>
        <a:off x="2223431" y="2372560"/>
        <a:ext cx="6474179" cy="487166"/>
      </dsp:txXfrm>
    </dsp:sp>
    <dsp:sp modelId="{FEF2C481-AE93-664E-9106-A1AF47C00919}">
      <dsp:nvSpPr>
        <dsp:cNvPr id="0" name=""/>
        <dsp:cNvSpPr/>
      </dsp:nvSpPr>
      <dsp:spPr>
        <a:xfrm>
          <a:off x="7056560" y="378047"/>
          <a:ext cx="336361" cy="33636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2241" y="378047"/>
        <a:ext cx="184999" cy="253112"/>
      </dsp:txXfrm>
    </dsp:sp>
    <dsp:sp modelId="{2B49FF04-2A91-644B-8904-94F4343E1E7C}">
      <dsp:nvSpPr>
        <dsp:cNvPr id="0" name=""/>
        <dsp:cNvSpPr/>
      </dsp:nvSpPr>
      <dsp:spPr>
        <a:xfrm>
          <a:off x="7608629" y="967398"/>
          <a:ext cx="336361" cy="33636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84310" y="967398"/>
        <a:ext cx="184999" cy="253112"/>
      </dsp:txXfrm>
    </dsp:sp>
    <dsp:sp modelId="{C71034C2-B73D-AD48-954F-9D3704641335}">
      <dsp:nvSpPr>
        <dsp:cNvPr id="0" name=""/>
        <dsp:cNvSpPr/>
      </dsp:nvSpPr>
      <dsp:spPr>
        <a:xfrm>
          <a:off x="8160698" y="1548124"/>
          <a:ext cx="336361" cy="33636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36379" y="1548124"/>
        <a:ext cx="184999" cy="253112"/>
      </dsp:txXfrm>
    </dsp:sp>
    <dsp:sp modelId="{1FAB1474-596F-7242-BABE-FE5BD3F9DE73}">
      <dsp:nvSpPr>
        <dsp:cNvPr id="0" name=""/>
        <dsp:cNvSpPr/>
      </dsp:nvSpPr>
      <dsp:spPr>
        <a:xfrm>
          <a:off x="8712766" y="2143225"/>
          <a:ext cx="336361" cy="336361"/>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88447" y="2143225"/>
        <a:ext cx="184999" cy="253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8D7BE-E126-F140-83B3-A31D8B179DF1}">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Review:  Book One, A Place to Belong </a:t>
          </a:r>
        </a:p>
      </dsp:txBody>
      <dsp:txXfrm>
        <a:off x="48170" y="660"/>
        <a:ext cx="2210431" cy="1326259"/>
      </dsp:txXfrm>
    </dsp:sp>
    <dsp:sp modelId="{F98F725E-5ED8-A749-9982-8DEE2FC444A6}">
      <dsp:nvSpPr>
        <dsp:cNvPr id="0" name=""/>
        <dsp:cNvSpPr/>
      </dsp:nvSpPr>
      <dsp:spPr>
        <a:xfrm>
          <a:off x="2479645" y="660"/>
          <a:ext cx="2210431" cy="1326259"/>
        </a:xfrm>
        <a:prstGeom prst="rect">
          <a:avLst/>
        </a:prstGeom>
        <a:solidFill>
          <a:schemeClr val="accent2">
            <a:hueOff val="560526"/>
            <a:satOff val="-595"/>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1 – First Team Member:  Why Be a Leader ?</a:t>
          </a:r>
        </a:p>
      </dsp:txBody>
      <dsp:txXfrm>
        <a:off x="2479645" y="660"/>
        <a:ext cx="2210431" cy="1326259"/>
      </dsp:txXfrm>
    </dsp:sp>
    <dsp:sp modelId="{63CD65A8-5950-094C-9E3C-07C962F35ADF}">
      <dsp:nvSpPr>
        <dsp:cNvPr id="0" name=""/>
        <dsp:cNvSpPr/>
      </dsp:nvSpPr>
      <dsp:spPr>
        <a:xfrm>
          <a:off x="4911120" y="660"/>
          <a:ext cx="2210431" cy="1326259"/>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2 – Team Purpose:  What Winning Looks Like </a:t>
          </a:r>
        </a:p>
      </dsp:txBody>
      <dsp:txXfrm>
        <a:off x="4911120" y="660"/>
        <a:ext cx="2210431" cy="1326259"/>
      </dsp:txXfrm>
    </dsp:sp>
    <dsp:sp modelId="{0E3E7643-6042-AF4E-B566-688AFB79AF8A}">
      <dsp:nvSpPr>
        <dsp:cNvPr id="0" name=""/>
        <dsp:cNvSpPr/>
      </dsp:nvSpPr>
      <dsp:spPr>
        <a:xfrm>
          <a:off x="7342595" y="660"/>
          <a:ext cx="2210431" cy="1326259"/>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3 – Pastor and Board as Teammates:  </a:t>
          </a:r>
          <a:br>
            <a:rPr lang="en-US" sz="1700" kern="1200"/>
          </a:br>
          <a:r>
            <a:rPr lang="en-US" sz="1700" kern="1200"/>
            <a:t>			Nuts and Bolts of Youth Group </a:t>
          </a:r>
        </a:p>
      </dsp:txBody>
      <dsp:txXfrm>
        <a:off x="7342595" y="660"/>
        <a:ext cx="2210431" cy="1326259"/>
      </dsp:txXfrm>
    </dsp:sp>
    <dsp:sp modelId="{83A02B16-D921-D144-80BD-8716C7AB860C}">
      <dsp:nvSpPr>
        <dsp:cNvPr id="0" name=""/>
        <dsp:cNvSpPr/>
      </dsp:nvSpPr>
      <dsp:spPr>
        <a:xfrm>
          <a:off x="1263907" y="1547963"/>
          <a:ext cx="2210431" cy="1326259"/>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4 – The Champions:  Selecting Team Members </a:t>
          </a:r>
        </a:p>
      </dsp:txBody>
      <dsp:txXfrm>
        <a:off x="1263907" y="1547963"/>
        <a:ext cx="2210431" cy="1326259"/>
      </dsp:txXfrm>
    </dsp:sp>
    <dsp:sp modelId="{8BFDF47E-7D60-074C-9F0D-4D8E19815D98}">
      <dsp:nvSpPr>
        <dsp:cNvPr id="0" name=""/>
        <dsp:cNvSpPr/>
      </dsp:nvSpPr>
      <dsp:spPr>
        <a:xfrm>
          <a:off x="3695382" y="1547963"/>
          <a:ext cx="2210431" cy="1326259"/>
        </a:xfrm>
        <a:prstGeom prst="rect">
          <a:avLst/>
        </a:prstGeom>
        <a:solidFill>
          <a:schemeClr val="accent2">
            <a:hueOff val="2802629"/>
            <a:satOff val="-2977"/>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5 – Conference Office as Teammates:  </a:t>
          </a:r>
          <a:br>
            <a:rPr lang="en-US" sz="1700" kern="1200"/>
          </a:br>
          <a:r>
            <a:rPr lang="en-US" sz="1700" kern="1200"/>
            <a:t>			Responsibilities and Reports </a:t>
          </a:r>
        </a:p>
      </dsp:txBody>
      <dsp:txXfrm>
        <a:off x="3695382" y="1547963"/>
        <a:ext cx="2210431" cy="1326259"/>
      </dsp:txXfrm>
    </dsp:sp>
    <dsp:sp modelId="{EA4E729F-3E72-A14E-A102-13AD4F3FECD1}">
      <dsp:nvSpPr>
        <dsp:cNvPr id="0" name=""/>
        <dsp:cNvSpPr/>
      </dsp:nvSpPr>
      <dsp:spPr>
        <a:xfrm>
          <a:off x="6126857"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Chapter 6 – Team of Destiny:  Winning it All </a:t>
          </a:r>
        </a:p>
      </dsp:txBody>
      <dsp:txXfrm>
        <a:off x="6126857" y="1547963"/>
        <a:ext cx="2210431" cy="1326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C6DC7-8A8B-C649-94F9-8986BC1B38BD}">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F5BAF-9C95-D649-A21F-53D2A223CE47}">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How do we develop service projects that the youth group is excited about ? </a:t>
          </a:r>
          <a:br>
            <a:rPr lang="en-US" sz="2800" kern="1200"/>
          </a:br>
          <a:endParaRPr lang="en-US" sz="2800" kern="1200"/>
        </a:p>
      </dsp:txBody>
      <dsp:txXfrm>
        <a:off x="775406" y="482054"/>
        <a:ext cx="3737345" cy="2320513"/>
      </dsp:txXfrm>
    </dsp:sp>
    <dsp:sp modelId="{C5933CB2-3512-BE43-8610-0FBD207C08A5}">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1C872-1E9B-8B49-B1A8-3A34AE0A52CF}">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How do we tap into what already motivates them to a winning program for reaching others ? </a:t>
          </a:r>
          <a:br>
            <a:rPr lang="en-US" sz="2800" kern="1200"/>
          </a:br>
          <a:endParaRPr lang="en-US" sz="2800" kern="1200"/>
        </a:p>
      </dsp:txBody>
      <dsp:txXfrm>
        <a:off x="5519748" y="482054"/>
        <a:ext cx="3737345" cy="2320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B03E-C468-0D48-BA7E-6BCCE2EF2B44}">
      <dsp:nvSpPr>
        <dsp:cNvPr id="0" name=""/>
        <dsp:cNvSpPr/>
      </dsp:nvSpPr>
      <dsp:spPr>
        <a:xfrm>
          <a:off x="2046459" y="1391721"/>
          <a:ext cx="440060" cy="91440"/>
        </a:xfrm>
        <a:custGeom>
          <a:avLst/>
          <a:gdLst/>
          <a:ahLst/>
          <a:cxnLst/>
          <a:rect l="0" t="0" r="0" b="0"/>
          <a:pathLst>
            <a:path>
              <a:moveTo>
                <a:pt x="0" y="45720"/>
              </a:moveTo>
              <a:lnTo>
                <a:pt x="44006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4722" y="1435088"/>
        <a:ext cx="23533" cy="4706"/>
      </dsp:txXfrm>
    </dsp:sp>
    <dsp:sp modelId="{BCECE1E8-BD7B-A643-88B5-7B552578C5FB}">
      <dsp:nvSpPr>
        <dsp:cNvPr id="0" name=""/>
        <dsp:cNvSpPr/>
      </dsp:nvSpPr>
      <dsp:spPr>
        <a:xfrm>
          <a:off x="1910" y="823536"/>
          <a:ext cx="2046348" cy="122780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73" tIns="105254" rIns="100273" bIns="105254" numCol="1" spcCol="1270" anchor="ctr" anchorCtr="0">
          <a:noAutofit/>
        </a:bodyPr>
        <a:lstStyle/>
        <a:p>
          <a:pPr marL="0" lvl="0" indent="0" algn="ctr" defTabSz="844550">
            <a:lnSpc>
              <a:spcPct val="90000"/>
            </a:lnSpc>
            <a:spcBef>
              <a:spcPct val="0"/>
            </a:spcBef>
            <a:spcAft>
              <a:spcPct val="35000"/>
            </a:spcAft>
            <a:buNone/>
          </a:pPr>
          <a:r>
            <a:rPr lang="en-US" sz="1900" kern="1200"/>
            <a:t>Step # 1, </a:t>
          </a:r>
          <a:r>
            <a:rPr lang="en-US" sz="1900" b="1" i="1" kern="1200"/>
            <a:t>Review Your Lists </a:t>
          </a:r>
          <a:br>
            <a:rPr lang="en-US" sz="1900" kern="1200"/>
          </a:br>
          <a:endParaRPr lang="en-US" sz="1900" kern="1200"/>
        </a:p>
      </dsp:txBody>
      <dsp:txXfrm>
        <a:off x="1910" y="823536"/>
        <a:ext cx="2046348" cy="1227809"/>
      </dsp:txXfrm>
    </dsp:sp>
    <dsp:sp modelId="{37F7E811-17D4-FF4E-8F39-26DD31EA308B}">
      <dsp:nvSpPr>
        <dsp:cNvPr id="0" name=""/>
        <dsp:cNvSpPr/>
      </dsp:nvSpPr>
      <dsp:spPr>
        <a:xfrm>
          <a:off x="4563468" y="1391721"/>
          <a:ext cx="440060" cy="91440"/>
        </a:xfrm>
        <a:custGeom>
          <a:avLst/>
          <a:gdLst/>
          <a:ahLst/>
          <a:cxnLst/>
          <a:rect l="0" t="0" r="0" b="0"/>
          <a:pathLst>
            <a:path>
              <a:moveTo>
                <a:pt x="0" y="45720"/>
              </a:moveTo>
              <a:lnTo>
                <a:pt x="4400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71731" y="1435088"/>
        <a:ext cx="23533" cy="4706"/>
      </dsp:txXfrm>
    </dsp:sp>
    <dsp:sp modelId="{AF919EC9-D1BD-2B45-B73A-CF873C7926D9}">
      <dsp:nvSpPr>
        <dsp:cNvPr id="0" name=""/>
        <dsp:cNvSpPr/>
      </dsp:nvSpPr>
      <dsp:spPr>
        <a:xfrm>
          <a:off x="2518919" y="823536"/>
          <a:ext cx="2046348" cy="122780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73" tIns="105254" rIns="100273" bIns="105254" numCol="1" spcCol="1270" anchor="ctr" anchorCtr="0">
          <a:noAutofit/>
        </a:bodyPr>
        <a:lstStyle/>
        <a:p>
          <a:pPr marL="0" lvl="0" indent="0" algn="ctr" defTabSz="844550">
            <a:lnSpc>
              <a:spcPct val="90000"/>
            </a:lnSpc>
            <a:spcBef>
              <a:spcPct val="0"/>
            </a:spcBef>
            <a:spcAft>
              <a:spcPct val="35000"/>
            </a:spcAft>
            <a:buNone/>
          </a:pPr>
          <a:r>
            <a:rPr lang="en-US" sz="1900" kern="1200"/>
            <a:t>Step # 2, </a:t>
          </a:r>
          <a:r>
            <a:rPr lang="en-US" sz="1900" b="1" i="1" kern="1200"/>
            <a:t>Seek God for Direction Through Prayer </a:t>
          </a:r>
          <a:br>
            <a:rPr lang="en-US" sz="1900" b="1" i="1" kern="1200"/>
          </a:br>
          <a:endParaRPr lang="en-US" sz="1900" kern="1200"/>
        </a:p>
      </dsp:txBody>
      <dsp:txXfrm>
        <a:off x="2518919" y="823536"/>
        <a:ext cx="2046348" cy="1227809"/>
      </dsp:txXfrm>
    </dsp:sp>
    <dsp:sp modelId="{701C57B4-7F8A-3A4C-B4DF-EE645689814F}">
      <dsp:nvSpPr>
        <dsp:cNvPr id="0" name=""/>
        <dsp:cNvSpPr/>
      </dsp:nvSpPr>
      <dsp:spPr>
        <a:xfrm>
          <a:off x="7080477" y="1391721"/>
          <a:ext cx="440060" cy="91440"/>
        </a:xfrm>
        <a:custGeom>
          <a:avLst/>
          <a:gdLst/>
          <a:ahLst/>
          <a:cxnLst/>
          <a:rect l="0" t="0" r="0" b="0"/>
          <a:pathLst>
            <a:path>
              <a:moveTo>
                <a:pt x="0" y="45720"/>
              </a:moveTo>
              <a:lnTo>
                <a:pt x="44006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88741" y="1435088"/>
        <a:ext cx="23533" cy="4706"/>
      </dsp:txXfrm>
    </dsp:sp>
    <dsp:sp modelId="{84A098B4-83A9-B34D-93C0-4B4302A921B5}">
      <dsp:nvSpPr>
        <dsp:cNvPr id="0" name=""/>
        <dsp:cNvSpPr/>
      </dsp:nvSpPr>
      <dsp:spPr>
        <a:xfrm>
          <a:off x="5035928" y="823536"/>
          <a:ext cx="2046348" cy="122780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73" tIns="105254" rIns="100273" bIns="105254" numCol="1" spcCol="1270" anchor="ctr" anchorCtr="0">
          <a:noAutofit/>
        </a:bodyPr>
        <a:lstStyle/>
        <a:p>
          <a:pPr marL="0" lvl="0" indent="0" algn="ctr" defTabSz="844550">
            <a:lnSpc>
              <a:spcPct val="90000"/>
            </a:lnSpc>
            <a:spcBef>
              <a:spcPct val="0"/>
            </a:spcBef>
            <a:spcAft>
              <a:spcPct val="35000"/>
            </a:spcAft>
            <a:buNone/>
          </a:pPr>
          <a:r>
            <a:rPr lang="en-US" sz="1900" kern="1200"/>
            <a:t>Step # 3, </a:t>
          </a:r>
          <a:r>
            <a:rPr lang="en-US" sz="1900" b="1" i="1" kern="1200"/>
            <a:t>Discuss Your Options </a:t>
          </a:r>
          <a:br>
            <a:rPr lang="en-US" sz="1900" b="1" i="1" kern="1200"/>
          </a:br>
          <a:endParaRPr lang="en-US" sz="1900" kern="1200"/>
        </a:p>
      </dsp:txBody>
      <dsp:txXfrm>
        <a:off x="5035928" y="823536"/>
        <a:ext cx="2046348" cy="1227809"/>
      </dsp:txXfrm>
    </dsp:sp>
    <dsp:sp modelId="{930211E0-7CB3-014A-9A3C-091D3AAD69BC}">
      <dsp:nvSpPr>
        <dsp:cNvPr id="0" name=""/>
        <dsp:cNvSpPr/>
      </dsp:nvSpPr>
      <dsp:spPr>
        <a:xfrm>
          <a:off x="7552937" y="823536"/>
          <a:ext cx="2046348" cy="122780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73" tIns="105254" rIns="100273" bIns="105254" numCol="1" spcCol="1270" anchor="ctr" anchorCtr="0">
          <a:noAutofit/>
        </a:bodyPr>
        <a:lstStyle/>
        <a:p>
          <a:pPr marL="0" lvl="0" indent="0" algn="ctr" defTabSz="844550">
            <a:lnSpc>
              <a:spcPct val="90000"/>
            </a:lnSpc>
            <a:spcBef>
              <a:spcPct val="0"/>
            </a:spcBef>
            <a:spcAft>
              <a:spcPct val="35000"/>
            </a:spcAft>
            <a:buNone/>
          </a:pPr>
          <a:r>
            <a:rPr lang="en-US" sz="1900" kern="1200"/>
            <a:t>Step # 4, </a:t>
          </a:r>
          <a:r>
            <a:rPr lang="en-US" sz="1900" b="1" i="1" kern="1200"/>
            <a:t>List Projects </a:t>
          </a:r>
          <a:endParaRPr lang="en-US" sz="1900" kern="1200"/>
        </a:p>
      </dsp:txBody>
      <dsp:txXfrm>
        <a:off x="7552937" y="823536"/>
        <a:ext cx="2046348" cy="1227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A6317-1B31-4D09-A318-C78C7F3211F4}">
      <dsp:nvSpPr>
        <dsp:cNvPr id="0" name=""/>
        <dsp:cNvSpPr/>
      </dsp:nvSpPr>
      <dsp:spPr>
        <a:xfrm>
          <a:off x="0" y="288762"/>
          <a:ext cx="9601196" cy="140177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A5BD4-C7A0-475A-A556-2E890CF66DA3}">
      <dsp:nvSpPr>
        <dsp:cNvPr id="0" name=""/>
        <dsp:cNvSpPr/>
      </dsp:nvSpPr>
      <dsp:spPr>
        <a:xfrm>
          <a:off x="424036" y="604161"/>
          <a:ext cx="771729" cy="770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3283FD-B8B0-468E-821F-329A18A0474E}">
      <dsp:nvSpPr>
        <dsp:cNvPr id="0" name=""/>
        <dsp:cNvSpPr/>
      </dsp:nvSpPr>
      <dsp:spPr>
        <a:xfrm>
          <a:off x="1619803" y="288762"/>
          <a:ext cx="7978225" cy="1403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00" tIns="148500" rIns="148500" bIns="148500" numCol="1" spcCol="1270" anchor="ctr" anchorCtr="0">
          <a:noAutofit/>
        </a:bodyPr>
        <a:lstStyle/>
        <a:p>
          <a:pPr marL="0" lvl="0" indent="0" algn="l" defTabSz="800100">
            <a:lnSpc>
              <a:spcPct val="90000"/>
            </a:lnSpc>
            <a:spcBef>
              <a:spcPct val="0"/>
            </a:spcBef>
            <a:spcAft>
              <a:spcPct val="35000"/>
            </a:spcAft>
            <a:buNone/>
          </a:pPr>
          <a:r>
            <a:rPr lang="en-US" sz="1800" u="sng" kern="1200" dirty="0"/>
            <a:t>LOVE ONE ANOTHER </a:t>
          </a:r>
          <a:br>
            <a:rPr lang="en-US" sz="1600" kern="1200" dirty="0"/>
          </a:br>
          <a:br>
            <a:rPr lang="en-US" sz="1600" kern="1200" dirty="0"/>
          </a:br>
          <a:r>
            <a:rPr lang="en-US" sz="1800" kern="1200" dirty="0"/>
            <a:t>“A new commandment I give to you, that you love one another.”</a:t>
          </a:r>
          <a:br>
            <a:rPr lang="en-US" sz="1800" kern="1200" dirty="0"/>
          </a:br>
          <a:r>
            <a:rPr lang="en-US" sz="1800" kern="1200" dirty="0"/>
            <a:t>-- John 13: 34</a:t>
          </a:r>
          <a:br>
            <a:rPr lang="en-US" sz="1400" kern="1200" dirty="0"/>
          </a:br>
          <a:endParaRPr lang="en-US" sz="1400" kern="1200" dirty="0"/>
        </a:p>
      </dsp:txBody>
      <dsp:txXfrm>
        <a:off x="1619803" y="288762"/>
        <a:ext cx="7978225" cy="1403145"/>
      </dsp:txXfrm>
    </dsp:sp>
    <dsp:sp modelId="{32580417-7254-48E1-B40D-18323A4B576E}">
      <dsp:nvSpPr>
        <dsp:cNvPr id="0" name=""/>
        <dsp:cNvSpPr/>
      </dsp:nvSpPr>
      <dsp:spPr>
        <a:xfrm>
          <a:off x="0" y="1965691"/>
          <a:ext cx="9601196" cy="1401774"/>
        </a:xfrm>
        <a:prstGeom prst="roundRect">
          <a:avLst>
            <a:gd name="adj" fmla="val 10000"/>
          </a:avLst>
        </a:prstGeom>
        <a:solidFill>
          <a:schemeClr val="accent5">
            <a:hueOff val="993165"/>
            <a:satOff val="576"/>
            <a:lumOff val="5686"/>
            <a:alphaOff val="0"/>
          </a:schemeClr>
        </a:solidFill>
        <a:ln>
          <a:noFill/>
        </a:ln>
        <a:effectLst/>
      </dsp:spPr>
      <dsp:style>
        <a:lnRef idx="0">
          <a:scrgbClr r="0" g="0" b="0"/>
        </a:lnRef>
        <a:fillRef idx="1">
          <a:scrgbClr r="0" g="0" b="0"/>
        </a:fillRef>
        <a:effectRef idx="0">
          <a:scrgbClr r="0" g="0" b="0"/>
        </a:effectRef>
        <a:fontRef idx="minor"/>
      </dsp:style>
    </dsp:sp>
    <dsp:sp modelId="{8959EC90-3637-49A9-BC32-6D08B249E63E}">
      <dsp:nvSpPr>
        <dsp:cNvPr id="0" name=""/>
        <dsp:cNvSpPr/>
      </dsp:nvSpPr>
      <dsp:spPr>
        <a:xfrm>
          <a:off x="424036" y="2281091"/>
          <a:ext cx="771729" cy="770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50EE19-031E-4B17-9D52-A9EBAB49DA26}">
      <dsp:nvSpPr>
        <dsp:cNvPr id="0" name=""/>
        <dsp:cNvSpPr/>
      </dsp:nvSpPr>
      <dsp:spPr>
        <a:xfrm>
          <a:off x="1619803" y="1965691"/>
          <a:ext cx="7978225" cy="1403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00" tIns="148500" rIns="148500" bIns="148500" numCol="1" spcCol="1270" anchor="ctr" anchorCtr="0">
          <a:noAutofit/>
        </a:bodyPr>
        <a:lstStyle/>
        <a:p>
          <a:pPr marL="0" lvl="0" indent="0" algn="l" defTabSz="800100">
            <a:lnSpc>
              <a:spcPct val="90000"/>
            </a:lnSpc>
            <a:spcBef>
              <a:spcPct val="0"/>
            </a:spcBef>
            <a:spcAft>
              <a:spcPct val="35000"/>
            </a:spcAft>
            <a:buNone/>
          </a:pPr>
          <a:r>
            <a:rPr lang="en-US" sz="1800" u="sng" kern="1200" dirty="0"/>
            <a:t>GREATER THINGS </a:t>
          </a:r>
          <a:br>
            <a:rPr lang="en-US" sz="1400" kern="1200" dirty="0"/>
          </a:br>
          <a:br>
            <a:rPr lang="en-US" sz="1400" kern="1200" dirty="0"/>
          </a:br>
          <a:r>
            <a:rPr lang="en-US" sz="1400" kern="1200" dirty="0"/>
            <a:t>“I tell you the truth, anyone who believes in me will do the same works I have done, and even greater works.”</a:t>
          </a:r>
          <a:br>
            <a:rPr lang="en-US" sz="1400" kern="1200" dirty="0"/>
          </a:br>
          <a:r>
            <a:rPr lang="en-US" sz="1400" kern="1200" dirty="0"/>
            <a:t>-- John 14: 12</a:t>
          </a:r>
          <a:br>
            <a:rPr lang="en-US" sz="1400" kern="1200" dirty="0"/>
          </a:br>
          <a:br>
            <a:rPr lang="en-US" sz="1400" kern="1200" dirty="0"/>
          </a:br>
          <a:r>
            <a:rPr lang="en-US" sz="1400" kern="1200" dirty="0"/>
            <a:t>“Yes, ask me for anything in my name and I will do it.”</a:t>
          </a:r>
          <a:br>
            <a:rPr lang="en-US" sz="1400" kern="1200" dirty="0"/>
          </a:br>
          <a:r>
            <a:rPr lang="en-US" sz="1400" kern="1200" dirty="0"/>
            <a:t>-- John 14: 14</a:t>
          </a:r>
        </a:p>
      </dsp:txBody>
      <dsp:txXfrm>
        <a:off x="1619803" y="1965691"/>
        <a:ext cx="7978225" cy="14031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65BE4A-ECC1-43EC-A2BD-3B4EED3FB35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73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2F887-3746-44FB-9448-EC85353DF2C0}"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48990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51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51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225354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91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75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7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85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379811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2F887-3746-44FB-9448-EC85353DF2C0}" type="datetimeFigureOut">
              <a:rPr lang="en-US" smtClean="0"/>
              <a:t>9/14/21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5BE4A-ECC1-43EC-A2BD-3B4EED3FB35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1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2F887-3746-44FB-9448-EC85353DF2C0}"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18473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2F887-3746-44FB-9448-EC85353DF2C0}" type="datetimeFigureOut">
              <a:rPr lang="en-US" smtClean="0"/>
              <a:t>9/14/21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5BE4A-ECC1-43EC-A2BD-3B4EED3FB35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9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2F887-3746-44FB-9448-EC85353DF2C0}" type="datetimeFigureOut">
              <a:rPr lang="en-US" smtClean="0"/>
              <a:t>9/14/21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5BE4A-ECC1-43EC-A2BD-3B4EED3FB35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66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F887-3746-44FB-9448-EC85353DF2C0}" type="datetimeFigureOut">
              <a:rPr lang="en-US" smtClean="0"/>
              <a:t>9/14/21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233936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2F887-3746-44FB-9448-EC85353DF2C0}"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5BE4A-ECC1-43EC-A2BD-3B4EED3FB35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63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02F887-3746-44FB-9448-EC85353DF2C0}" type="datetimeFigureOut">
              <a:rPr lang="en-US" smtClean="0"/>
              <a:t>9/14/21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5BE4A-ECC1-43EC-A2BD-3B4EED3FB355}" type="slidenum">
              <a:rPr lang="en-US" smtClean="0"/>
              <a:t>‹#›</a:t>
            </a:fld>
            <a:endParaRPr lang="en-US"/>
          </a:p>
        </p:txBody>
      </p:sp>
    </p:spTree>
    <p:extLst>
      <p:ext uri="{BB962C8B-B14F-4D97-AF65-F5344CB8AC3E}">
        <p14:creationId xmlns:p14="http://schemas.microsoft.com/office/powerpoint/2010/main" val="325842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02F887-3746-44FB-9448-EC85353DF2C0}" type="datetimeFigureOut">
              <a:rPr lang="en-US" smtClean="0"/>
              <a:t>9/14/21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65BE4A-ECC1-43EC-A2BD-3B4EED3FB355}" type="slidenum">
              <a:rPr lang="en-US" smtClean="0"/>
              <a:t>‹#›</a:t>
            </a:fld>
            <a:endParaRPr lang="en-US"/>
          </a:p>
        </p:txBody>
      </p:sp>
    </p:spTree>
    <p:extLst>
      <p:ext uri="{BB962C8B-B14F-4D97-AF65-F5344CB8AC3E}">
        <p14:creationId xmlns:p14="http://schemas.microsoft.com/office/powerpoint/2010/main" val="21586580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2" name="Picture 11">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997528" y="1042188"/>
            <a:ext cx="4094017" cy="1586919"/>
          </a:xfrm>
        </p:spPr>
        <p:txBody>
          <a:bodyPr>
            <a:normAutofit/>
          </a:bodyPr>
          <a:lstStyle/>
          <a:p>
            <a:r>
              <a:rPr lang="en-US" sz="4800" dirty="0">
                <a:solidFill>
                  <a:srgbClr val="262626"/>
                </a:solidFill>
              </a:rPr>
              <a:t>TEAM PURPOSE:</a:t>
            </a:r>
          </a:p>
        </p:txBody>
      </p:sp>
      <p:sp>
        <p:nvSpPr>
          <p:cNvPr id="3" name="Subtitle 2"/>
          <p:cNvSpPr>
            <a:spLocks noGrp="1"/>
          </p:cNvSpPr>
          <p:nvPr>
            <p:ph type="subTitle" idx="1"/>
          </p:nvPr>
        </p:nvSpPr>
        <p:spPr>
          <a:xfrm>
            <a:off x="880946" y="3155618"/>
            <a:ext cx="4427033" cy="1679620"/>
          </a:xfrm>
        </p:spPr>
        <p:txBody>
          <a:bodyPr>
            <a:normAutofit/>
          </a:bodyPr>
          <a:lstStyle/>
          <a:p>
            <a:r>
              <a:rPr lang="en-US" sz="2800" b="1" dirty="0">
                <a:solidFill>
                  <a:srgbClr val="000000"/>
                </a:solidFill>
              </a:rPr>
              <a:t>What Winning Looks Like</a:t>
            </a:r>
          </a:p>
          <a:p>
            <a:r>
              <a:rPr lang="en-US" b="1" dirty="0">
                <a:solidFill>
                  <a:srgbClr val="000000"/>
                </a:solidFill>
              </a:rPr>
              <a:t>By Jim Wood </a:t>
            </a:r>
          </a:p>
          <a:p>
            <a:r>
              <a:rPr lang="en-US" b="1" dirty="0">
                <a:solidFill>
                  <a:srgbClr val="000000"/>
                </a:solidFill>
              </a:rPr>
              <a:t>Chesapeake Conference</a:t>
            </a:r>
          </a:p>
        </p:txBody>
      </p:sp>
      <p:pic>
        <p:nvPicPr>
          <p:cNvPr id="4" name="Picture 3">
            <a:extLst>
              <a:ext uri="{FF2B5EF4-FFF2-40B4-BE49-F238E27FC236}">
                <a16:creationId xmlns:a16="http://schemas.microsoft.com/office/drawing/2014/main" id="{FC260E8D-B240-DF48-B290-56B5F46C9490}"/>
              </a:ext>
            </a:extLst>
          </p:cNvPr>
          <p:cNvPicPr>
            <a:picLocks noChangeAspect="1"/>
          </p:cNvPicPr>
          <p:nvPr/>
        </p:nvPicPr>
        <p:blipFill>
          <a:blip r:embed="rId5"/>
          <a:stretch>
            <a:fillRect/>
          </a:stretch>
        </p:blipFill>
        <p:spPr>
          <a:xfrm>
            <a:off x="5418668" y="1181273"/>
            <a:ext cx="5469466" cy="4495451"/>
          </a:xfrm>
          <a:prstGeom prst="rect">
            <a:avLst/>
          </a:prstGeom>
          <a:ln w="57150" cmpd="thickThin">
            <a:solidFill>
              <a:srgbClr val="7F7F7F"/>
            </a:solidFill>
            <a:miter lim="800000"/>
          </a:ln>
        </p:spPr>
      </p:pic>
    </p:spTree>
    <p:extLst>
      <p:ext uri="{BB962C8B-B14F-4D97-AF65-F5344CB8AC3E}">
        <p14:creationId xmlns:p14="http://schemas.microsoft.com/office/powerpoint/2010/main" val="259734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cs typeface="Calibri" panose="020F0502020204030204" pitchFamily="34" charset="0"/>
              </a:rPr>
              <a:t>TEAM PURPOSE:  What Winning Looks Like</a:t>
            </a:r>
            <a:endParaRPr lang="en-US" dirty="0"/>
          </a:p>
        </p:txBody>
      </p:sp>
      <p:sp>
        <p:nvSpPr>
          <p:cNvPr id="3" name="Content Placeholder 2"/>
          <p:cNvSpPr>
            <a:spLocks noGrp="1"/>
          </p:cNvSpPr>
          <p:nvPr>
            <p:ph idx="1"/>
          </p:nvPr>
        </p:nvSpPr>
        <p:spPr/>
        <p:txBody>
          <a:bodyPr/>
          <a:lstStyle/>
          <a:p>
            <a:pPr algn="ctr"/>
            <a:endParaRPr lang="en-US" dirty="0"/>
          </a:p>
          <a:p>
            <a:r>
              <a:rPr lang="en-US" sz="6000" b="1" i="1" dirty="0"/>
              <a:t>  LOVE LIST   </a:t>
            </a:r>
          </a:p>
          <a:p>
            <a:pPr algn="ctr"/>
            <a:endParaRPr lang="en-US" sz="6000" b="1" i="1" dirty="0"/>
          </a:p>
          <a:p>
            <a:pPr marL="0" indent="0" algn="ctr">
              <a:buNone/>
            </a:pPr>
            <a:endParaRPr lang="en-US" sz="6000" b="1" i="1" dirty="0"/>
          </a:p>
        </p:txBody>
      </p:sp>
      <p:pic>
        <p:nvPicPr>
          <p:cNvPr id="4" name="Picture 3"/>
          <p:cNvPicPr>
            <a:picLocks noChangeAspect="1"/>
          </p:cNvPicPr>
          <p:nvPr/>
        </p:nvPicPr>
        <p:blipFill>
          <a:blip r:embed="rId2"/>
          <a:stretch>
            <a:fillRect/>
          </a:stretch>
        </p:blipFill>
        <p:spPr>
          <a:xfrm>
            <a:off x="7807831" y="3020629"/>
            <a:ext cx="1285927" cy="1285927"/>
          </a:xfrm>
          <a:prstGeom prst="rect">
            <a:avLst/>
          </a:prstGeom>
        </p:spPr>
      </p:pic>
    </p:spTree>
    <p:extLst>
      <p:ext uri="{BB962C8B-B14F-4D97-AF65-F5344CB8AC3E}">
        <p14:creationId xmlns:p14="http://schemas.microsoft.com/office/powerpoint/2010/main" val="18581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cs typeface="Calibri" panose="020F0502020204030204" pitchFamily="34" charset="0"/>
              </a:rPr>
              <a:t>TEAM PURPOSE:  What Winning Looks Like</a:t>
            </a:r>
            <a:endParaRPr lang="en-US" dirty="0"/>
          </a:p>
        </p:txBody>
      </p:sp>
      <p:sp>
        <p:nvSpPr>
          <p:cNvPr id="3" name="Content Placeholder 2"/>
          <p:cNvSpPr>
            <a:spLocks noGrp="1"/>
          </p:cNvSpPr>
          <p:nvPr>
            <p:ph idx="1"/>
          </p:nvPr>
        </p:nvSpPr>
        <p:spPr/>
        <p:txBody>
          <a:bodyPr/>
          <a:lstStyle/>
          <a:p>
            <a:pPr algn="ctr"/>
            <a:endParaRPr lang="en-US" dirty="0"/>
          </a:p>
          <a:p>
            <a:r>
              <a:rPr lang="en-US" sz="6000" b="1" i="1" dirty="0"/>
              <a:t>  LOVE LIST   </a:t>
            </a:r>
          </a:p>
          <a:p>
            <a:r>
              <a:rPr lang="en-US" sz="6000" b="1" i="1" dirty="0"/>
              <a:t>  NEEDS LIST</a:t>
            </a:r>
          </a:p>
          <a:p>
            <a:pPr algn="ctr"/>
            <a:endParaRPr lang="en-US" sz="6000" b="1" i="1" dirty="0"/>
          </a:p>
          <a:p>
            <a:pPr marL="0" indent="0" algn="ctr">
              <a:buNone/>
            </a:pPr>
            <a:endParaRPr lang="en-US" sz="6000" b="1" i="1" dirty="0"/>
          </a:p>
        </p:txBody>
      </p:sp>
      <p:pic>
        <p:nvPicPr>
          <p:cNvPr id="4" name="Picture 3"/>
          <p:cNvPicPr>
            <a:picLocks noChangeAspect="1"/>
          </p:cNvPicPr>
          <p:nvPr/>
        </p:nvPicPr>
        <p:blipFill>
          <a:blip r:embed="rId2"/>
          <a:stretch>
            <a:fillRect/>
          </a:stretch>
        </p:blipFill>
        <p:spPr>
          <a:xfrm>
            <a:off x="7807831" y="3020629"/>
            <a:ext cx="1285927" cy="1285927"/>
          </a:xfrm>
          <a:prstGeom prst="rect">
            <a:avLst/>
          </a:prstGeom>
        </p:spPr>
      </p:pic>
      <p:pic>
        <p:nvPicPr>
          <p:cNvPr id="6" name="Picture 5"/>
          <p:cNvPicPr>
            <a:picLocks noChangeAspect="1"/>
          </p:cNvPicPr>
          <p:nvPr/>
        </p:nvPicPr>
        <p:blipFill>
          <a:blip r:embed="rId3"/>
          <a:stretch>
            <a:fillRect/>
          </a:stretch>
        </p:blipFill>
        <p:spPr>
          <a:xfrm>
            <a:off x="6968205" y="4402806"/>
            <a:ext cx="2804403" cy="1066892"/>
          </a:xfrm>
          <a:prstGeom prst="rect">
            <a:avLst/>
          </a:prstGeom>
        </p:spPr>
      </p:pic>
    </p:spTree>
    <p:extLst>
      <p:ext uri="{BB962C8B-B14F-4D97-AF65-F5344CB8AC3E}">
        <p14:creationId xmlns:p14="http://schemas.microsoft.com/office/powerpoint/2010/main" val="335260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a:solidFill>
                  <a:srgbClr val="262626"/>
                </a:solidFill>
                <a:latin typeface="Calibri" panose="020F0502020204030204" pitchFamily="34" charset="0"/>
                <a:cs typeface="Calibri" panose="020F0502020204030204" pitchFamily="34" charset="0"/>
              </a:rPr>
              <a:t>TEAM PURPOSE:  What Winning Looks Like</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F20BA8B1-9729-46A7-AE5F-DE839EE840AA}"/>
              </a:ext>
            </a:extLst>
          </p:cNvPr>
          <p:cNvGraphicFramePr>
            <a:graphicFrameLocks noGrp="1"/>
          </p:cNvGraphicFramePr>
          <p:nvPr>
            <p:ph idx="1"/>
            <p:extLst>
              <p:ext uri="{D42A27DB-BD31-4B8C-83A1-F6EECF244321}">
                <p14:modId xmlns:p14="http://schemas.microsoft.com/office/powerpoint/2010/main" val="305161942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60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b="1">
                <a:solidFill>
                  <a:srgbClr val="262626"/>
                </a:solidFill>
              </a:rPr>
              <a:t>PROMISES</a:t>
            </a:r>
          </a:p>
        </p:txBody>
      </p:sp>
      <p:graphicFrame>
        <p:nvGraphicFramePr>
          <p:cNvPr id="5" name="Content Placeholder 2">
            <a:extLst>
              <a:ext uri="{FF2B5EF4-FFF2-40B4-BE49-F238E27FC236}">
                <a16:creationId xmlns:a16="http://schemas.microsoft.com/office/drawing/2014/main" id="{9EDD6E74-ADD8-4ECB-A242-052710075EED}"/>
              </a:ext>
            </a:extLst>
          </p:cNvPr>
          <p:cNvGraphicFramePr>
            <a:graphicFrameLocks noGrp="1"/>
          </p:cNvGraphicFramePr>
          <p:nvPr>
            <p:ph idx="1"/>
            <p:extLst>
              <p:ext uri="{D42A27DB-BD31-4B8C-83A1-F6EECF244321}">
                <p14:modId xmlns:p14="http://schemas.microsoft.com/office/powerpoint/2010/main" val="1984372329"/>
              </p:ext>
            </p:extLst>
          </p:nvPr>
        </p:nvGraphicFramePr>
        <p:xfrm>
          <a:off x="1295400" y="2442117"/>
          <a:ext cx="9601197" cy="365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08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700" b="1">
                <a:solidFill>
                  <a:srgbClr val="FFFFFF"/>
                </a:solidFill>
              </a:rPr>
              <a:t>PROMISES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u="sng" dirty="0"/>
              <a:t>A COMMAND IS A PROMISE </a:t>
            </a:r>
            <a:br>
              <a:rPr lang="en-US" dirty="0"/>
            </a:br>
            <a:br>
              <a:rPr lang="en-US" dirty="0"/>
            </a:br>
            <a:r>
              <a:rPr lang="en-US" dirty="0"/>
              <a:t>“And the King will say, ‘I tell you the truth, when you did it to one of the least of these my brothers and sisters, you were doing it to me!’”</a:t>
            </a:r>
            <a:br>
              <a:rPr lang="en-US" dirty="0"/>
            </a:br>
            <a:r>
              <a:rPr lang="en-US" dirty="0"/>
              <a:t>-- Matthew 25: 40</a:t>
            </a:r>
            <a:br>
              <a:rPr lang="en-US" dirty="0"/>
            </a:br>
            <a:endParaRPr lang="en-US" dirty="0"/>
          </a:p>
          <a:p>
            <a:r>
              <a:rPr lang="en-US" u="sng" dirty="0"/>
              <a:t>GOD IS FAITHFUL </a:t>
            </a:r>
            <a:br>
              <a:rPr lang="en-US" u="sng" dirty="0"/>
            </a:br>
            <a:br>
              <a:rPr lang="en-US" dirty="0"/>
            </a:br>
            <a:r>
              <a:rPr lang="en-US" dirty="0"/>
              <a:t>“And my God will meet all your needs according to the riches of his glory in Christ Jesus.”</a:t>
            </a:r>
            <a:br>
              <a:rPr lang="en-US" dirty="0"/>
            </a:br>
            <a:r>
              <a:rPr lang="en-US" dirty="0"/>
              <a:t>-- Philippians 4: 19</a:t>
            </a:r>
          </a:p>
        </p:txBody>
      </p:sp>
    </p:spTree>
    <p:extLst>
      <p:ext uri="{BB962C8B-B14F-4D97-AF65-F5344CB8AC3E}">
        <p14:creationId xmlns:p14="http://schemas.microsoft.com/office/powerpoint/2010/main" val="179514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lympic Medal Count: See Who Has Won the Most Gold and Overall – NBC10  Philadelp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74" y="625878"/>
            <a:ext cx="11268490" cy="563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3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b="1" i="1">
                <a:solidFill>
                  <a:srgbClr val="262626"/>
                </a:solidFill>
                <a:latin typeface="Calibri" panose="020F0502020204030204" pitchFamily="34" charset="0"/>
                <a:cs typeface="Calibri" panose="020F0502020204030204" pitchFamily="34" charset="0"/>
              </a:rPr>
              <a:t>The BIG Flick</a:t>
            </a:r>
          </a:p>
        </p:txBody>
      </p:sp>
      <p:graphicFrame>
        <p:nvGraphicFramePr>
          <p:cNvPr id="5" name="Content Placeholder 2">
            <a:extLst>
              <a:ext uri="{FF2B5EF4-FFF2-40B4-BE49-F238E27FC236}">
                <a16:creationId xmlns:a16="http://schemas.microsoft.com/office/drawing/2014/main" id="{274133E5-C7AD-42AC-A4ED-D7D315CCC61B}"/>
              </a:ext>
            </a:extLst>
          </p:cNvPr>
          <p:cNvGraphicFramePr>
            <a:graphicFrameLocks noGrp="1"/>
          </p:cNvGraphicFramePr>
          <p:nvPr>
            <p:ph idx="1"/>
            <p:extLst>
              <p:ext uri="{D42A27DB-BD31-4B8C-83A1-F6EECF244321}">
                <p14:modId xmlns:p14="http://schemas.microsoft.com/office/powerpoint/2010/main" val="136472503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54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b="1" i="1">
                <a:solidFill>
                  <a:srgbClr val="262626"/>
                </a:solidFill>
                <a:latin typeface="Calibri" panose="020F0502020204030204" pitchFamily="34" charset="0"/>
                <a:cs typeface="Calibri" panose="020F0502020204030204" pitchFamily="34" charset="0"/>
              </a:rPr>
              <a:t>The BIG Flick </a:t>
            </a:r>
            <a:r>
              <a:rPr lang="en-US">
                <a:solidFill>
                  <a:srgbClr val="262626"/>
                </a:solidFill>
                <a:latin typeface="Calibri" panose="020F0502020204030204" pitchFamily="34" charset="0"/>
                <a:cs typeface="Calibri" panose="020F0502020204030204" pitchFamily="34" charset="0"/>
              </a:rPr>
              <a:t>(continued)</a:t>
            </a:r>
            <a:br>
              <a:rPr lang="en-US">
                <a:solidFill>
                  <a:srgbClr val="262626"/>
                </a:solidFill>
                <a:latin typeface="Calibri" panose="020F0502020204030204" pitchFamily="34" charset="0"/>
                <a:cs typeface="Calibri" panose="020F0502020204030204" pitchFamily="34" charset="0"/>
              </a:rPr>
            </a:br>
            <a:r>
              <a:rPr lang="en-US">
                <a:solidFill>
                  <a:srgbClr val="262626"/>
                </a:solidFill>
                <a:latin typeface="Calibri" panose="020F0502020204030204" pitchFamily="34" charset="0"/>
                <a:cs typeface="Calibri" panose="020F0502020204030204" pitchFamily="34" charset="0"/>
              </a:rPr>
              <a:t>Building A Great Team</a:t>
            </a:r>
          </a:p>
        </p:txBody>
      </p:sp>
      <p:graphicFrame>
        <p:nvGraphicFramePr>
          <p:cNvPr id="5" name="Content Placeholder 2">
            <a:extLst>
              <a:ext uri="{FF2B5EF4-FFF2-40B4-BE49-F238E27FC236}">
                <a16:creationId xmlns:a16="http://schemas.microsoft.com/office/drawing/2014/main" id="{7273091D-C562-4AC2-A46E-AF9E07C35095}"/>
              </a:ext>
            </a:extLst>
          </p:cNvPr>
          <p:cNvGraphicFramePr>
            <a:graphicFrameLocks noGrp="1"/>
          </p:cNvGraphicFramePr>
          <p:nvPr>
            <p:ph idx="1"/>
            <p:extLst>
              <p:ext uri="{D42A27DB-BD31-4B8C-83A1-F6EECF244321}">
                <p14:modId xmlns:p14="http://schemas.microsoft.com/office/powerpoint/2010/main" val="100458718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21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pPr>
              <a:lnSpc>
                <a:spcPct val="90000"/>
              </a:lnSpc>
            </a:pPr>
            <a:r>
              <a:rPr lang="en-US" sz="3700">
                <a:solidFill>
                  <a:srgbClr val="262626"/>
                </a:solidFill>
                <a:latin typeface="Calibri" panose="020F0502020204030204" pitchFamily="34" charset="0"/>
                <a:cs typeface="Calibri" panose="020F0502020204030204" pitchFamily="34" charset="0"/>
              </a:rPr>
              <a:t>TEAM PURPOSE:  What Winning Looks Like</a:t>
            </a:r>
            <a:endParaRPr lang="en-US" sz="3700">
              <a:solidFill>
                <a:srgbClr val="262626"/>
              </a:solidFill>
            </a:endParaRP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1924370" y="1410208"/>
            <a:ext cx="2853427" cy="3858780"/>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pPr marL="0" indent="0">
              <a:lnSpc>
                <a:spcPct val="90000"/>
              </a:lnSpc>
              <a:buNone/>
            </a:pPr>
            <a:r>
              <a:rPr lang="en-US" sz="1600" u="sng" dirty="0">
                <a:solidFill>
                  <a:srgbClr val="262626"/>
                </a:solidFill>
              </a:rPr>
              <a:t>FORWARD-LOOKING: VISION </a:t>
            </a:r>
            <a:br>
              <a:rPr lang="en-US" sz="1300" u="sng" dirty="0">
                <a:solidFill>
                  <a:srgbClr val="262626"/>
                </a:solidFill>
              </a:rPr>
            </a:br>
            <a:br>
              <a:rPr lang="en-US" sz="1300" dirty="0">
                <a:solidFill>
                  <a:srgbClr val="262626"/>
                </a:solidFill>
              </a:rPr>
            </a:br>
            <a:r>
              <a:rPr lang="en-US" sz="1400" dirty="0">
                <a:solidFill>
                  <a:srgbClr val="262626"/>
                </a:solidFill>
              </a:rPr>
              <a:t>People need to know where the group is going.  You must have a clear vision for the future of the group and be able to articulate it.</a:t>
            </a:r>
            <a:br>
              <a:rPr lang="en-US" sz="1300" dirty="0">
                <a:solidFill>
                  <a:srgbClr val="262626"/>
                </a:solidFill>
              </a:rPr>
            </a:br>
            <a:br>
              <a:rPr lang="en-US" sz="1300" dirty="0">
                <a:solidFill>
                  <a:srgbClr val="262626"/>
                </a:solidFill>
              </a:rPr>
            </a:br>
            <a:endParaRPr lang="en-US" sz="1300" dirty="0">
              <a:solidFill>
                <a:srgbClr val="262626"/>
              </a:solidFill>
            </a:endParaRPr>
          </a:p>
          <a:p>
            <a:pPr marL="0" indent="0">
              <a:lnSpc>
                <a:spcPct val="90000"/>
              </a:lnSpc>
              <a:buNone/>
            </a:pPr>
            <a:r>
              <a:rPr lang="en-US" sz="1600" u="sng" dirty="0">
                <a:solidFill>
                  <a:srgbClr val="262626"/>
                </a:solidFill>
              </a:rPr>
              <a:t>OVERALL GOAL </a:t>
            </a:r>
            <a:br>
              <a:rPr lang="en-US" sz="1300" u="sng" dirty="0">
                <a:solidFill>
                  <a:srgbClr val="262626"/>
                </a:solidFill>
              </a:rPr>
            </a:br>
            <a:br>
              <a:rPr lang="en-US" sz="1300" dirty="0">
                <a:solidFill>
                  <a:srgbClr val="262626"/>
                </a:solidFill>
              </a:rPr>
            </a:br>
            <a:r>
              <a:rPr lang="en-US" sz="1400" b="1" i="1" dirty="0">
                <a:solidFill>
                  <a:srgbClr val="262626"/>
                </a:solidFill>
              </a:rPr>
              <a:t>“Christlikeness” </a:t>
            </a:r>
            <a:br>
              <a:rPr lang="en-US" sz="1300" dirty="0">
                <a:solidFill>
                  <a:srgbClr val="262626"/>
                </a:solidFill>
              </a:rPr>
            </a:br>
            <a:endParaRPr lang="en-US" sz="1300" dirty="0">
              <a:solidFill>
                <a:srgbClr val="262626"/>
              </a:solidFill>
            </a:endParaRPr>
          </a:p>
          <a:p>
            <a:pPr marL="0" indent="0">
              <a:lnSpc>
                <a:spcPct val="90000"/>
              </a:lnSpc>
              <a:buNone/>
            </a:pPr>
            <a:r>
              <a:rPr lang="en-US" sz="1600" u="sng" dirty="0">
                <a:solidFill>
                  <a:srgbClr val="262626"/>
                </a:solidFill>
              </a:rPr>
              <a:t>PHILOSOPHY </a:t>
            </a:r>
            <a:br>
              <a:rPr lang="en-US" sz="1300" dirty="0">
                <a:solidFill>
                  <a:srgbClr val="262626"/>
                </a:solidFill>
              </a:rPr>
            </a:br>
            <a:br>
              <a:rPr lang="en-US" sz="1300" dirty="0">
                <a:solidFill>
                  <a:srgbClr val="262626"/>
                </a:solidFill>
              </a:rPr>
            </a:br>
            <a:r>
              <a:rPr lang="en-US" sz="1400" b="1" i="1" dirty="0">
                <a:solidFill>
                  <a:srgbClr val="262626"/>
                </a:solidFill>
              </a:rPr>
              <a:t>“Fostering Relationships that Build Responsible Servant Leaders”</a:t>
            </a:r>
            <a:br>
              <a:rPr lang="en-US" sz="1300" b="1" i="1" dirty="0">
                <a:solidFill>
                  <a:srgbClr val="262626"/>
                </a:solidFill>
              </a:rPr>
            </a:br>
            <a:endParaRPr lang="en-US" sz="1300" b="1" i="1" dirty="0">
              <a:solidFill>
                <a:srgbClr val="262626"/>
              </a:solidFill>
            </a:endParaRPr>
          </a:p>
        </p:txBody>
      </p:sp>
    </p:spTree>
    <p:extLst>
      <p:ext uri="{BB962C8B-B14F-4D97-AF65-F5344CB8AC3E}">
        <p14:creationId xmlns:p14="http://schemas.microsoft.com/office/powerpoint/2010/main" val="8636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a:normAutofit/>
          </a:bodyPr>
          <a:lstStyle/>
          <a:p>
            <a:pPr>
              <a:lnSpc>
                <a:spcPct val="90000"/>
              </a:lnSpc>
            </a:pPr>
            <a:r>
              <a:rPr lang="en-US" sz="2800" dirty="0">
                <a:latin typeface="Calibri" panose="020F0502020204030204" pitchFamily="34" charset="0"/>
                <a:cs typeface="Calibri" panose="020F0502020204030204" pitchFamily="34" charset="0"/>
              </a:rPr>
              <a:t>TEAM PURPOSE:  </a:t>
            </a:r>
            <a:r>
              <a:rPr lang="en-US" sz="2400" dirty="0">
                <a:latin typeface="Calibri" panose="020F0502020204030204" pitchFamily="34" charset="0"/>
                <a:cs typeface="Calibri" panose="020F0502020204030204" pitchFamily="34" charset="0"/>
              </a:rPr>
              <a:t>What Winning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Looks Like</a:t>
            </a:r>
            <a:endParaRPr lang="en-US" sz="2800" dirty="0"/>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9BCCC9-6610-974E-ACB3-71B750A4DB23}"/>
              </a:ext>
            </a:extLst>
          </p:cNvPr>
          <p:cNvPicPr>
            <a:picLocks noChangeAspect="1"/>
          </p:cNvPicPr>
          <p:nvPr/>
        </p:nvPicPr>
        <p:blipFill rotWithShape="1">
          <a:blip r:embed="rId5"/>
          <a:srcRect l="22080" r="2" b="2"/>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7535824" y="2556932"/>
            <a:ext cx="3360771" cy="3318936"/>
          </a:xfrm>
        </p:spPr>
        <p:txBody>
          <a:bodyPr>
            <a:normAutofit/>
          </a:bodyPr>
          <a:lstStyle/>
          <a:p>
            <a:pPr marL="0" indent="0">
              <a:lnSpc>
                <a:spcPct val="90000"/>
              </a:lnSpc>
              <a:buNone/>
            </a:pPr>
            <a:endParaRPr lang="en-US"/>
          </a:p>
          <a:p>
            <a:pPr>
              <a:lnSpc>
                <a:spcPct val="90000"/>
              </a:lnSpc>
            </a:pPr>
            <a:r>
              <a:rPr lang="en-US" dirty="0"/>
              <a:t>How to make promises together with your youth group.</a:t>
            </a:r>
            <a:br>
              <a:rPr lang="en-US" dirty="0"/>
            </a:br>
            <a:endParaRPr lang="en-US"/>
          </a:p>
          <a:p>
            <a:pPr>
              <a:lnSpc>
                <a:spcPct val="90000"/>
              </a:lnSpc>
            </a:pPr>
            <a:r>
              <a:rPr lang="en-US" dirty="0"/>
              <a:t>Helping the entire group develop inspiring activities.</a:t>
            </a:r>
            <a:endParaRPr lang="en-US"/>
          </a:p>
          <a:p>
            <a:pPr>
              <a:lnSpc>
                <a:spcPct val="90000"/>
              </a:lnSpc>
            </a:pPr>
            <a:endParaRPr lang="en-US"/>
          </a:p>
        </p:txBody>
      </p:sp>
    </p:spTree>
    <p:extLst>
      <p:ext uri="{BB962C8B-B14F-4D97-AF65-F5344CB8AC3E}">
        <p14:creationId xmlns:p14="http://schemas.microsoft.com/office/powerpoint/2010/main" val="15944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alibri" panose="020F0502020204030204" pitchFamily="34" charset="0"/>
                <a:cs typeface="Calibri" panose="020F0502020204030204" pitchFamily="34" charset="0"/>
              </a:rPr>
              <a:t>TEAM PURPOSE:  What Winning Looks Like</a:t>
            </a:r>
          </a:p>
        </p:txBody>
      </p:sp>
      <p:sp>
        <p:nvSpPr>
          <p:cNvPr id="3" name="Content Placeholder 2"/>
          <p:cNvSpPr>
            <a:spLocks noGrp="1"/>
          </p:cNvSpPr>
          <p:nvPr>
            <p:ph idx="1"/>
          </p:nvPr>
        </p:nvSpPr>
        <p:spPr>
          <a:xfrm>
            <a:off x="6547625" y="2556932"/>
            <a:ext cx="4800599" cy="3318936"/>
          </a:xfrm>
        </p:spPr>
        <p:txBody>
          <a:bodyPr/>
          <a:lstStyle/>
          <a:p>
            <a:pPr marL="0" indent="0">
              <a:buNone/>
            </a:pPr>
            <a:r>
              <a:rPr lang="en-US" b="1" u="sng" dirty="0"/>
              <a:t>LESSON PURPOSE:</a:t>
            </a:r>
            <a:br>
              <a:rPr lang="en-US" b="1" u="sng" dirty="0"/>
            </a:br>
            <a:br>
              <a:rPr lang="en-US" dirty="0"/>
            </a:br>
            <a:r>
              <a:rPr lang="en-US" dirty="0"/>
              <a:t>To help your youth group develop a meaningful list of service activities that are right for them.</a:t>
            </a:r>
          </a:p>
        </p:txBody>
      </p:sp>
      <p:pic>
        <p:nvPicPr>
          <p:cNvPr id="4" name="Picture 3">
            <a:extLst>
              <a:ext uri="{FF2B5EF4-FFF2-40B4-BE49-F238E27FC236}">
                <a16:creationId xmlns:a16="http://schemas.microsoft.com/office/drawing/2014/main" id="{5495DB0A-B6A2-1A4E-A766-41473225D64E}"/>
              </a:ext>
            </a:extLst>
          </p:cNvPr>
          <p:cNvPicPr>
            <a:picLocks noChangeAspect="1"/>
          </p:cNvPicPr>
          <p:nvPr/>
        </p:nvPicPr>
        <p:blipFill>
          <a:blip r:embed="rId2"/>
          <a:stretch>
            <a:fillRect/>
          </a:stretch>
        </p:blipFill>
        <p:spPr>
          <a:xfrm>
            <a:off x="1655015" y="2556932"/>
            <a:ext cx="3989361" cy="3256043"/>
          </a:xfrm>
          <a:prstGeom prst="rect">
            <a:avLst/>
          </a:prstGeom>
        </p:spPr>
      </p:pic>
    </p:spTree>
    <p:extLst>
      <p:ext uri="{BB962C8B-B14F-4D97-AF65-F5344CB8AC3E}">
        <p14:creationId xmlns:p14="http://schemas.microsoft.com/office/powerpoint/2010/main" val="169245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latin typeface="Calibri" panose="020F0502020204030204" pitchFamily="34" charset="0"/>
                <a:cs typeface="Calibri" panose="020F0502020204030204" pitchFamily="34" charset="0"/>
              </a:rPr>
              <a:t>TEAM PURPOSE:  What Winning Looks Like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a:lnSpc>
                <a:spcPct val="90000"/>
              </a:lnSpc>
            </a:pPr>
            <a:r>
              <a:rPr lang="en-US" b="1" u="sng" dirty="0"/>
              <a:t>LESSON PURPOSE:</a:t>
            </a:r>
            <a:br>
              <a:rPr lang="en-US" b="1" u="sng" dirty="0"/>
            </a:br>
            <a:br>
              <a:rPr lang="en-US" dirty="0"/>
            </a:br>
            <a:r>
              <a:rPr lang="en-US" dirty="0"/>
              <a:t>To help your youth group develop a meaningful list of service activities that are right for them.</a:t>
            </a:r>
            <a:br>
              <a:rPr lang="en-US" dirty="0"/>
            </a:br>
            <a:endParaRPr lang="en-US"/>
          </a:p>
          <a:p>
            <a:pPr>
              <a:lnSpc>
                <a:spcPct val="90000"/>
              </a:lnSpc>
            </a:pPr>
            <a:r>
              <a:rPr lang="en-US" b="1" u="sng" dirty="0"/>
              <a:t>WHY ?</a:t>
            </a:r>
            <a:br>
              <a:rPr lang="en-US" dirty="0"/>
            </a:br>
            <a:br>
              <a:rPr lang="en-US" dirty="0"/>
            </a:br>
            <a:r>
              <a:rPr lang="en-US" dirty="0"/>
              <a:t>If you don’t, the spiritual vitality of the youth group will die.</a:t>
            </a:r>
            <a:br>
              <a:rPr lang="en-US" dirty="0"/>
            </a:br>
            <a:br>
              <a:rPr lang="en-US" dirty="0"/>
            </a:br>
            <a:r>
              <a:rPr lang="en-US" dirty="0"/>
              <a:t>If your youth group only remains in a warm, caring, and safe place and neglects to serve others in need, the friendships in youth group will eventually turn selfish.</a:t>
            </a:r>
            <a:endParaRPr lang="en-US"/>
          </a:p>
        </p:txBody>
      </p:sp>
    </p:spTree>
    <p:extLst>
      <p:ext uri="{BB962C8B-B14F-4D97-AF65-F5344CB8AC3E}">
        <p14:creationId xmlns:p14="http://schemas.microsoft.com/office/powerpoint/2010/main" val="165485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a:solidFill>
                  <a:srgbClr val="262626"/>
                </a:solidFill>
                <a:latin typeface="Calibri" panose="020F0502020204030204" pitchFamily="34" charset="0"/>
                <a:cs typeface="Calibri" panose="020F0502020204030204" pitchFamily="34" charset="0"/>
              </a:rPr>
              <a:t>TEAM PURPOSE:  What Winning Looks Like</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A26FA8CD-B1DF-48F6-BD86-D98718E11A47}"/>
              </a:ext>
            </a:extLst>
          </p:cNvPr>
          <p:cNvGraphicFramePr>
            <a:graphicFrameLocks noGrp="1"/>
          </p:cNvGraphicFramePr>
          <p:nvPr>
            <p:ph idx="1"/>
            <p:extLst>
              <p:ext uri="{D42A27DB-BD31-4B8C-83A1-F6EECF244321}">
                <p14:modId xmlns:p14="http://schemas.microsoft.com/office/powerpoint/2010/main" val="21543368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757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TotalTime>
  <Words>620</Words>
  <Application>Microsoft Macintosh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TEAM PURPOSE:</vt:lpstr>
      <vt:lpstr>PowerPoint Presentation</vt:lpstr>
      <vt:lpstr>The BIG Flick</vt:lpstr>
      <vt:lpstr>The BIG Flick (continued) Building A Great Team</vt:lpstr>
      <vt:lpstr>TEAM PURPOSE:  What Winning Looks Like</vt:lpstr>
      <vt:lpstr>TEAM PURPOSE:  What Winning  Looks Like</vt:lpstr>
      <vt:lpstr>TEAM PURPOSE:  What Winning Looks Like</vt:lpstr>
      <vt:lpstr>TEAM PURPOSE:  What Winning Looks Like</vt:lpstr>
      <vt:lpstr>TEAM PURPOSE:  What Winning Looks Like</vt:lpstr>
      <vt:lpstr>TEAM PURPOSE:  What Winning Looks Like</vt:lpstr>
      <vt:lpstr>TEAM PURPOSE:  What Winning Looks Like</vt:lpstr>
      <vt:lpstr>TEAM PURPOSE:  What Winning Looks Like</vt:lpstr>
      <vt:lpstr>PROMISES</vt:lpstr>
      <vt:lpstr>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PURPOSE:</dc:title>
  <dc:creator>Library Patron</dc:creator>
  <cp:lastModifiedBy>Carl Rodriguez</cp:lastModifiedBy>
  <cp:revision>28</cp:revision>
  <dcterms:created xsi:type="dcterms:W3CDTF">2021-08-28T20:05:58Z</dcterms:created>
  <dcterms:modified xsi:type="dcterms:W3CDTF">2021-09-14T16:16:23Z</dcterms:modified>
</cp:coreProperties>
</file>