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70" r:id="rId3"/>
    <p:sldId id="272" r:id="rId4"/>
    <p:sldId id="271" r:id="rId5"/>
    <p:sldId id="273" r:id="rId6"/>
    <p:sldId id="257" r:id="rId7"/>
    <p:sldId id="259" r:id="rId8"/>
    <p:sldId id="274" r:id="rId9"/>
    <p:sldId id="260" r:id="rId10"/>
    <p:sldId id="261" r:id="rId11"/>
    <p:sldId id="275" r:id="rId12"/>
    <p:sldId id="262" r:id="rId13"/>
    <p:sldId id="276" r:id="rId14"/>
    <p:sldId id="263" r:id="rId15"/>
    <p:sldId id="277" r:id="rId16"/>
    <p:sldId id="264" r:id="rId17"/>
    <p:sldId id="278" r:id="rId18"/>
    <p:sldId id="269" r:id="rId19"/>
    <p:sldId id="267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75"/>
    <p:restoredTop sz="95872"/>
  </p:normalViewPr>
  <p:slideViewPr>
    <p:cSldViewPr snapToGrid="0" snapToObjects="1">
      <p:cViewPr varScale="1">
        <p:scale>
          <a:sx n="108" d="100"/>
          <a:sy n="108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9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9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9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9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0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3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852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C1F94-D4FB-4CAD-8E65-FEC5552B21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6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1DACA-C266-8148-8834-93EBFFB3D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915" y="2047165"/>
            <a:ext cx="3412067" cy="15762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SIMPLE FORMULA FOR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99452-DDDC-B340-B286-EB58CA9CE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916" y="4326247"/>
            <a:ext cx="3412067" cy="7388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Carl Rodriguez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Chesapeake Conference</a:t>
            </a:r>
          </a:p>
        </p:txBody>
      </p:sp>
    </p:spTree>
    <p:extLst>
      <p:ext uri="{BB962C8B-B14F-4D97-AF65-F5344CB8AC3E}">
        <p14:creationId xmlns:p14="http://schemas.microsoft.com/office/powerpoint/2010/main" val="1386425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Data people (explain actions) &amp; Feelings people (prompts one to action)</a:t>
            </a:r>
          </a:p>
          <a:p>
            <a:r>
              <a:rPr lang="en-US" sz="1650" dirty="0">
                <a:solidFill>
                  <a:srgbClr val="FFFFFF"/>
                </a:solidFill>
              </a:rPr>
              <a:t>Years of Age (differences) &amp; Gender (change of dynamics)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69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3559008" cy="118872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b="0" kern="1200" cap="all" dirty="0">
                <a:latin typeface="+mj-lt"/>
                <a:ea typeface="+mj-ea"/>
                <a:cs typeface="+mj-cs"/>
              </a:rPr>
              <a:t>Breakout Time</a:t>
            </a:r>
          </a:p>
        </p:txBody>
      </p:sp>
      <p:pic>
        <p:nvPicPr>
          <p:cNvPr id="3" name="Picture 2" descr="A group of people sitting on grass&#10;&#10;Description automatically generated with medium confidence">
            <a:extLst>
              <a:ext uri="{FF2B5EF4-FFF2-40B4-BE49-F238E27FC236}">
                <a16:creationId xmlns:a16="http://schemas.microsoft.com/office/drawing/2014/main" id="{7E989D99-1F1D-9E49-B96E-D17DE6DD71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80" r="17039" b="2"/>
          <a:stretch/>
        </p:blipFill>
        <p:spPr>
          <a:xfrm>
            <a:off x="457199" y="2340864"/>
            <a:ext cx="3683001" cy="363448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C19C8-1DC5-F242-9D02-A3B0E7D20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281" y="2340864"/>
            <a:ext cx="7074526" cy="3634486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/>
            <a:r>
              <a:rPr lang="en-US" sz="2400" dirty="0"/>
              <a:t>Data People(explain actions) &amp; Feelings People (prompts one to action)</a:t>
            </a:r>
            <a:endParaRPr lang="en-US" sz="1200" dirty="0"/>
          </a:p>
          <a:p>
            <a:pPr marL="342900" indent="-342900"/>
            <a:r>
              <a:rPr lang="en-US" sz="2400" dirty="0"/>
              <a:t>Years of Age (differences) &amp; Gender (change of dynamics)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7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Norms (expected or not) &amp; Decision Makers (group or leader)</a:t>
            </a:r>
          </a:p>
          <a:p>
            <a:r>
              <a:rPr lang="en-US" sz="1650" dirty="0">
                <a:solidFill>
                  <a:srgbClr val="FFFFFF"/>
                </a:solidFill>
              </a:rPr>
              <a:t>Action  People (doer) &amp; Talkers (ideas) Does the talk match the walk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86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AAAB002-E48E-4009-828A-511F7A828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people sitting on a bench outside at night&#10;&#10;Description automatically generated with low confidence">
            <a:extLst>
              <a:ext uri="{FF2B5EF4-FFF2-40B4-BE49-F238E27FC236}">
                <a16:creationId xmlns:a16="http://schemas.microsoft.com/office/drawing/2014/main" id="{1FA8D395-E3C0-204A-8F5D-17121C3A23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64" r="9091" b="354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Rectangle 22">
            <a:extLst>
              <a:ext uri="{FF2B5EF4-FFF2-40B4-BE49-F238E27FC236}">
                <a16:creationId xmlns:a16="http://schemas.microsoft.com/office/drawing/2014/main" id="{97EF55D5-23F0-4398-B16B-AEF5778C3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7" y="423123"/>
            <a:ext cx="4216219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F32581-CAA1-43C6-8532-DC56C8435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7" y="601200"/>
            <a:ext cx="4214869" cy="5757055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540" y="1131195"/>
            <a:ext cx="3730810" cy="1247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0" kern="1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Breakout Time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9AEF73-DFC6-3D4D-BDB1-983B5862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31" y="2438399"/>
            <a:ext cx="3730810" cy="3505201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/>
            <a:r>
              <a:rPr lang="en-US" sz="2000" dirty="0">
                <a:solidFill>
                  <a:srgbClr val="FFFFFF"/>
                </a:solidFill>
              </a:rPr>
              <a:t>Norms (expected or not) &amp; Decision Makers (group or leader)</a:t>
            </a:r>
          </a:p>
          <a:p>
            <a:pPr marL="285750" indent="-285750"/>
            <a:r>
              <a:rPr lang="en-US" sz="2000" dirty="0">
                <a:solidFill>
                  <a:srgbClr val="FFFFFF"/>
                </a:solidFill>
              </a:rPr>
              <a:t>Action People (doer) &amp; Talker (ideas) Does the talk match the walk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08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Maintenance-type People (keep everyone happy) &amp;  Task-type People (let’s get something done)</a:t>
            </a:r>
          </a:p>
          <a:p>
            <a:r>
              <a:rPr lang="en-US" sz="1650" dirty="0">
                <a:solidFill>
                  <a:srgbClr val="FFFFFF"/>
                </a:solidFill>
              </a:rPr>
              <a:t>Influence (who in the group has real influence) &amp; Leadership Style (boss, group, laissez-fair)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32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33" y="852615"/>
            <a:ext cx="3568661" cy="5316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0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Breakout 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36D9A5-F39A-1942-9A27-FFA23225E6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459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BD621-952A-5E43-A0D8-47ECE7DF8758}"/>
              </a:ext>
            </a:extLst>
          </p:cNvPr>
          <p:cNvSpPr/>
          <p:nvPr/>
        </p:nvSpPr>
        <p:spPr>
          <a:xfrm>
            <a:off x="8013433" y="1781299"/>
            <a:ext cx="3568661" cy="473071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Maintenance-type People (keep everyone happy) &amp;  Task-type People (let’s get something done)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Influence (who in the group has real influence) &amp; Leadership Style (boss, group, laissez-fair)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5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Core Group (peer pressure and is it really a group) &amp; Individual (rights reserved and preserved)</a:t>
            </a:r>
          </a:p>
          <a:p>
            <a:endParaRPr lang="en-US" sz="1650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C – can also be for community. It is a place we feel loved and want to belong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41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32" y="864973"/>
            <a:ext cx="3568661" cy="6181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0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Breakout 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51EEC7-6DEB-D145-8A1B-20143C2D0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71" r="13162" b="-1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5586FA-3533-3843-B0FD-84CA6BB4B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522" y="1799436"/>
            <a:ext cx="3568661" cy="31169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Core Group (peer pressure and is it really a group) &amp; Individual (rights reserved and preserved)</a:t>
            </a:r>
          </a:p>
          <a:p>
            <a:pPr marL="0" indent="0">
              <a:buNone/>
            </a:pPr>
            <a:r>
              <a:rPr lang="en-US" sz="2000" dirty="0"/>
              <a:t>La </a:t>
            </a:r>
            <a:r>
              <a:rPr lang="en-US" sz="2000" dirty="0" err="1"/>
              <a:t>Communidad</a:t>
            </a:r>
            <a:r>
              <a:rPr lang="en-US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9292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C5D5-2A44-CF40-AB60-ABE56EFD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5269980" cy="1188720"/>
          </a:xfrm>
        </p:spPr>
        <p:txBody>
          <a:bodyPr>
            <a:normAutofit/>
          </a:bodyPr>
          <a:lstStyle/>
          <a:p>
            <a:r>
              <a:rPr lang="en-US" dirty="0"/>
              <a:t>Time to wrap it up!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33E3B9-EB3A-0E4A-9C8B-350D626C8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6" y="2593032"/>
            <a:ext cx="4947138" cy="324506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2E337-E01C-3248-80D3-E18E35F1ED8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860417">
            <a:off x="6198992" y="4004407"/>
            <a:ext cx="5788209" cy="1362804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Le - 4F’s </a:t>
            </a:r>
            <a:r>
              <a:rPr lang="en-US" sz="2800" dirty="0">
                <a:solidFill>
                  <a:schemeClr val="tx1"/>
                </a:solidFill>
              </a:rPr>
              <a:t>(food, friends, fun, faith)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i="1" dirty="0">
                <a:solidFill>
                  <a:schemeClr val="tx1"/>
                </a:solidFill>
              </a:rPr>
              <a:t>D.Y.N.A.M.I.C.S. 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1715690-6679-724B-ABB0-79E032CFC836}"/>
              </a:ext>
            </a:extLst>
          </p:cNvPr>
          <p:cNvCxnSpPr>
            <a:cxnSpLocks/>
          </p:cNvCxnSpPr>
          <p:nvPr/>
        </p:nvCxnSpPr>
        <p:spPr>
          <a:xfrm>
            <a:off x="5930475" y="1557867"/>
            <a:ext cx="1314706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1122BF-6AF4-C648-ACCD-2FECA5629BC2}"/>
              </a:ext>
            </a:extLst>
          </p:cNvPr>
          <p:cNvSpPr txBox="1"/>
          <p:nvPr/>
        </p:nvSpPr>
        <p:spPr>
          <a:xfrm>
            <a:off x="7430699" y="1296516"/>
            <a:ext cx="40138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Success = 4F + DYNAMIC</a:t>
            </a:r>
          </a:p>
        </p:txBody>
      </p:sp>
    </p:spTree>
    <p:extLst>
      <p:ext uri="{BB962C8B-B14F-4D97-AF65-F5344CB8AC3E}">
        <p14:creationId xmlns:p14="http://schemas.microsoft.com/office/powerpoint/2010/main" val="116063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1F13CA-F00B-9C40-8EA4-AF2D1E656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03" y="634550"/>
            <a:ext cx="5331040" cy="578936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>
            <a:normAutofit/>
          </a:bodyPr>
          <a:lstStyle/>
          <a:p>
            <a:pPr algn="ctr"/>
            <a:r>
              <a:rPr lang="en-US" sz="3700" b="1" dirty="0">
                <a:solidFill>
                  <a:srgbClr val="FFFFFF"/>
                </a:solidFill>
              </a:rPr>
              <a:t>4 F’s – Getting Down to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2340864"/>
            <a:ext cx="2128504" cy="379323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Food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Friends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Fun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Faith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CB5DE-F48B-904E-A807-4A046EEF24AB}"/>
              </a:ext>
            </a:extLst>
          </p:cNvPr>
          <p:cNvSpPr txBox="1"/>
          <p:nvPr/>
        </p:nvSpPr>
        <p:spPr>
          <a:xfrm>
            <a:off x="9270989" y="4426674"/>
            <a:ext cx="239658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Psalm 34:8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Taste and see that the LORD is good; </a:t>
            </a:r>
          </a:p>
        </p:txBody>
      </p:sp>
    </p:spTree>
    <p:extLst>
      <p:ext uri="{BB962C8B-B14F-4D97-AF65-F5344CB8AC3E}">
        <p14:creationId xmlns:p14="http://schemas.microsoft.com/office/powerpoint/2010/main" val="213779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4795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43F156F1-93FD-094B-8BE2-1C170F3CFD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4"/>
          <a:stretch/>
        </p:blipFill>
        <p:spPr>
          <a:xfrm>
            <a:off x="457199" y="2340864"/>
            <a:ext cx="3443289" cy="36344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01" y="2156714"/>
            <a:ext cx="7470607" cy="4002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Chapter 1</a:t>
            </a:r>
          </a:p>
          <a:p>
            <a:pPr marL="0" indent="0">
              <a:buNone/>
            </a:pPr>
            <a:r>
              <a:rPr lang="en-US" sz="2400" dirty="0"/>
              <a:t>Developing a Fabulous Youth Group – The baseball diamond</a:t>
            </a:r>
          </a:p>
          <a:p>
            <a:r>
              <a:rPr lang="en-US" sz="2400" dirty="0"/>
              <a:t>History (getting to know each other) (1</a:t>
            </a:r>
            <a:r>
              <a:rPr lang="en-US" sz="2400" baseline="30000" dirty="0"/>
              <a:t>st</a:t>
            </a:r>
            <a:r>
              <a:rPr lang="en-US" sz="2400" dirty="0"/>
              <a:t> base)</a:t>
            </a:r>
          </a:p>
          <a:p>
            <a:r>
              <a:rPr lang="en-US" sz="2400" dirty="0"/>
              <a:t>High 5 – affirming one another (2</a:t>
            </a:r>
            <a:r>
              <a:rPr lang="en-US" sz="2400" baseline="30000" dirty="0"/>
              <a:t>nd</a:t>
            </a:r>
            <a:r>
              <a:rPr lang="en-US" sz="2400" dirty="0"/>
              <a:t> base)</a:t>
            </a:r>
          </a:p>
          <a:p>
            <a:r>
              <a:rPr lang="en-US" sz="2400" dirty="0"/>
              <a:t>Help – asking for help to be successful (3</a:t>
            </a:r>
            <a:r>
              <a:rPr lang="en-US" sz="2400" baseline="30000" dirty="0"/>
              <a:t>rd</a:t>
            </a:r>
            <a:r>
              <a:rPr lang="en-US" sz="2400" dirty="0"/>
              <a:t> base)</a:t>
            </a:r>
          </a:p>
          <a:p>
            <a:r>
              <a:rPr lang="en-US" sz="2400" dirty="0"/>
              <a:t>Home – the positive and safe place to belong</a:t>
            </a:r>
          </a:p>
        </p:txBody>
      </p:sp>
    </p:spTree>
    <p:extLst>
      <p:ext uri="{BB962C8B-B14F-4D97-AF65-F5344CB8AC3E}">
        <p14:creationId xmlns:p14="http://schemas.microsoft.com/office/powerpoint/2010/main" val="3467353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Data &amp; Feelings</a:t>
            </a:r>
          </a:p>
          <a:p>
            <a:r>
              <a:rPr lang="en-US" sz="1650" dirty="0">
                <a:solidFill>
                  <a:srgbClr val="FFFFFF"/>
                </a:solidFill>
              </a:rPr>
              <a:t>Years of Age &amp; Gender</a:t>
            </a:r>
          </a:p>
          <a:p>
            <a:r>
              <a:rPr lang="en-US" sz="1650" dirty="0">
                <a:solidFill>
                  <a:srgbClr val="FFFFFF"/>
                </a:solidFill>
              </a:rPr>
              <a:t>Norms &amp; Decision Making</a:t>
            </a:r>
          </a:p>
          <a:p>
            <a:r>
              <a:rPr lang="en-US" sz="1650" dirty="0">
                <a:solidFill>
                  <a:srgbClr val="FFFFFF"/>
                </a:solidFill>
              </a:rPr>
              <a:t>Action &amp; Talk</a:t>
            </a:r>
          </a:p>
          <a:p>
            <a:r>
              <a:rPr lang="en-US" sz="1650" dirty="0">
                <a:solidFill>
                  <a:srgbClr val="FFFFFF"/>
                </a:solidFill>
              </a:rPr>
              <a:t>Maintenance-type &amp; Task-type</a:t>
            </a:r>
          </a:p>
          <a:p>
            <a:r>
              <a:rPr lang="en-US" sz="1650" dirty="0">
                <a:solidFill>
                  <a:srgbClr val="FFFFFF"/>
                </a:solidFill>
              </a:rPr>
              <a:t>Influence &amp; Leadership Style</a:t>
            </a:r>
          </a:p>
          <a:p>
            <a:r>
              <a:rPr lang="en-US" sz="1650" dirty="0">
                <a:solidFill>
                  <a:srgbClr val="FFFFFF"/>
                </a:solidFill>
              </a:rPr>
              <a:t>Core Group &amp; Individual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066A6C-53B6-F64E-9BC5-CC6317390C0B}"/>
              </a:ext>
            </a:extLst>
          </p:cNvPr>
          <p:cNvSpPr/>
          <p:nvPr/>
        </p:nvSpPr>
        <p:spPr>
          <a:xfrm>
            <a:off x="4377128" y="695087"/>
            <a:ext cx="69233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Hebrews 10:24-25</a:t>
            </a:r>
          </a:p>
          <a:p>
            <a:pPr algn="r"/>
            <a:r>
              <a:rPr lang="en-US" b="1" baseline="30000" dirty="0"/>
              <a:t>24 </a:t>
            </a:r>
            <a:r>
              <a:rPr lang="en-US" dirty="0"/>
              <a:t>And let us consider how we may spur one another on toward love and good deeds,</a:t>
            </a:r>
            <a:r>
              <a:rPr lang="en-US" b="1" baseline="30000" dirty="0"/>
              <a:t>25 </a:t>
            </a:r>
            <a:r>
              <a:rPr lang="en-US" dirty="0"/>
              <a:t>not giving up meeting together, as some are in the habit of doing, but encouraging one another—and all the more as you see the Day approaching.</a:t>
            </a:r>
          </a:p>
        </p:txBody>
      </p:sp>
    </p:spTree>
    <p:extLst>
      <p:ext uri="{BB962C8B-B14F-4D97-AF65-F5344CB8AC3E}">
        <p14:creationId xmlns:p14="http://schemas.microsoft.com/office/powerpoint/2010/main" val="2375675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6519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917210" cy="404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Chapter 2 - L.I.S.T.E.N (2</a:t>
            </a:r>
            <a:r>
              <a:rPr lang="en-US" sz="2000" b="1" baseline="30000" dirty="0"/>
              <a:t>nd</a:t>
            </a:r>
            <a:r>
              <a:rPr lang="en-US" sz="2000" b="1" dirty="0"/>
              <a:t> Base)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Look</a:t>
            </a:r>
            <a:r>
              <a:rPr lang="en-US" sz="2000" dirty="0"/>
              <a:t> – stay focus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Interpret</a:t>
            </a:r>
            <a:r>
              <a:rPr lang="en-US" sz="2000" dirty="0"/>
              <a:t> – put in your own words what your heard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Say More </a:t>
            </a:r>
            <a:r>
              <a:rPr lang="en-US" sz="2000" dirty="0"/>
              <a:t>– a creative question or affirmation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Tell your feelings </a:t>
            </a:r>
            <a:r>
              <a:rPr lang="en-US" sz="2000" dirty="0"/>
              <a:t>– share your feelings on their story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Empathize</a:t>
            </a:r>
            <a:r>
              <a:rPr lang="en-US" sz="2000" dirty="0"/>
              <a:t> – sharing in the other person feelings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Non-Verbal Communication </a:t>
            </a:r>
            <a:r>
              <a:rPr lang="en-US" sz="2000" dirty="0"/>
              <a:t>– Body Lingo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6" y="2180496"/>
            <a:ext cx="3703321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E6290C5E-38C3-3241-9FD5-04C12A662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4"/>
          <a:stretch/>
        </p:blipFill>
        <p:spPr>
          <a:xfrm>
            <a:off x="8363915" y="2692016"/>
            <a:ext cx="3059782" cy="301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9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E6290C5E-38C3-3241-9FD5-04C12A662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4"/>
          <a:stretch/>
        </p:blipFill>
        <p:spPr>
          <a:xfrm>
            <a:off x="457199" y="2340864"/>
            <a:ext cx="3683001" cy="36344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92" y="2340864"/>
            <a:ext cx="7236515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Chapter 3 - </a:t>
            </a:r>
            <a:r>
              <a:rPr lang="en-US" sz="2400" dirty="0"/>
              <a:t>Planning Made Easy (3</a:t>
            </a:r>
            <a:r>
              <a:rPr lang="en-US" sz="2400" baseline="30000" dirty="0"/>
              <a:t>rd</a:t>
            </a:r>
            <a:r>
              <a:rPr lang="en-US" sz="2400" dirty="0"/>
              <a:t> Base)</a:t>
            </a:r>
          </a:p>
          <a:p>
            <a:r>
              <a:rPr lang="en-US" sz="2400" dirty="0"/>
              <a:t>The key is having a philosophy (the bridge) to achieve your goal. It links the how to get their and why do it. </a:t>
            </a:r>
          </a:p>
          <a:p>
            <a:r>
              <a:rPr lang="en-US" sz="2400" dirty="0"/>
              <a:t>What is the goal </a:t>
            </a:r>
            <a:r>
              <a:rPr lang="en-US" sz="2400" dirty="0">
                <a:sym typeface="Wingdings" pitchFamily="2" charset="2"/>
              </a:rPr>
              <a:t> Christlikeness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87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6519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917210" cy="404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Chapter 4 </a:t>
            </a:r>
            <a:r>
              <a:rPr lang="en-US" sz="2200" dirty="0"/>
              <a:t>– Never a Dull Moment (Home Plate)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Non-Neutral Environment (NNE)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If your program includes NNE’s and purpose, the result is active and vibrate ministry.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6" y="2180496"/>
            <a:ext cx="3703321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E6290C5E-38C3-3241-9FD5-04C12A662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4"/>
          <a:stretch/>
        </p:blipFill>
        <p:spPr>
          <a:xfrm>
            <a:off x="8363915" y="2692016"/>
            <a:ext cx="3059782" cy="301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2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A859E-E4B9-B748-AE98-795F6253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85" y="1827685"/>
            <a:ext cx="3259016" cy="338848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Chapter 5</a:t>
            </a:r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1 Thessalonians 5:16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E91F-5912-EC46-8463-A3014CEE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302" y="2330752"/>
            <a:ext cx="3123783" cy="3388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cap="all" dirty="0">
                <a:solidFill>
                  <a:srgbClr val="FFFFFF"/>
                </a:solidFill>
              </a:rPr>
              <a:t>“Rejoice always”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A3E154B-D636-014F-A554-57B413AA3B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9670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4734FA-BE06-A64F-A43E-BDC278483014}"/>
              </a:ext>
            </a:extLst>
          </p:cNvPr>
          <p:cNvSpPr txBox="1"/>
          <p:nvPr/>
        </p:nvSpPr>
        <p:spPr>
          <a:xfrm>
            <a:off x="764896" y="4093883"/>
            <a:ext cx="3095189" cy="369332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Success = 4F + DYNAMIC</a:t>
            </a:r>
          </a:p>
        </p:txBody>
      </p:sp>
    </p:spTree>
    <p:extLst>
      <p:ext uri="{BB962C8B-B14F-4D97-AF65-F5344CB8AC3E}">
        <p14:creationId xmlns:p14="http://schemas.microsoft.com/office/powerpoint/2010/main" val="1170365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1F13CA-F00B-9C40-8EA4-AF2D1E656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03" y="634550"/>
            <a:ext cx="5331040" cy="578936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>
            <a:normAutofit/>
          </a:bodyPr>
          <a:lstStyle/>
          <a:p>
            <a:pPr algn="ctr"/>
            <a:r>
              <a:rPr lang="en-US" sz="3700" b="1" dirty="0">
                <a:solidFill>
                  <a:srgbClr val="FFFFFF"/>
                </a:solidFill>
              </a:rPr>
              <a:t>4 F’s – Getting Down to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2340864"/>
            <a:ext cx="2128504" cy="379323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Food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Friends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Fun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Faith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CB5DE-F48B-904E-A807-4A046EEF24AB}"/>
              </a:ext>
            </a:extLst>
          </p:cNvPr>
          <p:cNvSpPr txBox="1"/>
          <p:nvPr/>
        </p:nvSpPr>
        <p:spPr>
          <a:xfrm>
            <a:off x="9270989" y="4426674"/>
            <a:ext cx="239658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Psalm 34:8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Taste and see that the LORD is good; </a:t>
            </a:r>
          </a:p>
        </p:txBody>
      </p:sp>
    </p:spTree>
    <p:extLst>
      <p:ext uri="{BB962C8B-B14F-4D97-AF65-F5344CB8AC3E}">
        <p14:creationId xmlns:p14="http://schemas.microsoft.com/office/powerpoint/2010/main" val="223212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134" y="1196418"/>
            <a:ext cx="4133312" cy="1188720"/>
          </a:xfrm>
        </p:spPr>
        <p:txBody>
          <a:bodyPr/>
          <a:lstStyle/>
          <a:p>
            <a:pPr algn="ctr"/>
            <a:r>
              <a:rPr lang="en-US" dirty="0"/>
              <a:t>Breakout Time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1279ED3-18CD-394B-B980-C2F01A33B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1568" y="1196418"/>
            <a:ext cx="3903361" cy="4779626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DBD621-952A-5E43-A0D8-47ECE7DF8758}"/>
              </a:ext>
            </a:extLst>
          </p:cNvPr>
          <p:cNvSpPr/>
          <p:nvPr/>
        </p:nvSpPr>
        <p:spPr>
          <a:xfrm>
            <a:off x="1009134" y="2142352"/>
            <a:ext cx="508686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2400" dirty="0"/>
              <a:t>The 4 F’s </a:t>
            </a:r>
          </a:p>
          <a:p>
            <a:r>
              <a:rPr lang="en-US" sz="2400" dirty="0"/>
              <a:t>Why are their important to each group? </a:t>
            </a:r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Food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Friends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Fun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Faith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1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Data &amp; Feelings</a:t>
            </a:r>
          </a:p>
          <a:p>
            <a:r>
              <a:rPr lang="en-US" sz="1650" dirty="0">
                <a:solidFill>
                  <a:srgbClr val="FFFFFF"/>
                </a:solidFill>
              </a:rPr>
              <a:t>Years of Age &amp; Gender</a:t>
            </a:r>
          </a:p>
          <a:p>
            <a:r>
              <a:rPr lang="en-US" sz="1650" dirty="0">
                <a:solidFill>
                  <a:srgbClr val="FFFFFF"/>
                </a:solidFill>
              </a:rPr>
              <a:t>Norms &amp; Decision Making</a:t>
            </a:r>
          </a:p>
          <a:p>
            <a:r>
              <a:rPr lang="en-US" sz="1650" dirty="0">
                <a:solidFill>
                  <a:srgbClr val="FFFFFF"/>
                </a:solidFill>
              </a:rPr>
              <a:t>Action &amp; Talk</a:t>
            </a:r>
          </a:p>
          <a:p>
            <a:r>
              <a:rPr lang="en-US" sz="1650" dirty="0">
                <a:solidFill>
                  <a:srgbClr val="FFFFFF"/>
                </a:solidFill>
              </a:rPr>
              <a:t>Maintenance-type &amp; Task-type</a:t>
            </a:r>
          </a:p>
          <a:p>
            <a:r>
              <a:rPr lang="en-US" sz="1650" dirty="0">
                <a:solidFill>
                  <a:srgbClr val="FFFFFF"/>
                </a:solidFill>
              </a:rPr>
              <a:t>Influence &amp; Leadership Style</a:t>
            </a:r>
          </a:p>
          <a:p>
            <a:r>
              <a:rPr lang="en-US" sz="1650" dirty="0">
                <a:solidFill>
                  <a:srgbClr val="FFFFFF"/>
                </a:solidFill>
              </a:rPr>
              <a:t>Core Group &amp; Individual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7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33351E"/>
      </a:dk2>
      <a:lt2>
        <a:srgbClr val="E8E2E3"/>
      </a:lt2>
      <a:accent1>
        <a:srgbClr val="63AF9D"/>
      </a:accent1>
      <a:accent2>
        <a:srgbClr val="56B376"/>
      </a:accent2>
      <a:accent3>
        <a:srgbClr val="62B25C"/>
      </a:accent3>
      <a:accent4>
        <a:srgbClr val="80AE53"/>
      </a:accent4>
      <a:accent5>
        <a:srgbClr val="A0A662"/>
      </a:accent5>
      <a:accent6>
        <a:srgbClr val="BC9C58"/>
      </a:accent6>
      <a:hlink>
        <a:srgbClr val="AE697A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801</Words>
  <Application>Microsoft Macintosh PowerPoint</Application>
  <PresentationFormat>Widescreen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Courier New</vt:lpstr>
      <vt:lpstr>Univers</vt:lpstr>
      <vt:lpstr>Univers Condensed</vt:lpstr>
      <vt:lpstr>Wingdings</vt:lpstr>
      <vt:lpstr>Wingdings 2</vt:lpstr>
      <vt:lpstr>DividendVTI</vt:lpstr>
      <vt:lpstr>A SIMPLE FORMULA FOR SUCCESS</vt:lpstr>
      <vt:lpstr>Review of the LAST 4 Chapters</vt:lpstr>
      <vt:lpstr>Review of the LAST 4 Chapters</vt:lpstr>
      <vt:lpstr>Review of the LAST 4 Chapters</vt:lpstr>
      <vt:lpstr>Review of the LAST 4 Chapters</vt:lpstr>
      <vt:lpstr>Chapter 5  1 Thessalonians 5:16</vt:lpstr>
      <vt:lpstr>4 F’s – Getting Down to Basics</vt:lpstr>
      <vt:lpstr>Breakout Time</vt:lpstr>
      <vt:lpstr>Group D.Y.N.a.m.i.c. skills</vt:lpstr>
      <vt:lpstr>Group D.Y.N.a.m.i.c. skills</vt:lpstr>
      <vt:lpstr>Breakout Time</vt:lpstr>
      <vt:lpstr>Group D.Y.N.a.m.i.c. skills</vt:lpstr>
      <vt:lpstr>Breakout Time</vt:lpstr>
      <vt:lpstr>Group D.Y.N.a.m.i.c. skills</vt:lpstr>
      <vt:lpstr>Breakout Time</vt:lpstr>
      <vt:lpstr>Group D.Y.N.a.m.i.c. skills</vt:lpstr>
      <vt:lpstr>Breakout Time</vt:lpstr>
      <vt:lpstr>Time to wrap it up!</vt:lpstr>
      <vt:lpstr>4 F’s – Getting Down to Basics</vt:lpstr>
      <vt:lpstr>Group D.Y.N.a.m.i.c.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FORMULA FOR SUCCESS</dc:title>
  <dc:creator>Carl Rodriguez</dc:creator>
  <cp:lastModifiedBy>Carl Rodriguez</cp:lastModifiedBy>
  <cp:revision>5</cp:revision>
  <dcterms:created xsi:type="dcterms:W3CDTF">2021-01-09T17:49:13Z</dcterms:created>
  <dcterms:modified xsi:type="dcterms:W3CDTF">2021-01-10T03:35:33Z</dcterms:modified>
</cp:coreProperties>
</file>