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8"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C120BF-C9BD-44E7-A0B2-0BB82179FE69}" v="4325" dt="2021-08-29T04:05:03.643"/>
    <p1510:client id="{B459DE4B-C6B8-B864-6675-FB6F567D5F83}" v="26" dt="2021-09-11T00:22:13.926"/>
    <p1510:client id="{F281C3A9-33C7-4748-B00F-A300696B5E7C}" v="10" dt="2021-09-03T15:10:17.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5" autoAdjust="0"/>
    <p:restoredTop sz="94660"/>
  </p:normalViewPr>
  <p:slideViewPr>
    <p:cSldViewPr snapToGrid="0">
      <p:cViewPr varScale="1">
        <p:scale>
          <a:sx n="113" d="100"/>
          <a:sy n="113" d="100"/>
        </p:scale>
        <p:origin x="2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felia Ayllon Bernal" userId="S::oayllonb@dtcc.edu::6af47299-564a-4687-8ac5-e8d157d9302c" providerId="AD" clId="Web-{90C120BF-C9BD-44E7-A0B2-0BB82179FE69}"/>
    <pc:docChg chg="addSld delSld modSld sldOrd">
      <pc:chgData name="Ofelia Ayllon Bernal" userId="S::oayllonb@dtcc.edu::6af47299-564a-4687-8ac5-e8d157d9302c" providerId="AD" clId="Web-{90C120BF-C9BD-44E7-A0B2-0BB82179FE69}" dt="2021-08-29T04:05:01.221" v="2306" actId="20577"/>
      <pc:docMkLst>
        <pc:docMk/>
      </pc:docMkLst>
      <pc:sldChg chg="addSp delSp modSp mod setBg addAnim delAnim setClrOvrMap">
        <pc:chgData name="Ofelia Ayllon Bernal" userId="S::oayllonb@dtcc.edu::6af47299-564a-4687-8ac5-e8d157d9302c" providerId="AD" clId="Web-{90C120BF-C9BD-44E7-A0B2-0BB82179FE69}" dt="2021-08-29T03:46:25.561" v="2192" actId="20577"/>
        <pc:sldMkLst>
          <pc:docMk/>
          <pc:sldMk cId="3402371617" sldId="256"/>
        </pc:sldMkLst>
        <pc:spChg chg="mod">
          <ac:chgData name="Ofelia Ayllon Bernal" userId="S::oayllonb@dtcc.edu::6af47299-564a-4687-8ac5-e8d157d9302c" providerId="AD" clId="Web-{90C120BF-C9BD-44E7-A0B2-0BB82179FE69}" dt="2021-08-29T03:23:09.148" v="2157"/>
          <ac:spMkLst>
            <pc:docMk/>
            <pc:sldMk cId="3402371617" sldId="256"/>
            <ac:spMk id="2" creationId="{00000000-0000-0000-0000-000000000000}"/>
          </ac:spMkLst>
        </pc:spChg>
        <pc:spChg chg="mod">
          <ac:chgData name="Ofelia Ayllon Bernal" userId="S::oayllonb@dtcc.edu::6af47299-564a-4687-8ac5-e8d157d9302c" providerId="AD" clId="Web-{90C120BF-C9BD-44E7-A0B2-0BB82179FE69}" dt="2021-08-29T03:46:25.561" v="2192" actId="20577"/>
          <ac:spMkLst>
            <pc:docMk/>
            <pc:sldMk cId="3402371617" sldId="256"/>
            <ac:spMk id="3" creationId="{00000000-0000-0000-0000-000000000000}"/>
          </ac:spMkLst>
        </pc:spChg>
        <pc:spChg chg="add del">
          <ac:chgData name="Ofelia Ayllon Bernal" userId="S::oayllonb@dtcc.edu::6af47299-564a-4687-8ac5-e8d157d9302c" providerId="AD" clId="Web-{90C120BF-C9BD-44E7-A0B2-0BB82179FE69}" dt="2021-08-29T01:03:53.160" v="4"/>
          <ac:spMkLst>
            <pc:docMk/>
            <pc:sldMk cId="3402371617" sldId="256"/>
            <ac:spMk id="6" creationId="{2DFFD9D3-0E77-42C3-B89D-A987E7760A5E}"/>
          </ac:spMkLst>
        </pc:spChg>
        <pc:spChg chg="add del mod">
          <ac:chgData name="Ofelia Ayllon Bernal" userId="S::oayllonb@dtcc.edu::6af47299-564a-4687-8ac5-e8d157d9302c" providerId="AD" clId="Web-{90C120BF-C9BD-44E7-A0B2-0BB82179FE69}" dt="2021-08-29T01:09:58.012" v="34"/>
          <ac:spMkLst>
            <pc:docMk/>
            <pc:sldMk cId="3402371617" sldId="256"/>
            <ac:spMk id="7" creationId="{19195F68-FF28-4AE9-9164-1E4246295836}"/>
          </ac:spMkLst>
        </pc:spChg>
        <pc:spChg chg="add del">
          <ac:chgData name="Ofelia Ayllon Bernal" userId="S::oayllonb@dtcc.edu::6af47299-564a-4687-8ac5-e8d157d9302c" providerId="AD" clId="Web-{90C120BF-C9BD-44E7-A0B2-0BB82179FE69}" dt="2021-08-29T01:03:48.176" v="2"/>
          <ac:spMkLst>
            <pc:docMk/>
            <pc:sldMk cId="3402371617" sldId="256"/>
            <ac:spMk id="9" creationId="{077D6507-8E8D-40E1-A7B9-63012EF9492F}"/>
          </ac:spMkLst>
        </pc:spChg>
        <pc:spChg chg="add del">
          <ac:chgData name="Ofelia Ayllon Bernal" userId="S::oayllonb@dtcc.edu::6af47299-564a-4687-8ac5-e8d157d9302c" providerId="AD" clId="Web-{90C120BF-C9BD-44E7-A0B2-0BB82179FE69}" dt="2021-08-29T01:03:53.160" v="4"/>
          <ac:spMkLst>
            <pc:docMk/>
            <pc:sldMk cId="3402371617" sldId="256"/>
            <ac:spMk id="11" creationId="{3C48F185-A6F4-40C2-A466-5CB3F23F2F48}"/>
          </ac:spMkLst>
        </pc:spChg>
        <pc:spChg chg="add del">
          <ac:chgData name="Ofelia Ayllon Bernal" userId="S::oayllonb@dtcc.edu::6af47299-564a-4687-8ac5-e8d157d9302c" providerId="AD" clId="Web-{90C120BF-C9BD-44E7-A0B2-0BB82179FE69}" dt="2021-08-29T03:23:09.148" v="2157"/>
          <ac:spMkLst>
            <pc:docMk/>
            <pc:sldMk cId="3402371617" sldId="256"/>
            <ac:spMk id="12" creationId="{674220BB-5395-4F54-8045-343633A1BC8A}"/>
          </ac:spMkLst>
        </pc:spChg>
        <pc:spChg chg="add del">
          <ac:chgData name="Ofelia Ayllon Bernal" userId="S::oayllonb@dtcc.edu::6af47299-564a-4687-8ac5-e8d157d9302c" providerId="AD" clId="Web-{90C120BF-C9BD-44E7-A0B2-0BB82179FE69}" dt="2021-08-29T03:23:09.148" v="2157"/>
          <ac:spMkLst>
            <pc:docMk/>
            <pc:sldMk cId="3402371617" sldId="256"/>
            <ac:spMk id="16" creationId="{D477AA7E-6F59-438B-AE81-F002D625899E}"/>
          </ac:spMkLst>
        </pc:spChg>
        <pc:spChg chg="add del">
          <ac:chgData name="Ofelia Ayllon Bernal" userId="S::oayllonb@dtcc.edu::6af47299-564a-4687-8ac5-e8d157d9302c" providerId="AD" clId="Web-{90C120BF-C9BD-44E7-A0B2-0BB82179FE69}" dt="2021-08-29T03:23:09.148" v="2157"/>
          <ac:spMkLst>
            <pc:docMk/>
            <pc:sldMk cId="3402371617" sldId="256"/>
            <ac:spMk id="18" creationId="{C84439A1-773C-4E21-A179-0417A18640E9}"/>
          </ac:spMkLst>
        </pc:spChg>
        <pc:spChg chg="add del">
          <ac:chgData name="Ofelia Ayllon Bernal" userId="S::oayllonb@dtcc.edu::6af47299-564a-4687-8ac5-e8d157d9302c" providerId="AD" clId="Web-{90C120BF-C9BD-44E7-A0B2-0BB82179FE69}" dt="2021-08-29T03:22:39.632" v="2151"/>
          <ac:spMkLst>
            <pc:docMk/>
            <pc:sldMk cId="3402371617" sldId="256"/>
            <ac:spMk id="20" creationId="{A5CE956E-F4AA-46A6-8D1F-B12F5AF1A1F2}"/>
          </ac:spMkLst>
        </pc:spChg>
        <pc:spChg chg="add del">
          <ac:chgData name="Ofelia Ayllon Bernal" userId="S::oayllonb@dtcc.edu::6af47299-564a-4687-8ac5-e8d157d9302c" providerId="AD" clId="Web-{90C120BF-C9BD-44E7-A0B2-0BB82179FE69}" dt="2021-08-29T03:23:09.148" v="2157"/>
          <ac:spMkLst>
            <pc:docMk/>
            <pc:sldMk cId="3402371617" sldId="256"/>
            <ac:spMk id="22" creationId="{077D6507-8E8D-40E1-A7B9-63012EF9492F}"/>
          </ac:spMkLst>
        </pc:spChg>
        <pc:spChg chg="add del">
          <ac:chgData name="Ofelia Ayllon Bernal" userId="S::oayllonb@dtcc.edu::6af47299-564a-4687-8ac5-e8d157d9302c" providerId="AD" clId="Web-{90C120BF-C9BD-44E7-A0B2-0BB82179FE69}" dt="2021-08-29T03:22:35.991" v="2149"/>
          <ac:spMkLst>
            <pc:docMk/>
            <pc:sldMk cId="3402371617" sldId="256"/>
            <ac:spMk id="23" creationId="{BD7C2DEF-63C5-495B-BBE5-720E5D12B4D2}"/>
          </ac:spMkLst>
        </pc:spChg>
        <pc:spChg chg="add del">
          <ac:chgData name="Ofelia Ayllon Bernal" userId="S::oayllonb@dtcc.edu::6af47299-564a-4687-8ac5-e8d157d9302c" providerId="AD" clId="Web-{90C120BF-C9BD-44E7-A0B2-0BB82179FE69}" dt="2021-08-29T03:22:39.632" v="2151"/>
          <ac:spMkLst>
            <pc:docMk/>
            <pc:sldMk cId="3402371617" sldId="256"/>
            <ac:spMk id="27" creationId="{19ED8E82-0B36-42E7-BF1F-DECC51AE49B2}"/>
          </ac:spMkLst>
        </pc:spChg>
        <pc:picChg chg="add del mod ord">
          <ac:chgData name="Ofelia Ayllon Bernal" userId="S::oayllonb@dtcc.edu::6af47299-564a-4687-8ac5-e8d157d9302c" providerId="AD" clId="Web-{90C120BF-C9BD-44E7-A0B2-0BB82179FE69}" dt="2021-08-29T01:03:54.160" v="5"/>
          <ac:picMkLst>
            <pc:docMk/>
            <pc:sldMk cId="3402371617" sldId="256"/>
            <ac:picMk id="4" creationId="{2955A151-B21E-46D1-9A29-A505C0358949}"/>
          </ac:picMkLst>
        </pc:picChg>
        <pc:picChg chg="add mod ord">
          <ac:chgData name="Ofelia Ayllon Bernal" userId="S::oayllonb@dtcc.edu::6af47299-564a-4687-8ac5-e8d157d9302c" providerId="AD" clId="Web-{90C120BF-C9BD-44E7-A0B2-0BB82179FE69}" dt="2021-08-29T03:23:09.148" v="2157"/>
          <ac:picMkLst>
            <pc:docMk/>
            <pc:sldMk cId="3402371617" sldId="256"/>
            <ac:picMk id="5" creationId="{6DAEF95F-AF1F-42DD-BFEA-4B4E61292A99}"/>
          </ac:picMkLst>
        </pc:picChg>
        <pc:picChg chg="add del">
          <ac:chgData name="Ofelia Ayllon Bernal" userId="S::oayllonb@dtcc.edu::6af47299-564a-4687-8ac5-e8d157d9302c" providerId="AD" clId="Web-{90C120BF-C9BD-44E7-A0B2-0BB82179FE69}" dt="2021-08-29T03:23:09.148" v="2157"/>
          <ac:picMkLst>
            <pc:docMk/>
            <pc:sldMk cId="3402371617" sldId="256"/>
            <ac:picMk id="14" creationId="{9D892AF3-0287-4CB0-AD2F-775B64C6FDA5}"/>
          </ac:picMkLst>
        </pc:picChg>
        <pc:picChg chg="add del">
          <ac:chgData name="Ofelia Ayllon Bernal" userId="S::oayllonb@dtcc.edu::6af47299-564a-4687-8ac5-e8d157d9302c" providerId="AD" clId="Web-{90C120BF-C9BD-44E7-A0B2-0BB82179FE69}" dt="2021-08-29T03:22:39.632" v="2151"/>
          <ac:picMkLst>
            <pc:docMk/>
            <pc:sldMk cId="3402371617" sldId="256"/>
            <ac:picMk id="21" creationId="{C8D333BF-078F-4A66-9CB8-1CC2271CDD9C}"/>
          </ac:picMkLst>
        </pc:picChg>
        <pc:picChg chg="add del">
          <ac:chgData name="Ofelia Ayllon Bernal" userId="S::oayllonb@dtcc.edu::6af47299-564a-4687-8ac5-e8d157d9302c" providerId="AD" clId="Web-{90C120BF-C9BD-44E7-A0B2-0BB82179FE69}" dt="2021-08-29T03:22:35.991" v="2149"/>
          <ac:picMkLst>
            <pc:docMk/>
            <pc:sldMk cId="3402371617" sldId="256"/>
            <ac:picMk id="25" creationId="{FE21E403-0B61-4473-BE57-AB0F16379674}"/>
          </ac:picMkLst>
        </pc:picChg>
      </pc:sldChg>
      <pc:sldChg chg="addSp delSp modSp new mod setBg setClrOvrMap">
        <pc:chgData name="Ofelia Ayllon Bernal" userId="S::oayllonb@dtcc.edu::6af47299-564a-4687-8ac5-e8d157d9302c" providerId="AD" clId="Web-{90C120BF-C9BD-44E7-A0B2-0BB82179FE69}" dt="2021-08-29T01:33:02.183" v="331" actId="20577"/>
        <pc:sldMkLst>
          <pc:docMk/>
          <pc:sldMk cId="793288967" sldId="257"/>
        </pc:sldMkLst>
        <pc:spChg chg="mod">
          <ac:chgData name="Ofelia Ayllon Bernal" userId="S::oayllonb@dtcc.edu::6af47299-564a-4687-8ac5-e8d157d9302c" providerId="AD" clId="Web-{90C120BF-C9BD-44E7-A0B2-0BB82179FE69}" dt="2021-08-29T01:32:21.776" v="325" actId="20577"/>
          <ac:spMkLst>
            <pc:docMk/>
            <pc:sldMk cId="793288967" sldId="257"/>
            <ac:spMk id="2" creationId="{39D23720-AF78-4132-8015-3AEC2415771D}"/>
          </ac:spMkLst>
        </pc:spChg>
        <pc:spChg chg="add del mod">
          <ac:chgData name="Ofelia Ayllon Bernal" userId="S::oayllonb@dtcc.edu::6af47299-564a-4687-8ac5-e8d157d9302c" providerId="AD" clId="Web-{90C120BF-C9BD-44E7-A0B2-0BB82179FE69}" dt="2021-08-29T01:31:57.104" v="321"/>
          <ac:spMkLst>
            <pc:docMk/>
            <pc:sldMk cId="793288967" sldId="257"/>
            <ac:spMk id="3" creationId="{BAD8352C-749F-4B7C-A0AE-B4788C312EB8}"/>
          </ac:spMkLst>
        </pc:spChg>
        <pc:spChg chg="add del">
          <ac:chgData name="Ofelia Ayllon Bernal" userId="S::oayllonb@dtcc.edu::6af47299-564a-4687-8ac5-e8d157d9302c" providerId="AD" clId="Web-{90C120BF-C9BD-44E7-A0B2-0BB82179FE69}" dt="2021-08-29T01:19:14.432" v="127"/>
          <ac:spMkLst>
            <pc:docMk/>
            <pc:sldMk cId="793288967" sldId="257"/>
            <ac:spMk id="6" creationId="{8D25211A-4CA0-4B53-82BB-1EE7C7F3C725}"/>
          </ac:spMkLst>
        </pc:spChg>
        <pc:spChg chg="add del">
          <ac:chgData name="Ofelia Ayllon Bernal" userId="S::oayllonb@dtcc.edu::6af47299-564a-4687-8ac5-e8d157d9302c" providerId="AD" clId="Web-{90C120BF-C9BD-44E7-A0B2-0BB82179FE69}" dt="2021-08-29T01:19:18.526" v="129"/>
          <ac:spMkLst>
            <pc:docMk/>
            <pc:sldMk cId="793288967" sldId="257"/>
            <ac:spMk id="8" creationId="{86CD3965-7576-4EBB-9FEA-0E73E2DB4AC6}"/>
          </ac:spMkLst>
        </pc:spChg>
        <pc:spChg chg="add del">
          <ac:chgData name="Ofelia Ayllon Bernal" userId="S::oayllonb@dtcc.edu::6af47299-564a-4687-8ac5-e8d157d9302c" providerId="AD" clId="Web-{90C120BF-C9BD-44E7-A0B2-0BB82179FE69}" dt="2021-08-29T01:19:01.806" v="125"/>
          <ac:spMkLst>
            <pc:docMk/>
            <pc:sldMk cId="793288967" sldId="257"/>
            <ac:spMk id="9" creationId="{1EA5387D-64D8-4D6C-B109-FF4E81DF609A}"/>
          </ac:spMkLst>
        </pc:spChg>
        <pc:spChg chg="add del">
          <ac:chgData name="Ofelia Ayllon Bernal" userId="S::oayllonb@dtcc.edu::6af47299-564a-4687-8ac5-e8d157d9302c" providerId="AD" clId="Web-{90C120BF-C9BD-44E7-A0B2-0BB82179FE69}" dt="2021-08-29T01:19:18.526" v="129"/>
          <ac:spMkLst>
            <pc:docMk/>
            <pc:sldMk cId="793288967" sldId="257"/>
            <ac:spMk id="11" creationId="{FA4B15F5-9B02-4280-9F50-172515BF4C68}"/>
          </ac:spMkLst>
        </pc:spChg>
        <pc:spChg chg="add del">
          <ac:chgData name="Ofelia Ayllon Bernal" userId="S::oayllonb@dtcc.edu::6af47299-564a-4687-8ac5-e8d157d9302c" providerId="AD" clId="Web-{90C120BF-C9BD-44E7-A0B2-0BB82179FE69}" dt="2021-08-29T01:19:53.308" v="135"/>
          <ac:spMkLst>
            <pc:docMk/>
            <pc:sldMk cId="793288967" sldId="257"/>
            <ac:spMk id="16" creationId="{843DD86A-8FAA-443F-9211-42A2AE8A790C}"/>
          </ac:spMkLst>
        </pc:spChg>
        <pc:spChg chg="add del">
          <ac:chgData name="Ofelia Ayllon Bernal" userId="S::oayllonb@dtcc.edu::6af47299-564a-4687-8ac5-e8d157d9302c" providerId="AD" clId="Web-{90C120BF-C9BD-44E7-A0B2-0BB82179FE69}" dt="2021-08-29T01:19:53.308" v="135"/>
          <ac:spMkLst>
            <pc:docMk/>
            <pc:sldMk cId="793288967" sldId="257"/>
            <ac:spMk id="17" creationId="{C2A13AAE-18EB-4BDF-BAF7-F2F97B8D00D6}"/>
          </ac:spMkLst>
        </pc:spChg>
        <pc:spChg chg="add">
          <ac:chgData name="Ofelia Ayllon Bernal" userId="S::oayllonb@dtcc.edu::6af47299-564a-4687-8ac5-e8d157d9302c" providerId="AD" clId="Web-{90C120BF-C9BD-44E7-A0B2-0BB82179FE69}" dt="2021-08-29T01:31:57.104" v="321"/>
          <ac:spMkLst>
            <pc:docMk/>
            <pc:sldMk cId="793288967" sldId="257"/>
            <ac:spMk id="20" creationId="{30BD2399-7475-404C-BAC9-E55E1676926A}"/>
          </ac:spMkLst>
        </pc:spChg>
        <pc:graphicFrameChg chg="add del">
          <ac:chgData name="Ofelia Ayllon Bernal" userId="S::oayllonb@dtcc.edu::6af47299-564a-4687-8ac5-e8d157d9302c" providerId="AD" clId="Web-{90C120BF-C9BD-44E7-A0B2-0BB82179FE69}" dt="2021-08-29T01:19:18.526" v="129"/>
          <ac:graphicFrameMkLst>
            <pc:docMk/>
            <pc:sldMk cId="793288967" sldId="257"/>
            <ac:graphicFrameMk id="10" creationId="{D6351F31-F07A-4952-876B-07074EB44CFE}"/>
          </ac:graphicFrameMkLst>
        </pc:graphicFrameChg>
        <pc:graphicFrameChg chg="add del">
          <ac:chgData name="Ofelia Ayllon Bernal" userId="S::oayllonb@dtcc.edu::6af47299-564a-4687-8ac5-e8d157d9302c" providerId="AD" clId="Web-{90C120BF-C9BD-44E7-A0B2-0BB82179FE69}" dt="2021-08-29T01:19:23.526" v="131"/>
          <ac:graphicFrameMkLst>
            <pc:docMk/>
            <pc:sldMk cId="793288967" sldId="257"/>
            <ac:graphicFrameMk id="12" creationId="{4660ADDA-B502-4D2B-923A-541B5A6AC172}"/>
          </ac:graphicFrameMkLst>
        </pc:graphicFrameChg>
        <pc:graphicFrameChg chg="add del">
          <ac:chgData name="Ofelia Ayllon Bernal" userId="S::oayllonb@dtcc.edu::6af47299-564a-4687-8ac5-e8d157d9302c" providerId="AD" clId="Web-{90C120BF-C9BD-44E7-A0B2-0BB82179FE69}" dt="2021-08-29T01:19:31.057" v="133"/>
          <ac:graphicFrameMkLst>
            <pc:docMk/>
            <pc:sldMk cId="793288967" sldId="257"/>
            <ac:graphicFrameMk id="14" creationId="{56B27E29-5854-49ED-9B5C-196A5DA50882}"/>
          </ac:graphicFrameMkLst>
        </pc:graphicFrameChg>
        <pc:graphicFrameChg chg="add del">
          <ac:chgData name="Ofelia Ayllon Bernal" userId="S::oayllonb@dtcc.edu::6af47299-564a-4687-8ac5-e8d157d9302c" providerId="AD" clId="Web-{90C120BF-C9BD-44E7-A0B2-0BB82179FE69}" dt="2021-08-29T01:19:53.308" v="135"/>
          <ac:graphicFrameMkLst>
            <pc:docMk/>
            <pc:sldMk cId="793288967" sldId="257"/>
            <ac:graphicFrameMk id="19" creationId="{9E1DDE74-B671-48D0-B98F-6A6F5C4F0889}"/>
          </ac:graphicFrameMkLst>
        </pc:graphicFrameChg>
        <pc:graphicFrameChg chg="add mod modGraphic">
          <ac:chgData name="Ofelia Ayllon Bernal" userId="S::oayllonb@dtcc.edu::6af47299-564a-4687-8ac5-e8d157d9302c" providerId="AD" clId="Web-{90C120BF-C9BD-44E7-A0B2-0BB82179FE69}" dt="2021-08-29T01:33:02.183" v="331" actId="20577"/>
          <ac:graphicFrameMkLst>
            <pc:docMk/>
            <pc:sldMk cId="793288967" sldId="257"/>
            <ac:graphicFrameMk id="22" creationId="{DA98C824-49B5-4A71-8018-C9802C1D5368}"/>
          </ac:graphicFrameMkLst>
        </pc:graphicFrameChg>
        <pc:picChg chg="add del">
          <ac:chgData name="Ofelia Ayllon Bernal" userId="S::oayllonb@dtcc.edu::6af47299-564a-4687-8ac5-e8d157d9302c" providerId="AD" clId="Web-{90C120BF-C9BD-44E7-A0B2-0BB82179FE69}" dt="2021-08-29T01:19:01.806" v="125"/>
          <ac:picMkLst>
            <pc:docMk/>
            <pc:sldMk cId="793288967" sldId="257"/>
            <ac:picMk id="5" creationId="{197D4B38-414F-4238-ACC3-F2A16C3F4FFC}"/>
          </ac:picMkLst>
        </pc:picChg>
        <pc:picChg chg="add del">
          <ac:chgData name="Ofelia Ayllon Bernal" userId="S::oayllonb@dtcc.edu::6af47299-564a-4687-8ac5-e8d157d9302c" providerId="AD" clId="Web-{90C120BF-C9BD-44E7-A0B2-0BB82179FE69}" dt="2021-08-29T01:19:14.432" v="127"/>
          <ac:picMkLst>
            <pc:docMk/>
            <pc:sldMk cId="793288967" sldId="257"/>
            <ac:picMk id="7" creationId="{D6E0C495-58B6-49BF-B4A2-2FFF05603918}"/>
          </ac:picMkLst>
        </pc:picChg>
        <pc:picChg chg="add del">
          <ac:chgData name="Ofelia Ayllon Bernal" userId="S::oayllonb@dtcc.edu::6af47299-564a-4687-8ac5-e8d157d9302c" providerId="AD" clId="Web-{90C120BF-C9BD-44E7-A0B2-0BB82179FE69}" dt="2021-08-29T01:19:18.526" v="129"/>
          <ac:picMkLst>
            <pc:docMk/>
            <pc:sldMk cId="793288967" sldId="257"/>
            <ac:picMk id="13" creationId="{E3A5BBF0-37C3-4339-BD51-F7A980A93B69}"/>
          </ac:picMkLst>
        </pc:picChg>
        <pc:picChg chg="add del">
          <ac:chgData name="Ofelia Ayllon Bernal" userId="S::oayllonb@dtcc.edu::6af47299-564a-4687-8ac5-e8d157d9302c" providerId="AD" clId="Web-{90C120BF-C9BD-44E7-A0B2-0BB82179FE69}" dt="2021-08-29T01:19:53.308" v="135"/>
          <ac:picMkLst>
            <pc:docMk/>
            <pc:sldMk cId="793288967" sldId="257"/>
            <ac:picMk id="15" creationId="{49261589-06E9-4B7C-A8F1-26648507B77B}"/>
          </ac:picMkLst>
        </pc:picChg>
        <pc:picChg chg="add del">
          <ac:chgData name="Ofelia Ayllon Bernal" userId="S::oayllonb@dtcc.edu::6af47299-564a-4687-8ac5-e8d157d9302c" providerId="AD" clId="Web-{90C120BF-C9BD-44E7-A0B2-0BB82179FE69}" dt="2021-08-29T01:19:53.308" v="135"/>
          <ac:picMkLst>
            <pc:docMk/>
            <pc:sldMk cId="793288967" sldId="257"/>
            <ac:picMk id="18" creationId="{0F5C1B21-B0DB-4206-99EE-C13D67038B93}"/>
          </ac:picMkLst>
        </pc:picChg>
        <pc:picChg chg="add">
          <ac:chgData name="Ofelia Ayllon Bernal" userId="S::oayllonb@dtcc.edu::6af47299-564a-4687-8ac5-e8d157d9302c" providerId="AD" clId="Web-{90C120BF-C9BD-44E7-A0B2-0BB82179FE69}" dt="2021-08-29T01:31:57.104" v="321"/>
          <ac:picMkLst>
            <pc:docMk/>
            <pc:sldMk cId="793288967" sldId="257"/>
            <ac:picMk id="21" creationId="{0D748104-6E76-4AD9-9940-82154F97E7C1}"/>
          </ac:picMkLst>
        </pc:picChg>
      </pc:sldChg>
      <pc:sldChg chg="addSp delSp modSp new mod setBg setClrOvrMap">
        <pc:chgData name="Ofelia Ayllon Bernal" userId="S::oayllonb@dtcc.edu::6af47299-564a-4687-8ac5-e8d157d9302c" providerId="AD" clId="Web-{90C120BF-C9BD-44E7-A0B2-0BB82179FE69}" dt="2021-08-29T03:25:11.557" v="2160" actId="20577"/>
        <pc:sldMkLst>
          <pc:docMk/>
          <pc:sldMk cId="1006855085" sldId="258"/>
        </pc:sldMkLst>
        <pc:spChg chg="del mod ord">
          <ac:chgData name="Ofelia Ayllon Bernal" userId="S::oayllonb@dtcc.edu::6af47299-564a-4687-8ac5-e8d157d9302c" providerId="AD" clId="Web-{90C120BF-C9BD-44E7-A0B2-0BB82179FE69}" dt="2021-08-29T01:44:26.855" v="335"/>
          <ac:spMkLst>
            <pc:docMk/>
            <pc:sldMk cId="1006855085" sldId="258"/>
            <ac:spMk id="2" creationId="{97641BB8-5A01-47C3-B354-2B581CB9CCA9}"/>
          </ac:spMkLst>
        </pc:spChg>
        <pc:spChg chg="del mod">
          <ac:chgData name="Ofelia Ayllon Bernal" userId="S::oayllonb@dtcc.edu::6af47299-564a-4687-8ac5-e8d157d9302c" providerId="AD" clId="Web-{90C120BF-C9BD-44E7-A0B2-0BB82179FE69}" dt="2021-08-29T01:45:35.841" v="339"/>
          <ac:spMkLst>
            <pc:docMk/>
            <pc:sldMk cId="1006855085" sldId="258"/>
            <ac:spMk id="3" creationId="{BADBFEE1-F909-482A-BA4E-3AD83A45C168}"/>
          </ac:spMkLst>
        </pc:spChg>
        <pc:spChg chg="add mod">
          <ac:chgData name="Ofelia Ayllon Bernal" userId="S::oayllonb@dtcc.edu::6af47299-564a-4687-8ac5-e8d157d9302c" providerId="AD" clId="Web-{90C120BF-C9BD-44E7-A0B2-0BB82179FE69}" dt="2021-08-29T03:25:11.557" v="2160" actId="20577"/>
          <ac:spMkLst>
            <pc:docMk/>
            <pc:sldMk cId="1006855085" sldId="258"/>
            <ac:spMk id="4" creationId="{8743E5F4-5982-4FC0-B698-289882939494}"/>
          </ac:spMkLst>
        </pc:spChg>
        <pc:spChg chg="add del">
          <ac:chgData name="Ofelia Ayllon Bernal" userId="S::oayllonb@dtcc.edu::6af47299-564a-4687-8ac5-e8d157d9302c" providerId="AD" clId="Web-{90C120BF-C9BD-44E7-A0B2-0BB82179FE69}" dt="2021-08-29T01:44:43.074" v="338"/>
          <ac:spMkLst>
            <pc:docMk/>
            <pc:sldMk cId="1006855085" sldId="258"/>
            <ac:spMk id="5" creationId="{5A369D5D-4313-4341-A88E-8CBB4032FA59}"/>
          </ac:spMkLst>
        </pc:spChg>
        <pc:spChg chg="add del mod">
          <ac:chgData name="Ofelia Ayllon Bernal" userId="S::oayllonb@dtcc.edu::6af47299-564a-4687-8ac5-e8d157d9302c" providerId="AD" clId="Web-{90C120BF-C9BD-44E7-A0B2-0BB82179FE69}" dt="2021-08-29T01:44:35.496" v="337"/>
          <ac:spMkLst>
            <pc:docMk/>
            <pc:sldMk cId="1006855085" sldId="258"/>
            <ac:spMk id="7" creationId="{97687A32-2237-4C47-9263-09F71402F5DB}"/>
          </ac:spMkLst>
        </pc:spChg>
        <pc:spChg chg="add del">
          <ac:chgData name="Ofelia Ayllon Bernal" userId="S::oayllonb@dtcc.edu::6af47299-564a-4687-8ac5-e8d157d9302c" providerId="AD" clId="Web-{90C120BF-C9BD-44E7-A0B2-0BB82179FE69}" dt="2021-08-29T01:45:35.841" v="339"/>
          <ac:spMkLst>
            <pc:docMk/>
            <pc:sldMk cId="1006855085" sldId="258"/>
            <ac:spMk id="8" creationId="{6184FA60-56E6-4C39-B1D1-F8DA36DE1F3E}"/>
          </ac:spMkLst>
        </pc:spChg>
        <pc:spChg chg="add">
          <ac:chgData name="Ofelia Ayllon Bernal" userId="S::oayllonb@dtcc.edu::6af47299-564a-4687-8ac5-e8d157d9302c" providerId="AD" clId="Web-{90C120BF-C9BD-44E7-A0B2-0BB82179FE69}" dt="2021-08-29T01:45:35.841" v="339"/>
          <ac:spMkLst>
            <pc:docMk/>
            <pc:sldMk cId="1006855085" sldId="258"/>
            <ac:spMk id="16" creationId="{843DD86A-8FAA-443F-9211-42A2AE8A790C}"/>
          </ac:spMkLst>
        </pc:spChg>
        <pc:spChg chg="add">
          <ac:chgData name="Ofelia Ayllon Bernal" userId="S::oayllonb@dtcc.edu::6af47299-564a-4687-8ac5-e8d157d9302c" providerId="AD" clId="Web-{90C120BF-C9BD-44E7-A0B2-0BB82179FE69}" dt="2021-08-29T01:45:35.841" v="339"/>
          <ac:spMkLst>
            <pc:docMk/>
            <pc:sldMk cId="1006855085" sldId="258"/>
            <ac:spMk id="18" creationId="{C2A13AAE-18EB-4BDF-BAF7-F2F97B8D00D6}"/>
          </ac:spMkLst>
        </pc:spChg>
        <pc:graphicFrameChg chg="add">
          <ac:chgData name="Ofelia Ayllon Bernal" userId="S::oayllonb@dtcc.edu::6af47299-564a-4687-8ac5-e8d157d9302c" providerId="AD" clId="Web-{90C120BF-C9BD-44E7-A0B2-0BB82179FE69}" dt="2021-08-29T01:45:35.841" v="339"/>
          <ac:graphicFrameMkLst>
            <pc:docMk/>
            <pc:sldMk cId="1006855085" sldId="258"/>
            <ac:graphicFrameMk id="12" creationId="{58107326-4487-47C9-82E5-90D4F21DF8AB}"/>
          </ac:graphicFrameMkLst>
        </pc:graphicFrameChg>
        <pc:picChg chg="add del">
          <ac:chgData name="Ofelia Ayllon Bernal" userId="S::oayllonb@dtcc.edu::6af47299-564a-4687-8ac5-e8d157d9302c" providerId="AD" clId="Web-{90C120BF-C9BD-44E7-A0B2-0BB82179FE69}" dt="2021-08-29T01:45:35.841" v="339"/>
          <ac:picMkLst>
            <pc:docMk/>
            <pc:sldMk cId="1006855085" sldId="258"/>
            <ac:picMk id="10" creationId="{287356FD-82C7-4E0B-9494-355CAE397DA9}"/>
          </ac:picMkLst>
        </pc:picChg>
        <pc:picChg chg="add">
          <ac:chgData name="Ofelia Ayllon Bernal" userId="S::oayllonb@dtcc.edu::6af47299-564a-4687-8ac5-e8d157d9302c" providerId="AD" clId="Web-{90C120BF-C9BD-44E7-A0B2-0BB82179FE69}" dt="2021-08-29T01:45:35.841" v="339"/>
          <ac:picMkLst>
            <pc:docMk/>
            <pc:sldMk cId="1006855085" sldId="258"/>
            <ac:picMk id="20" creationId="{0F5C1B21-B0DB-4206-99EE-C13D67038B93}"/>
          </ac:picMkLst>
        </pc:picChg>
        <pc:picChg chg="add">
          <ac:chgData name="Ofelia Ayllon Bernal" userId="S::oayllonb@dtcc.edu::6af47299-564a-4687-8ac5-e8d157d9302c" providerId="AD" clId="Web-{90C120BF-C9BD-44E7-A0B2-0BB82179FE69}" dt="2021-08-29T01:45:35.841" v="339"/>
          <ac:picMkLst>
            <pc:docMk/>
            <pc:sldMk cId="1006855085" sldId="258"/>
            <ac:picMk id="22" creationId="{49261589-06E9-4B7C-A8F1-26648507B77B}"/>
          </ac:picMkLst>
        </pc:picChg>
      </pc:sldChg>
      <pc:sldChg chg="addSp delSp modSp new mod setBg addAnim setClrOvrMap">
        <pc:chgData name="Ofelia Ayllon Bernal" userId="S::oayllonb@dtcc.edu::6af47299-564a-4687-8ac5-e8d157d9302c" providerId="AD" clId="Web-{90C120BF-C9BD-44E7-A0B2-0BB82179FE69}" dt="2021-08-29T04:03:41.501" v="2303"/>
        <pc:sldMkLst>
          <pc:docMk/>
          <pc:sldMk cId="2656986304" sldId="259"/>
        </pc:sldMkLst>
        <pc:spChg chg="mod">
          <ac:chgData name="Ofelia Ayllon Bernal" userId="S::oayllonb@dtcc.edu::6af47299-564a-4687-8ac5-e8d157d9302c" providerId="AD" clId="Web-{90C120BF-C9BD-44E7-A0B2-0BB82179FE69}" dt="2021-08-29T01:52:21.476" v="379" actId="20577"/>
          <ac:spMkLst>
            <pc:docMk/>
            <pc:sldMk cId="2656986304" sldId="259"/>
            <ac:spMk id="2" creationId="{2FC6873E-DB77-45B6-B70E-8F8155957FD1}"/>
          </ac:spMkLst>
        </pc:spChg>
        <pc:spChg chg="del mod">
          <ac:chgData name="Ofelia Ayllon Bernal" userId="S::oayllonb@dtcc.edu::6af47299-564a-4687-8ac5-e8d157d9302c" providerId="AD" clId="Web-{90C120BF-C9BD-44E7-A0B2-0BB82179FE69}" dt="2021-08-29T01:50:01.692" v="368"/>
          <ac:spMkLst>
            <pc:docMk/>
            <pc:sldMk cId="2656986304" sldId="259"/>
            <ac:spMk id="3" creationId="{233B042F-1D67-4145-BF80-9F035A5E31A8}"/>
          </ac:spMkLst>
        </pc:spChg>
        <pc:spChg chg="add del">
          <ac:chgData name="Ofelia Ayllon Bernal" userId="S::oayllonb@dtcc.edu::6af47299-564a-4687-8ac5-e8d157d9302c" providerId="AD" clId="Web-{90C120BF-C9BD-44E7-A0B2-0BB82179FE69}" dt="2021-08-29T04:03:19.860" v="2299"/>
          <ac:spMkLst>
            <pc:docMk/>
            <pc:sldMk cId="2656986304" sldId="259"/>
            <ac:spMk id="4" creationId="{F6893688-F7FF-457B-A5F5-EDD1041E24C2}"/>
          </ac:spMkLst>
        </pc:spChg>
        <pc:spChg chg="add del">
          <ac:chgData name="Ofelia Ayllon Bernal" userId="S::oayllonb@dtcc.edu::6af47299-564a-4687-8ac5-e8d157d9302c" providerId="AD" clId="Web-{90C120BF-C9BD-44E7-A0B2-0BB82179FE69}" dt="2021-08-29T04:03:28.266" v="2301"/>
          <ac:spMkLst>
            <pc:docMk/>
            <pc:sldMk cId="2656986304" sldId="259"/>
            <ac:spMk id="5" creationId="{A14C6B9F-DC72-4412-8B74-CADF1A391BE7}"/>
          </ac:spMkLst>
        </pc:spChg>
        <pc:spChg chg="add del">
          <ac:chgData name="Ofelia Ayllon Bernal" userId="S::oayllonb@dtcc.edu::6af47299-564a-4687-8ac5-e8d157d9302c" providerId="AD" clId="Web-{90C120BF-C9BD-44E7-A0B2-0BB82179FE69}" dt="2021-08-29T04:03:41.501" v="2303"/>
          <ac:spMkLst>
            <pc:docMk/>
            <pc:sldMk cId="2656986304" sldId="259"/>
            <ac:spMk id="6" creationId="{D84D1F74-2BF0-4A60-BE65-AAD5107ED010}"/>
          </ac:spMkLst>
        </pc:spChg>
        <pc:spChg chg="add del">
          <ac:chgData name="Ofelia Ayllon Bernal" userId="S::oayllonb@dtcc.edu::6af47299-564a-4687-8ac5-e8d157d9302c" providerId="AD" clId="Web-{90C120BF-C9BD-44E7-A0B2-0BB82179FE69}" dt="2021-08-29T01:48:07.438" v="348"/>
          <ac:spMkLst>
            <pc:docMk/>
            <pc:sldMk cId="2656986304" sldId="259"/>
            <ac:spMk id="7" creationId="{35C9182A-BABC-4C53-ABFC-C2F457502EC1}"/>
          </ac:spMkLst>
        </pc:spChg>
        <pc:spChg chg="add del">
          <ac:chgData name="Ofelia Ayllon Bernal" userId="S::oayllonb@dtcc.edu::6af47299-564a-4687-8ac5-e8d157d9302c" providerId="AD" clId="Web-{90C120BF-C9BD-44E7-A0B2-0BB82179FE69}" dt="2021-08-29T01:50:09.161" v="369"/>
          <ac:spMkLst>
            <pc:docMk/>
            <pc:sldMk cId="2656986304" sldId="259"/>
            <ac:spMk id="8" creationId="{EFECDA1F-977F-40AF-840D-D05BB091DD65}"/>
          </ac:spMkLst>
        </pc:spChg>
        <pc:spChg chg="add del">
          <ac:chgData name="Ofelia Ayllon Bernal" userId="S::oayllonb@dtcc.edu::6af47299-564a-4687-8ac5-e8d157d9302c" providerId="AD" clId="Web-{90C120BF-C9BD-44E7-A0B2-0BB82179FE69}" dt="2021-08-29T01:50:09.161" v="369"/>
          <ac:spMkLst>
            <pc:docMk/>
            <pc:sldMk cId="2656986304" sldId="259"/>
            <ac:spMk id="10" creationId="{BB9FECD2-89B7-4AC3-8D54-9733D60AF259}"/>
          </ac:spMkLst>
        </pc:spChg>
        <pc:spChg chg="add">
          <ac:chgData name="Ofelia Ayllon Bernal" userId="S::oayllonb@dtcc.edu::6af47299-564a-4687-8ac5-e8d157d9302c" providerId="AD" clId="Web-{90C120BF-C9BD-44E7-A0B2-0BB82179FE69}" dt="2021-08-29T01:50:09.161" v="369"/>
          <ac:spMkLst>
            <pc:docMk/>
            <pc:sldMk cId="2656986304" sldId="259"/>
            <ac:spMk id="21" creationId="{E770CA6A-B3B0-4826-A91F-B2B1F8922026}"/>
          </ac:spMkLst>
        </pc:spChg>
        <pc:picChg chg="add del">
          <ac:chgData name="Ofelia Ayllon Bernal" userId="S::oayllonb@dtcc.edu::6af47299-564a-4687-8ac5-e8d157d9302c" providerId="AD" clId="Web-{90C120BF-C9BD-44E7-A0B2-0BB82179FE69}" dt="2021-08-29T01:50:09.161" v="369"/>
          <ac:picMkLst>
            <pc:docMk/>
            <pc:sldMk cId="2656986304" sldId="259"/>
            <ac:picMk id="12" creationId="{2F54C189-4A4C-4899-9585-5281DA208D0F}"/>
          </ac:picMkLst>
        </pc:picChg>
        <pc:picChg chg="add">
          <ac:chgData name="Ofelia Ayllon Bernal" userId="S::oayllonb@dtcc.edu::6af47299-564a-4687-8ac5-e8d157d9302c" providerId="AD" clId="Web-{90C120BF-C9BD-44E7-A0B2-0BB82179FE69}" dt="2021-08-29T01:50:09.161" v="369"/>
          <ac:picMkLst>
            <pc:docMk/>
            <pc:sldMk cId="2656986304" sldId="259"/>
            <ac:picMk id="17" creationId="{9A22DDE2-FB2D-421B-B377-F9AD495CE9BB}"/>
          </ac:picMkLst>
        </pc:picChg>
        <pc:picChg chg="add">
          <ac:chgData name="Ofelia Ayllon Bernal" userId="S::oayllonb@dtcc.edu::6af47299-564a-4687-8ac5-e8d157d9302c" providerId="AD" clId="Web-{90C120BF-C9BD-44E7-A0B2-0BB82179FE69}" dt="2021-08-29T01:50:09.161" v="369"/>
          <ac:picMkLst>
            <pc:docMk/>
            <pc:sldMk cId="2656986304" sldId="259"/>
            <ac:picMk id="19" creationId="{A995140B-9736-47E4-9A7D-ABB32F3AAA80}"/>
          </ac:picMkLst>
        </pc:picChg>
        <pc:picChg chg="add">
          <ac:chgData name="Ofelia Ayllon Bernal" userId="S::oayllonb@dtcc.edu::6af47299-564a-4687-8ac5-e8d157d9302c" providerId="AD" clId="Web-{90C120BF-C9BD-44E7-A0B2-0BB82179FE69}" dt="2021-08-29T01:50:09.161" v="369"/>
          <ac:picMkLst>
            <pc:docMk/>
            <pc:sldMk cId="2656986304" sldId="259"/>
            <ac:picMk id="23" creationId="{3C51B9DA-B0CC-480A-8EA5-4D5C3E0515B9}"/>
          </ac:picMkLst>
        </pc:picChg>
        <pc:cxnChg chg="add">
          <ac:chgData name="Ofelia Ayllon Bernal" userId="S::oayllonb@dtcc.edu::6af47299-564a-4687-8ac5-e8d157d9302c" providerId="AD" clId="Web-{90C120BF-C9BD-44E7-A0B2-0BB82179FE69}" dt="2021-08-29T01:50:09.161" v="369"/>
          <ac:cxnSpMkLst>
            <pc:docMk/>
            <pc:sldMk cId="2656986304" sldId="259"/>
            <ac:cxnSpMk id="25" creationId="{6FE641DB-A503-41DE-ACA6-36B41C6C2BE9}"/>
          </ac:cxnSpMkLst>
        </pc:cxnChg>
      </pc:sldChg>
      <pc:sldChg chg="addSp delSp modSp new mod setBg setClrOvrMap">
        <pc:chgData name="Ofelia Ayllon Bernal" userId="S::oayllonb@dtcc.edu::6af47299-564a-4687-8ac5-e8d157d9302c" providerId="AD" clId="Web-{90C120BF-C9BD-44E7-A0B2-0BB82179FE69}" dt="2021-08-29T02:06:56.762" v="505" actId="20577"/>
        <pc:sldMkLst>
          <pc:docMk/>
          <pc:sldMk cId="526545871" sldId="260"/>
        </pc:sldMkLst>
        <pc:spChg chg="mod">
          <ac:chgData name="Ofelia Ayllon Bernal" userId="S::oayllonb@dtcc.edu::6af47299-564a-4687-8ac5-e8d157d9302c" providerId="AD" clId="Web-{90C120BF-C9BD-44E7-A0B2-0BB82179FE69}" dt="2021-08-29T01:58:07.406" v="474" actId="20577"/>
          <ac:spMkLst>
            <pc:docMk/>
            <pc:sldMk cId="526545871" sldId="260"/>
            <ac:spMk id="2" creationId="{4DB7D08F-4E26-48EC-A273-5E8FCE6874F0}"/>
          </ac:spMkLst>
        </pc:spChg>
        <pc:spChg chg="mod">
          <ac:chgData name="Ofelia Ayllon Bernal" userId="S::oayllonb@dtcc.edu::6af47299-564a-4687-8ac5-e8d157d9302c" providerId="AD" clId="Web-{90C120BF-C9BD-44E7-A0B2-0BB82179FE69}" dt="2021-08-29T02:06:56.762" v="505" actId="20577"/>
          <ac:spMkLst>
            <pc:docMk/>
            <pc:sldMk cId="526545871" sldId="260"/>
            <ac:spMk id="3" creationId="{DD3970E4-8D93-4B25-9885-63F3976248F3}"/>
          </ac:spMkLst>
        </pc:spChg>
        <pc:spChg chg="add">
          <ac:chgData name="Ofelia Ayllon Bernal" userId="S::oayllonb@dtcc.edu::6af47299-564a-4687-8ac5-e8d157d9302c" providerId="AD" clId="Web-{90C120BF-C9BD-44E7-A0B2-0BB82179FE69}" dt="2021-08-29T01:56:46.716" v="449"/>
          <ac:spMkLst>
            <pc:docMk/>
            <pc:sldMk cId="526545871" sldId="260"/>
            <ac:spMk id="6" creationId="{26A3F16E-CC60-4737-8CBB-9568A351D30B}"/>
          </ac:spMkLst>
        </pc:spChg>
        <pc:spChg chg="add">
          <ac:chgData name="Ofelia Ayllon Bernal" userId="S::oayllonb@dtcc.edu::6af47299-564a-4687-8ac5-e8d157d9302c" providerId="AD" clId="Web-{90C120BF-C9BD-44E7-A0B2-0BB82179FE69}" dt="2021-08-29T01:56:46.716" v="449"/>
          <ac:spMkLst>
            <pc:docMk/>
            <pc:sldMk cId="526545871" sldId="260"/>
            <ac:spMk id="7" creationId="{C0DABE73-66EA-42B0-AB0A-9FB1C0AD7AEB}"/>
          </ac:spMkLst>
        </pc:spChg>
        <pc:spChg chg="add del">
          <ac:chgData name="Ofelia Ayllon Bernal" userId="S::oayllonb@dtcc.edu::6af47299-564a-4687-8ac5-e8d157d9302c" providerId="AD" clId="Web-{90C120BF-C9BD-44E7-A0B2-0BB82179FE69}" dt="2021-08-29T01:56:46.669" v="448"/>
          <ac:spMkLst>
            <pc:docMk/>
            <pc:sldMk cId="526545871" sldId="260"/>
            <ac:spMk id="8" creationId="{24C41CF4-4A13-4AA9-9300-CB7A2E37C861}"/>
          </ac:spMkLst>
        </pc:spChg>
        <pc:spChg chg="add del">
          <ac:chgData name="Ofelia Ayllon Bernal" userId="S::oayllonb@dtcc.edu::6af47299-564a-4687-8ac5-e8d157d9302c" providerId="AD" clId="Web-{90C120BF-C9BD-44E7-A0B2-0BB82179FE69}" dt="2021-08-29T01:55:17.105" v="442"/>
          <ac:spMkLst>
            <pc:docMk/>
            <pc:sldMk cId="526545871" sldId="260"/>
            <ac:spMk id="9" creationId="{E2E0C929-96C6-41B1-A001-566036DF047B}"/>
          </ac:spMkLst>
        </pc:spChg>
        <pc:picChg chg="add del">
          <ac:chgData name="Ofelia Ayllon Bernal" userId="S::oayllonb@dtcc.edu::6af47299-564a-4687-8ac5-e8d157d9302c" providerId="AD" clId="Web-{90C120BF-C9BD-44E7-A0B2-0BB82179FE69}" dt="2021-08-29T01:55:17.105" v="442"/>
          <ac:picMkLst>
            <pc:docMk/>
            <pc:sldMk cId="526545871" sldId="260"/>
            <ac:picMk id="5" creationId="{5599BC9F-D8F2-48AD-922F-5CC7C99EFE6D}"/>
          </ac:picMkLst>
        </pc:picChg>
        <pc:picChg chg="add">
          <ac:chgData name="Ofelia Ayllon Bernal" userId="S::oayllonb@dtcc.edu::6af47299-564a-4687-8ac5-e8d157d9302c" providerId="AD" clId="Web-{90C120BF-C9BD-44E7-A0B2-0BB82179FE69}" dt="2021-08-29T01:56:46.716" v="449"/>
          <ac:picMkLst>
            <pc:docMk/>
            <pc:sldMk cId="526545871" sldId="260"/>
            <ac:picMk id="12" creationId="{1E4917B9-5D95-4999-9E13-3568EDD42343}"/>
          </ac:picMkLst>
        </pc:picChg>
        <pc:cxnChg chg="add del">
          <ac:chgData name="Ofelia Ayllon Bernal" userId="S::oayllonb@dtcc.edu::6af47299-564a-4687-8ac5-e8d157d9302c" providerId="AD" clId="Web-{90C120BF-C9BD-44E7-A0B2-0BB82179FE69}" dt="2021-08-29T01:56:46.669" v="448"/>
          <ac:cxnSpMkLst>
            <pc:docMk/>
            <pc:sldMk cId="526545871" sldId="260"/>
            <ac:cxnSpMk id="10" creationId="{7A77B115-9FF3-46AE-AE08-826DEB9A6246}"/>
          </ac:cxnSpMkLst>
        </pc:cxnChg>
      </pc:sldChg>
      <pc:sldChg chg="addSp delSp modSp new mod setBg setClrOvrMap">
        <pc:chgData name="Ofelia Ayllon Bernal" userId="S::oayllonb@dtcc.edu::6af47299-564a-4687-8ac5-e8d157d9302c" providerId="AD" clId="Web-{90C120BF-C9BD-44E7-A0B2-0BB82179FE69}" dt="2021-08-29T04:04:27.642" v="2304"/>
        <pc:sldMkLst>
          <pc:docMk/>
          <pc:sldMk cId="2972657877" sldId="261"/>
        </pc:sldMkLst>
        <pc:spChg chg="mod">
          <ac:chgData name="Ofelia Ayllon Bernal" userId="S::oayllonb@dtcc.edu::6af47299-564a-4687-8ac5-e8d157d9302c" providerId="AD" clId="Web-{90C120BF-C9BD-44E7-A0B2-0BB82179FE69}" dt="2021-08-29T04:04:27.642" v="2304"/>
          <ac:spMkLst>
            <pc:docMk/>
            <pc:sldMk cId="2972657877" sldId="261"/>
            <ac:spMk id="2" creationId="{B544D189-AC4F-4553-9939-D9070FABDBE6}"/>
          </ac:spMkLst>
        </pc:spChg>
        <pc:spChg chg="mod">
          <ac:chgData name="Ofelia Ayllon Bernal" userId="S::oayllonb@dtcc.edu::6af47299-564a-4687-8ac5-e8d157d9302c" providerId="AD" clId="Web-{90C120BF-C9BD-44E7-A0B2-0BB82179FE69}" dt="2021-08-29T04:04:27.642" v="2304"/>
          <ac:spMkLst>
            <pc:docMk/>
            <pc:sldMk cId="2972657877" sldId="261"/>
            <ac:spMk id="3" creationId="{0D1747F6-8FD3-4A1D-94D9-E995AF80D8CA}"/>
          </ac:spMkLst>
        </pc:spChg>
        <pc:spChg chg="add del">
          <ac:chgData name="Ofelia Ayllon Bernal" userId="S::oayllonb@dtcc.edu::6af47299-564a-4687-8ac5-e8d157d9302c" providerId="AD" clId="Web-{90C120BF-C9BD-44E7-A0B2-0BB82179FE69}" dt="2021-08-29T04:04:27.642" v="2304"/>
          <ac:spMkLst>
            <pc:docMk/>
            <pc:sldMk cId="2972657877" sldId="261"/>
            <ac:spMk id="8" creationId="{24C41CF4-4A13-4AA9-9300-CB7A2E37C861}"/>
          </ac:spMkLst>
        </pc:spChg>
        <pc:spChg chg="add">
          <ac:chgData name="Ofelia Ayllon Bernal" userId="S::oayllonb@dtcc.edu::6af47299-564a-4687-8ac5-e8d157d9302c" providerId="AD" clId="Web-{90C120BF-C9BD-44E7-A0B2-0BB82179FE69}" dt="2021-08-29T04:04:27.642" v="2304"/>
          <ac:spMkLst>
            <pc:docMk/>
            <pc:sldMk cId="2972657877" sldId="261"/>
            <ac:spMk id="15" creationId="{934B872D-6FE9-472A-9E92-342E41DA7C2B}"/>
          </ac:spMkLst>
        </pc:spChg>
        <pc:spChg chg="add">
          <ac:chgData name="Ofelia Ayllon Bernal" userId="S::oayllonb@dtcc.edu::6af47299-564a-4687-8ac5-e8d157d9302c" providerId="AD" clId="Web-{90C120BF-C9BD-44E7-A0B2-0BB82179FE69}" dt="2021-08-29T04:04:27.642" v="2304"/>
          <ac:spMkLst>
            <pc:docMk/>
            <pc:sldMk cId="2972657877" sldId="261"/>
            <ac:spMk id="17" creationId="{488DEBA6-2ED2-4FED-8AAB-2F855348DDCC}"/>
          </ac:spMkLst>
        </pc:spChg>
        <pc:picChg chg="add">
          <ac:chgData name="Ofelia Ayllon Bernal" userId="S::oayllonb@dtcc.edu::6af47299-564a-4687-8ac5-e8d157d9302c" providerId="AD" clId="Web-{90C120BF-C9BD-44E7-A0B2-0BB82179FE69}" dt="2021-08-29T04:04:27.642" v="2304"/>
          <ac:picMkLst>
            <pc:docMk/>
            <pc:sldMk cId="2972657877" sldId="261"/>
            <ac:picMk id="19" creationId="{32162F0F-A9B7-409A-AD12-ADD441861C0B}"/>
          </ac:picMkLst>
        </pc:picChg>
        <pc:cxnChg chg="add del">
          <ac:chgData name="Ofelia Ayllon Bernal" userId="S::oayllonb@dtcc.edu::6af47299-564a-4687-8ac5-e8d157d9302c" providerId="AD" clId="Web-{90C120BF-C9BD-44E7-A0B2-0BB82179FE69}" dt="2021-08-29T04:04:27.642" v="2304"/>
          <ac:cxnSpMkLst>
            <pc:docMk/>
            <pc:sldMk cId="2972657877" sldId="261"/>
            <ac:cxnSpMk id="10" creationId="{7A77B115-9FF3-46AE-AE08-826DEB9A6246}"/>
          </ac:cxnSpMkLst>
        </pc:cxnChg>
      </pc:sldChg>
      <pc:sldChg chg="addSp delSp modSp new mod setBg setClrOvrMap">
        <pc:chgData name="Ofelia Ayllon Bernal" userId="S::oayllonb@dtcc.edu::6af47299-564a-4687-8ac5-e8d157d9302c" providerId="AD" clId="Web-{90C120BF-C9BD-44E7-A0B2-0BB82179FE69}" dt="2021-08-29T04:05:01.221" v="2306" actId="20577"/>
        <pc:sldMkLst>
          <pc:docMk/>
          <pc:sldMk cId="3770077058" sldId="262"/>
        </pc:sldMkLst>
        <pc:spChg chg="mod">
          <ac:chgData name="Ofelia Ayllon Bernal" userId="S::oayllonb@dtcc.edu::6af47299-564a-4687-8ac5-e8d157d9302c" providerId="AD" clId="Web-{90C120BF-C9BD-44E7-A0B2-0BB82179FE69}" dt="2021-08-29T04:04:53.237" v="2305"/>
          <ac:spMkLst>
            <pc:docMk/>
            <pc:sldMk cId="3770077058" sldId="262"/>
            <ac:spMk id="2" creationId="{839002B6-071A-48E5-9753-251180E3EE29}"/>
          </ac:spMkLst>
        </pc:spChg>
        <pc:spChg chg="add del mod">
          <ac:chgData name="Ofelia Ayllon Bernal" userId="S::oayllonb@dtcc.edu::6af47299-564a-4687-8ac5-e8d157d9302c" providerId="AD" clId="Web-{90C120BF-C9BD-44E7-A0B2-0BB82179FE69}" dt="2021-08-29T04:05:01.221" v="2306" actId="20577"/>
          <ac:spMkLst>
            <pc:docMk/>
            <pc:sldMk cId="3770077058" sldId="262"/>
            <ac:spMk id="3" creationId="{247B0409-D1D3-41ED-B0BB-D6DE56BD7B70}"/>
          </ac:spMkLst>
        </pc:spChg>
        <pc:spChg chg="add del">
          <ac:chgData name="Ofelia Ayllon Bernal" userId="S::oayllonb@dtcc.edu::6af47299-564a-4687-8ac5-e8d157d9302c" providerId="AD" clId="Web-{90C120BF-C9BD-44E7-A0B2-0BB82179FE69}" dt="2021-08-29T02:16:06.796" v="686"/>
          <ac:spMkLst>
            <pc:docMk/>
            <pc:sldMk cId="3770077058" sldId="262"/>
            <ac:spMk id="5" creationId="{0D19889F-BEE1-4B7C-B606-08153A203EC4}"/>
          </ac:spMkLst>
        </pc:spChg>
        <pc:spChg chg="add del">
          <ac:chgData name="Ofelia Ayllon Bernal" userId="S::oayllonb@dtcc.edu::6af47299-564a-4687-8ac5-e8d157d9302c" providerId="AD" clId="Web-{90C120BF-C9BD-44E7-A0B2-0BB82179FE69}" dt="2021-08-29T04:04:53.237" v="2305"/>
          <ac:spMkLst>
            <pc:docMk/>
            <pc:sldMk cId="3770077058" sldId="262"/>
            <ac:spMk id="8" creationId="{934B872D-6FE9-472A-9E92-342E41DA7C2B}"/>
          </ac:spMkLst>
        </pc:spChg>
        <pc:spChg chg="add del">
          <ac:chgData name="Ofelia Ayllon Bernal" userId="S::oayllonb@dtcc.edu::6af47299-564a-4687-8ac5-e8d157d9302c" providerId="AD" clId="Web-{90C120BF-C9BD-44E7-A0B2-0BB82179FE69}" dt="2021-08-29T04:04:53.237" v="2305"/>
          <ac:spMkLst>
            <pc:docMk/>
            <pc:sldMk cId="3770077058" sldId="262"/>
            <ac:spMk id="10" creationId="{488DEBA6-2ED2-4FED-8AAB-2F855348DDCC}"/>
          </ac:spMkLst>
        </pc:spChg>
        <pc:spChg chg="add">
          <ac:chgData name="Ofelia Ayllon Bernal" userId="S::oayllonb@dtcc.edu::6af47299-564a-4687-8ac5-e8d157d9302c" providerId="AD" clId="Web-{90C120BF-C9BD-44E7-A0B2-0BB82179FE69}" dt="2021-08-29T04:04:53.237" v="2305"/>
          <ac:spMkLst>
            <pc:docMk/>
            <pc:sldMk cId="3770077058" sldId="262"/>
            <ac:spMk id="17" creationId="{637BD688-14A6-4B96-B8A2-3CD81C054FCE}"/>
          </ac:spMkLst>
        </pc:spChg>
        <pc:spChg chg="add">
          <ac:chgData name="Ofelia Ayllon Bernal" userId="S::oayllonb@dtcc.edu::6af47299-564a-4687-8ac5-e8d157d9302c" providerId="AD" clId="Web-{90C120BF-C9BD-44E7-A0B2-0BB82179FE69}" dt="2021-08-29T04:04:53.237" v="2305"/>
          <ac:spMkLst>
            <pc:docMk/>
            <pc:sldMk cId="3770077058" sldId="262"/>
            <ac:spMk id="19" creationId="{B7B2544F-CA5E-40F6-9525-716A90C83FC5}"/>
          </ac:spMkLst>
        </pc:spChg>
        <pc:picChg chg="add del mod ord">
          <ac:chgData name="Ofelia Ayllon Bernal" userId="S::oayllonb@dtcc.edu::6af47299-564a-4687-8ac5-e8d157d9302c" providerId="AD" clId="Web-{90C120BF-C9BD-44E7-A0B2-0BB82179FE69}" dt="2021-08-29T02:16:10.124" v="688"/>
          <ac:picMkLst>
            <pc:docMk/>
            <pc:sldMk cId="3770077058" sldId="262"/>
            <ac:picMk id="4" creationId="{A78BC732-C043-481D-A282-7F5FE1F1D3A5}"/>
          </ac:picMkLst>
        </pc:picChg>
        <pc:picChg chg="add del">
          <ac:chgData name="Ofelia Ayllon Bernal" userId="S::oayllonb@dtcc.edu::6af47299-564a-4687-8ac5-e8d157d9302c" providerId="AD" clId="Web-{90C120BF-C9BD-44E7-A0B2-0BB82179FE69}" dt="2021-08-29T04:04:53.237" v="2305"/>
          <ac:picMkLst>
            <pc:docMk/>
            <pc:sldMk cId="3770077058" sldId="262"/>
            <ac:picMk id="12" creationId="{32162F0F-A9B7-409A-AD12-ADD441861C0B}"/>
          </ac:picMkLst>
        </pc:picChg>
        <pc:picChg chg="add">
          <ac:chgData name="Ofelia Ayllon Bernal" userId="S::oayllonb@dtcc.edu::6af47299-564a-4687-8ac5-e8d157d9302c" providerId="AD" clId="Web-{90C120BF-C9BD-44E7-A0B2-0BB82179FE69}" dt="2021-08-29T04:04:53.237" v="2305"/>
          <ac:picMkLst>
            <pc:docMk/>
            <pc:sldMk cId="3770077058" sldId="262"/>
            <ac:picMk id="21" creationId="{D2B93162-635C-46F5-97EC-E98C1659F1F0}"/>
          </ac:picMkLst>
        </pc:picChg>
      </pc:sldChg>
      <pc:sldChg chg="modSp new">
        <pc:chgData name="Ofelia Ayllon Bernal" userId="S::oayllonb@dtcc.edu::6af47299-564a-4687-8ac5-e8d157d9302c" providerId="AD" clId="Web-{90C120BF-C9BD-44E7-A0B2-0BB82179FE69}" dt="2021-08-29T03:36:14.150" v="2162" actId="20577"/>
        <pc:sldMkLst>
          <pc:docMk/>
          <pc:sldMk cId="79660237" sldId="263"/>
        </pc:sldMkLst>
        <pc:spChg chg="mod">
          <ac:chgData name="Ofelia Ayllon Bernal" userId="S::oayllonb@dtcc.edu::6af47299-564a-4687-8ac5-e8d157d9302c" providerId="AD" clId="Web-{90C120BF-C9BD-44E7-A0B2-0BB82179FE69}" dt="2021-08-29T02:34:33.850" v="923" actId="20577"/>
          <ac:spMkLst>
            <pc:docMk/>
            <pc:sldMk cId="79660237" sldId="263"/>
            <ac:spMk id="2" creationId="{463E9ABD-30DD-4B57-B14D-323B26C93CD9}"/>
          </ac:spMkLst>
        </pc:spChg>
        <pc:spChg chg="mod">
          <ac:chgData name="Ofelia Ayllon Bernal" userId="S::oayllonb@dtcc.edu::6af47299-564a-4687-8ac5-e8d157d9302c" providerId="AD" clId="Web-{90C120BF-C9BD-44E7-A0B2-0BB82179FE69}" dt="2021-08-29T02:37:34.183" v="994" actId="14100"/>
          <ac:spMkLst>
            <pc:docMk/>
            <pc:sldMk cId="79660237" sldId="263"/>
            <ac:spMk id="3" creationId="{E7000071-9A57-4B18-AE37-85ABC33044D3}"/>
          </ac:spMkLst>
        </pc:spChg>
        <pc:spChg chg="mod">
          <ac:chgData name="Ofelia Ayllon Bernal" userId="S::oayllonb@dtcc.edu::6af47299-564a-4687-8ac5-e8d157d9302c" providerId="AD" clId="Web-{90C120BF-C9BD-44E7-A0B2-0BB82179FE69}" dt="2021-08-29T02:42:04.954" v="1215" actId="14100"/>
          <ac:spMkLst>
            <pc:docMk/>
            <pc:sldMk cId="79660237" sldId="263"/>
            <ac:spMk id="4" creationId="{AEE5FEE9-E1B0-4479-8184-813C8133287D}"/>
          </ac:spMkLst>
        </pc:spChg>
        <pc:spChg chg="mod">
          <ac:chgData name="Ofelia Ayllon Bernal" userId="S::oayllonb@dtcc.edu::6af47299-564a-4687-8ac5-e8d157d9302c" providerId="AD" clId="Web-{90C120BF-C9BD-44E7-A0B2-0BB82179FE69}" dt="2021-08-29T02:36:11.712" v="976" actId="14100"/>
          <ac:spMkLst>
            <pc:docMk/>
            <pc:sldMk cId="79660237" sldId="263"/>
            <ac:spMk id="5" creationId="{B0EB765A-1E8B-4A4C-ADA6-0E32F82AD670}"/>
          </ac:spMkLst>
        </pc:spChg>
        <pc:spChg chg="mod">
          <ac:chgData name="Ofelia Ayllon Bernal" userId="S::oayllonb@dtcc.edu::6af47299-564a-4687-8ac5-e8d157d9302c" providerId="AD" clId="Web-{90C120BF-C9BD-44E7-A0B2-0BB82179FE69}" dt="2021-08-29T03:36:14.150" v="2162" actId="20577"/>
          <ac:spMkLst>
            <pc:docMk/>
            <pc:sldMk cId="79660237" sldId="263"/>
            <ac:spMk id="6" creationId="{7AFFD9BF-71C7-4116-8BF0-460E62A479C0}"/>
          </ac:spMkLst>
        </pc:spChg>
      </pc:sldChg>
      <pc:sldChg chg="modSp new">
        <pc:chgData name="Ofelia Ayllon Bernal" userId="S::oayllonb@dtcc.edu::6af47299-564a-4687-8ac5-e8d157d9302c" providerId="AD" clId="Web-{90C120BF-C9BD-44E7-A0B2-0BB82179FE69}" dt="2021-08-29T03:39:49.849" v="2164" actId="20577"/>
        <pc:sldMkLst>
          <pc:docMk/>
          <pc:sldMk cId="3263573360" sldId="264"/>
        </pc:sldMkLst>
        <pc:spChg chg="mod">
          <ac:chgData name="Ofelia Ayllon Bernal" userId="S::oayllonb@dtcc.edu::6af47299-564a-4687-8ac5-e8d157d9302c" providerId="AD" clId="Web-{90C120BF-C9BD-44E7-A0B2-0BB82179FE69}" dt="2021-08-29T02:56:48.345" v="1514" actId="20577"/>
          <ac:spMkLst>
            <pc:docMk/>
            <pc:sldMk cId="3263573360" sldId="264"/>
            <ac:spMk id="2" creationId="{8FFC96BB-F6E0-4C65-8BAF-C4EBAE4C9890}"/>
          </ac:spMkLst>
        </pc:spChg>
        <pc:spChg chg="mod">
          <ac:chgData name="Ofelia Ayllon Bernal" userId="S::oayllonb@dtcc.edu::6af47299-564a-4687-8ac5-e8d157d9302c" providerId="AD" clId="Web-{90C120BF-C9BD-44E7-A0B2-0BB82179FE69}" dt="2021-08-29T03:39:49.849" v="2164" actId="20577"/>
          <ac:spMkLst>
            <pc:docMk/>
            <pc:sldMk cId="3263573360" sldId="264"/>
            <ac:spMk id="3" creationId="{6D36A362-C830-4EAE-80B0-C2B806EC3151}"/>
          </ac:spMkLst>
        </pc:spChg>
        <pc:spChg chg="mod">
          <ac:chgData name="Ofelia Ayllon Bernal" userId="S::oayllonb@dtcc.edu::6af47299-564a-4687-8ac5-e8d157d9302c" providerId="AD" clId="Web-{90C120BF-C9BD-44E7-A0B2-0BB82179FE69}" dt="2021-08-29T03:02:55.698" v="1760" actId="20577"/>
          <ac:spMkLst>
            <pc:docMk/>
            <pc:sldMk cId="3263573360" sldId="264"/>
            <ac:spMk id="4" creationId="{E11B3D6D-5B24-4154-A795-1D5C95D37F96}"/>
          </ac:spMkLst>
        </pc:spChg>
      </pc:sldChg>
      <pc:sldChg chg="delSp modSp new">
        <pc:chgData name="Ofelia Ayllon Bernal" userId="S::oayllonb@dtcc.edu::6af47299-564a-4687-8ac5-e8d157d9302c" providerId="AD" clId="Web-{90C120BF-C9BD-44E7-A0B2-0BB82179FE69}" dt="2021-08-29T03:55:54.987" v="2232" actId="14100"/>
        <pc:sldMkLst>
          <pc:docMk/>
          <pc:sldMk cId="3817060214" sldId="265"/>
        </pc:sldMkLst>
        <pc:spChg chg="mod">
          <ac:chgData name="Ofelia Ayllon Bernal" userId="S::oayllonb@dtcc.edu::6af47299-564a-4687-8ac5-e8d157d9302c" providerId="AD" clId="Web-{90C120BF-C9BD-44E7-A0B2-0BB82179FE69}" dt="2021-08-29T03:06:40.610" v="1779" actId="20577"/>
          <ac:spMkLst>
            <pc:docMk/>
            <pc:sldMk cId="3817060214" sldId="265"/>
            <ac:spMk id="2" creationId="{6B5428C6-66CF-439B-AFE8-DC86D0614340}"/>
          </ac:spMkLst>
        </pc:spChg>
        <pc:spChg chg="mod">
          <ac:chgData name="Ofelia Ayllon Bernal" userId="S::oayllonb@dtcc.edu::6af47299-564a-4687-8ac5-e8d157d9302c" providerId="AD" clId="Web-{90C120BF-C9BD-44E7-A0B2-0BB82179FE69}" dt="2021-08-29T03:53:54.086" v="2210" actId="1076"/>
          <ac:spMkLst>
            <pc:docMk/>
            <pc:sldMk cId="3817060214" sldId="265"/>
            <ac:spMk id="3" creationId="{10AAA05A-6CF9-49ED-8129-5E07D0A13CC9}"/>
          </ac:spMkLst>
        </pc:spChg>
        <pc:spChg chg="del">
          <ac:chgData name="Ofelia Ayllon Bernal" userId="S::oayllonb@dtcc.edu::6af47299-564a-4687-8ac5-e8d157d9302c" providerId="AD" clId="Web-{90C120BF-C9BD-44E7-A0B2-0BB82179FE69}" dt="2021-08-29T03:52:22.022" v="2199"/>
          <ac:spMkLst>
            <pc:docMk/>
            <pc:sldMk cId="3817060214" sldId="265"/>
            <ac:spMk id="4" creationId="{2F420A2C-7169-4115-AE9C-2D3832AE78E4}"/>
          </ac:spMkLst>
        </pc:spChg>
        <pc:spChg chg="mod">
          <ac:chgData name="Ofelia Ayllon Bernal" userId="S::oayllonb@dtcc.edu::6af47299-564a-4687-8ac5-e8d157d9302c" providerId="AD" clId="Web-{90C120BF-C9BD-44E7-A0B2-0BB82179FE69}" dt="2021-08-29T03:54:07.139" v="2212" actId="1076"/>
          <ac:spMkLst>
            <pc:docMk/>
            <pc:sldMk cId="3817060214" sldId="265"/>
            <ac:spMk id="5" creationId="{22E58326-4441-4A49-8E13-A755E29EFE68}"/>
          </ac:spMkLst>
        </pc:spChg>
        <pc:spChg chg="mod">
          <ac:chgData name="Ofelia Ayllon Bernal" userId="S::oayllonb@dtcc.edu::6af47299-564a-4687-8ac5-e8d157d9302c" providerId="AD" clId="Web-{90C120BF-C9BD-44E7-A0B2-0BB82179FE69}" dt="2021-08-29T03:55:54.987" v="2232" actId="14100"/>
          <ac:spMkLst>
            <pc:docMk/>
            <pc:sldMk cId="3817060214" sldId="265"/>
            <ac:spMk id="6" creationId="{165AE213-00A0-4B48-BE16-64D3EF1493DB}"/>
          </ac:spMkLst>
        </pc:spChg>
        <pc:spChg chg="mod">
          <ac:chgData name="Ofelia Ayllon Bernal" userId="S::oayllonb@dtcc.edu::6af47299-564a-4687-8ac5-e8d157d9302c" providerId="AD" clId="Web-{90C120BF-C9BD-44E7-A0B2-0BB82179FE69}" dt="2021-08-29T03:55:10.203" v="2223" actId="14100"/>
          <ac:spMkLst>
            <pc:docMk/>
            <pc:sldMk cId="3817060214" sldId="265"/>
            <ac:spMk id="7" creationId="{4241F5D4-C58A-4CC9-AD4A-6F688E1C9429}"/>
          </ac:spMkLst>
        </pc:spChg>
        <pc:spChg chg="mod">
          <ac:chgData name="Ofelia Ayllon Bernal" userId="S::oayllonb@dtcc.edu::6af47299-564a-4687-8ac5-e8d157d9302c" providerId="AD" clId="Web-{90C120BF-C9BD-44E7-A0B2-0BB82179FE69}" dt="2021-08-29T03:55:48.846" v="2231" actId="14100"/>
          <ac:spMkLst>
            <pc:docMk/>
            <pc:sldMk cId="3817060214" sldId="265"/>
            <ac:spMk id="8" creationId="{5D0EC018-06A5-417B-857F-4AF729AA1B62}"/>
          </ac:spMkLst>
        </pc:spChg>
      </pc:sldChg>
      <pc:sldChg chg="addSp delSp modSp new mod setBg setClrOvrMap">
        <pc:chgData name="Ofelia Ayllon Bernal" userId="S::oayllonb@dtcc.edu::6af47299-564a-4687-8ac5-e8d157d9302c" providerId="AD" clId="Web-{90C120BF-C9BD-44E7-A0B2-0BB82179FE69}" dt="2021-08-29T03:40:11.365" v="2165" actId="20577"/>
        <pc:sldMkLst>
          <pc:docMk/>
          <pc:sldMk cId="2260179410" sldId="266"/>
        </pc:sldMkLst>
        <pc:spChg chg="mod">
          <ac:chgData name="Ofelia Ayllon Bernal" userId="S::oayllonb@dtcc.edu::6af47299-564a-4687-8ac5-e8d157d9302c" providerId="AD" clId="Web-{90C120BF-C9BD-44E7-A0B2-0BB82179FE69}" dt="2021-08-29T03:15:54.622" v="1961" actId="20577"/>
          <ac:spMkLst>
            <pc:docMk/>
            <pc:sldMk cId="2260179410" sldId="266"/>
            <ac:spMk id="2" creationId="{732F554E-00D2-4D68-A910-DA01DB53994C}"/>
          </ac:spMkLst>
        </pc:spChg>
        <pc:spChg chg="mod">
          <ac:chgData name="Ofelia Ayllon Bernal" userId="S::oayllonb@dtcc.edu::6af47299-564a-4687-8ac5-e8d157d9302c" providerId="AD" clId="Web-{90C120BF-C9BD-44E7-A0B2-0BB82179FE69}" dt="2021-08-29T03:40:11.365" v="2165" actId="20577"/>
          <ac:spMkLst>
            <pc:docMk/>
            <pc:sldMk cId="2260179410" sldId="266"/>
            <ac:spMk id="3" creationId="{9F33552B-A26E-4DA3-AF25-F7DE089D09B0}"/>
          </ac:spMkLst>
        </pc:spChg>
        <pc:spChg chg="add del">
          <ac:chgData name="Ofelia Ayllon Bernal" userId="S::oayllonb@dtcc.edu::6af47299-564a-4687-8ac5-e8d157d9302c" providerId="AD" clId="Web-{90C120BF-C9BD-44E7-A0B2-0BB82179FE69}" dt="2021-08-29T03:15:33.543" v="1952"/>
          <ac:spMkLst>
            <pc:docMk/>
            <pc:sldMk cId="2260179410" sldId="266"/>
            <ac:spMk id="5" creationId="{A38A195E-584A-485A-BECD-66468900B947}"/>
          </ac:spMkLst>
        </pc:spChg>
        <pc:spChg chg="add del">
          <ac:chgData name="Ofelia Ayllon Bernal" userId="S::oayllonb@dtcc.edu::6af47299-564a-4687-8ac5-e8d157d9302c" providerId="AD" clId="Web-{90C120BF-C9BD-44E7-A0B2-0BB82179FE69}" dt="2021-08-29T03:15:33.543" v="1952"/>
          <ac:spMkLst>
            <pc:docMk/>
            <pc:sldMk cId="2260179410" sldId="266"/>
            <ac:spMk id="6" creationId="{840177A7-740C-43C7-8F2D-BD7067F12C9C}"/>
          </ac:spMkLst>
        </pc:spChg>
        <pc:spChg chg="add del">
          <ac:chgData name="Ofelia Ayllon Bernal" userId="S::oayllonb@dtcc.edu::6af47299-564a-4687-8ac5-e8d157d9302c" providerId="AD" clId="Web-{90C120BF-C9BD-44E7-A0B2-0BB82179FE69}" dt="2021-08-29T03:15:21.090" v="1950"/>
          <ac:spMkLst>
            <pc:docMk/>
            <pc:sldMk cId="2260179410" sldId="266"/>
            <ac:spMk id="8" creationId="{EFECDA1F-977F-40AF-840D-D05BB091DD65}"/>
          </ac:spMkLst>
        </pc:spChg>
        <pc:spChg chg="add">
          <ac:chgData name="Ofelia Ayllon Bernal" userId="S::oayllonb@dtcc.edu::6af47299-564a-4687-8ac5-e8d157d9302c" providerId="AD" clId="Web-{90C120BF-C9BD-44E7-A0B2-0BB82179FE69}" dt="2021-08-29T03:15:33.575" v="1953"/>
          <ac:spMkLst>
            <pc:docMk/>
            <pc:sldMk cId="2260179410" sldId="266"/>
            <ac:spMk id="9" creationId="{EFECDA1F-977F-40AF-840D-D05BB091DD65}"/>
          </ac:spMkLst>
        </pc:spChg>
        <pc:spChg chg="add del">
          <ac:chgData name="Ofelia Ayllon Bernal" userId="S::oayllonb@dtcc.edu::6af47299-564a-4687-8ac5-e8d157d9302c" providerId="AD" clId="Web-{90C120BF-C9BD-44E7-A0B2-0BB82179FE69}" dt="2021-08-29T03:15:21.090" v="1950"/>
          <ac:spMkLst>
            <pc:docMk/>
            <pc:sldMk cId="2260179410" sldId="266"/>
            <ac:spMk id="10" creationId="{BB9FECD2-89B7-4AC3-8D54-9733D60AF259}"/>
          </ac:spMkLst>
        </pc:spChg>
        <pc:spChg chg="add">
          <ac:chgData name="Ofelia Ayllon Bernal" userId="S::oayllonb@dtcc.edu::6af47299-564a-4687-8ac5-e8d157d9302c" providerId="AD" clId="Web-{90C120BF-C9BD-44E7-A0B2-0BB82179FE69}" dt="2021-08-29T03:15:33.575" v="1953"/>
          <ac:spMkLst>
            <pc:docMk/>
            <pc:sldMk cId="2260179410" sldId="266"/>
            <ac:spMk id="11" creationId="{BB9FECD2-89B7-4AC3-8D54-9733D60AF259}"/>
          </ac:spMkLst>
        </pc:spChg>
        <pc:picChg chg="add del">
          <ac:chgData name="Ofelia Ayllon Bernal" userId="S::oayllonb@dtcc.edu::6af47299-564a-4687-8ac5-e8d157d9302c" providerId="AD" clId="Web-{90C120BF-C9BD-44E7-A0B2-0BB82179FE69}" dt="2021-08-29T03:15:33.543" v="1952"/>
          <ac:picMkLst>
            <pc:docMk/>
            <pc:sldMk cId="2260179410" sldId="266"/>
            <ac:picMk id="7" creationId="{FF525AAA-82CE-4027-A26C-B0EFFD856F2E}"/>
          </ac:picMkLst>
        </pc:picChg>
        <pc:picChg chg="add del">
          <ac:chgData name="Ofelia Ayllon Bernal" userId="S::oayllonb@dtcc.edu::6af47299-564a-4687-8ac5-e8d157d9302c" providerId="AD" clId="Web-{90C120BF-C9BD-44E7-A0B2-0BB82179FE69}" dt="2021-08-29T03:15:21.090" v="1950"/>
          <ac:picMkLst>
            <pc:docMk/>
            <pc:sldMk cId="2260179410" sldId="266"/>
            <ac:picMk id="12" creationId="{2F54C189-4A4C-4899-9585-5281DA208D0F}"/>
          </ac:picMkLst>
        </pc:picChg>
        <pc:picChg chg="add">
          <ac:chgData name="Ofelia Ayllon Bernal" userId="S::oayllonb@dtcc.edu::6af47299-564a-4687-8ac5-e8d157d9302c" providerId="AD" clId="Web-{90C120BF-C9BD-44E7-A0B2-0BB82179FE69}" dt="2021-08-29T03:15:33.575" v="1953"/>
          <ac:picMkLst>
            <pc:docMk/>
            <pc:sldMk cId="2260179410" sldId="266"/>
            <ac:picMk id="13" creationId="{2F54C189-4A4C-4899-9585-5281DA208D0F}"/>
          </ac:picMkLst>
        </pc:picChg>
      </pc:sldChg>
      <pc:sldChg chg="addSp modSp new mod setBg">
        <pc:chgData name="Ofelia Ayllon Bernal" userId="S::oayllonb@dtcc.edu::6af47299-564a-4687-8ac5-e8d157d9302c" providerId="AD" clId="Web-{90C120BF-C9BD-44E7-A0B2-0BB82179FE69}" dt="2021-08-29T03:21:25.926" v="2144" actId="20577"/>
        <pc:sldMkLst>
          <pc:docMk/>
          <pc:sldMk cId="2584429176" sldId="267"/>
        </pc:sldMkLst>
        <pc:spChg chg="mod ord">
          <ac:chgData name="Ofelia Ayllon Bernal" userId="S::oayllonb@dtcc.edu::6af47299-564a-4687-8ac5-e8d157d9302c" providerId="AD" clId="Web-{90C120BF-C9BD-44E7-A0B2-0BB82179FE69}" dt="2021-08-29T03:20:05.596" v="2086" actId="20577"/>
          <ac:spMkLst>
            <pc:docMk/>
            <pc:sldMk cId="2584429176" sldId="267"/>
            <ac:spMk id="2" creationId="{A5E41B7E-E910-45C8-BC10-748A6E423A5A}"/>
          </ac:spMkLst>
        </pc:spChg>
        <pc:spChg chg="mod">
          <ac:chgData name="Ofelia Ayllon Bernal" userId="S::oayllonb@dtcc.edu::6af47299-564a-4687-8ac5-e8d157d9302c" providerId="AD" clId="Web-{90C120BF-C9BD-44E7-A0B2-0BB82179FE69}" dt="2021-08-29T03:21:25.926" v="2144" actId="20577"/>
          <ac:spMkLst>
            <pc:docMk/>
            <pc:sldMk cId="2584429176" sldId="267"/>
            <ac:spMk id="3" creationId="{8913730A-6222-43B2-85BB-B1EB6E0D8008}"/>
          </ac:spMkLst>
        </pc:spChg>
        <pc:spChg chg="add">
          <ac:chgData name="Ofelia Ayllon Bernal" userId="S::oayllonb@dtcc.edu::6af47299-564a-4687-8ac5-e8d157d9302c" providerId="AD" clId="Web-{90C120BF-C9BD-44E7-A0B2-0BB82179FE69}" dt="2021-08-29T03:19:17.783" v="2077"/>
          <ac:spMkLst>
            <pc:docMk/>
            <pc:sldMk cId="2584429176" sldId="267"/>
            <ac:spMk id="8" creationId="{6184FA60-56E6-4C39-B1D1-F8DA36DE1F3E}"/>
          </ac:spMkLst>
        </pc:spChg>
        <pc:picChg chg="add">
          <ac:chgData name="Ofelia Ayllon Bernal" userId="S::oayllonb@dtcc.edu::6af47299-564a-4687-8ac5-e8d157d9302c" providerId="AD" clId="Web-{90C120BF-C9BD-44E7-A0B2-0BB82179FE69}" dt="2021-08-29T03:19:17.783" v="2077"/>
          <ac:picMkLst>
            <pc:docMk/>
            <pc:sldMk cId="2584429176" sldId="267"/>
            <ac:picMk id="10" creationId="{287356FD-82C7-4E0B-9494-355CAE397DA9}"/>
          </ac:picMkLst>
        </pc:picChg>
      </pc:sldChg>
      <pc:sldChg chg="addSp delSp modSp new mod ord setBg modClrScheme setClrOvrMap chgLayout">
        <pc:chgData name="Ofelia Ayllon Bernal" userId="S::oayllonb@dtcc.edu::6af47299-564a-4687-8ac5-e8d157d9302c" providerId="AD" clId="Web-{90C120BF-C9BD-44E7-A0B2-0BB82179FE69}" dt="2021-08-29T04:02:43.703" v="2297" actId="14100"/>
        <pc:sldMkLst>
          <pc:docMk/>
          <pc:sldMk cId="558481263" sldId="268"/>
        </pc:sldMkLst>
        <pc:spChg chg="mod ord">
          <ac:chgData name="Ofelia Ayllon Bernal" userId="S::oayllonb@dtcc.edu::6af47299-564a-4687-8ac5-e8d157d9302c" providerId="AD" clId="Web-{90C120BF-C9BD-44E7-A0B2-0BB82179FE69}" dt="2021-08-29T03:57:06.441" v="2250" actId="14100"/>
          <ac:spMkLst>
            <pc:docMk/>
            <pc:sldMk cId="558481263" sldId="268"/>
            <ac:spMk id="2" creationId="{F713F501-A481-498B-97AA-4307A4E02BA9}"/>
          </ac:spMkLst>
        </pc:spChg>
        <pc:spChg chg="del mod ord">
          <ac:chgData name="Ofelia Ayllon Bernal" userId="S::oayllonb@dtcc.edu::6af47299-564a-4687-8ac5-e8d157d9302c" providerId="AD" clId="Web-{90C120BF-C9BD-44E7-A0B2-0BB82179FE69}" dt="2021-08-29T03:59:31.902" v="2251"/>
          <ac:spMkLst>
            <pc:docMk/>
            <pc:sldMk cId="558481263" sldId="268"/>
            <ac:spMk id="3" creationId="{2D0A3058-9EAA-43EF-8F36-BF156BB2A20D}"/>
          </ac:spMkLst>
        </pc:spChg>
        <pc:spChg chg="add del mod ord">
          <ac:chgData name="Ofelia Ayllon Bernal" userId="S::oayllonb@dtcc.edu::6af47299-564a-4687-8ac5-e8d157d9302c" providerId="AD" clId="Web-{90C120BF-C9BD-44E7-A0B2-0BB82179FE69}" dt="2021-08-29T03:50:18.628" v="2198"/>
          <ac:spMkLst>
            <pc:docMk/>
            <pc:sldMk cId="558481263" sldId="268"/>
            <ac:spMk id="4" creationId="{F6532D93-ED7E-49F5-AB74-AFF1A2E83049}"/>
          </ac:spMkLst>
        </pc:spChg>
        <pc:spChg chg="add del mod ord">
          <ac:chgData name="Ofelia Ayllon Bernal" userId="S::oayllonb@dtcc.edu::6af47299-564a-4687-8ac5-e8d157d9302c" providerId="AD" clId="Web-{90C120BF-C9BD-44E7-A0B2-0BB82179FE69}" dt="2021-08-29T03:50:18.628" v="2198"/>
          <ac:spMkLst>
            <pc:docMk/>
            <pc:sldMk cId="558481263" sldId="268"/>
            <ac:spMk id="5" creationId="{8387526C-A198-44E3-9C65-1C6C5803F834}"/>
          </ac:spMkLst>
        </pc:spChg>
        <pc:spChg chg="add del mod ord">
          <ac:chgData name="Ofelia Ayllon Bernal" userId="S::oayllonb@dtcc.edu::6af47299-564a-4687-8ac5-e8d157d9302c" providerId="AD" clId="Web-{90C120BF-C9BD-44E7-A0B2-0BB82179FE69}" dt="2021-08-29T03:50:18.628" v="2198"/>
          <ac:spMkLst>
            <pc:docMk/>
            <pc:sldMk cId="558481263" sldId="268"/>
            <ac:spMk id="6" creationId="{B932205A-AC23-47CB-ABA9-35B855948F03}"/>
          </ac:spMkLst>
        </pc:spChg>
        <pc:spChg chg="add del mod ord">
          <ac:chgData name="Ofelia Ayllon Bernal" userId="S::oayllonb@dtcc.edu::6af47299-564a-4687-8ac5-e8d157d9302c" providerId="AD" clId="Web-{90C120BF-C9BD-44E7-A0B2-0BB82179FE69}" dt="2021-08-29T03:50:18.628" v="2198"/>
          <ac:spMkLst>
            <pc:docMk/>
            <pc:sldMk cId="558481263" sldId="268"/>
            <ac:spMk id="7" creationId="{FD3142CD-F3EE-407A-B992-44006795D205}"/>
          </ac:spMkLst>
        </pc:spChg>
        <pc:spChg chg="add del mod ord">
          <ac:chgData name="Ofelia Ayllon Bernal" userId="S::oayllonb@dtcc.edu::6af47299-564a-4687-8ac5-e8d157d9302c" providerId="AD" clId="Web-{90C120BF-C9BD-44E7-A0B2-0BB82179FE69}" dt="2021-08-29T03:50:18.628" v="2198"/>
          <ac:spMkLst>
            <pc:docMk/>
            <pc:sldMk cId="558481263" sldId="268"/>
            <ac:spMk id="8" creationId="{59535FB8-12EB-4596-B88C-E44C956DAD9F}"/>
          </ac:spMkLst>
        </pc:spChg>
        <pc:spChg chg="add">
          <ac:chgData name="Ofelia Ayllon Bernal" userId="S::oayllonb@dtcc.edu::6af47299-564a-4687-8ac5-e8d157d9302c" providerId="AD" clId="Web-{90C120BF-C9BD-44E7-A0B2-0BB82179FE69}" dt="2021-08-29T03:56:38.831" v="2233"/>
          <ac:spMkLst>
            <pc:docMk/>
            <pc:sldMk cId="558481263" sldId="268"/>
            <ac:spMk id="9" creationId="{EFECDA1F-977F-40AF-840D-D05BB091DD65}"/>
          </ac:spMkLst>
        </pc:spChg>
        <pc:spChg chg="add">
          <ac:chgData name="Ofelia Ayllon Bernal" userId="S::oayllonb@dtcc.edu::6af47299-564a-4687-8ac5-e8d157d9302c" providerId="AD" clId="Web-{90C120BF-C9BD-44E7-A0B2-0BB82179FE69}" dt="2021-08-29T03:56:38.831" v="2233"/>
          <ac:spMkLst>
            <pc:docMk/>
            <pc:sldMk cId="558481263" sldId="268"/>
            <ac:spMk id="10" creationId="{BB9FECD2-89B7-4AC3-8D54-9733D60AF259}"/>
          </ac:spMkLst>
        </pc:spChg>
        <pc:spChg chg="add del mod">
          <ac:chgData name="Ofelia Ayllon Bernal" userId="S::oayllonb@dtcc.edu::6af47299-564a-4687-8ac5-e8d157d9302c" providerId="AD" clId="Web-{90C120BF-C9BD-44E7-A0B2-0BB82179FE69}" dt="2021-08-29T04:00:00.699" v="2264"/>
          <ac:spMkLst>
            <pc:docMk/>
            <pc:sldMk cId="558481263" sldId="268"/>
            <ac:spMk id="13" creationId="{A10C46F1-6C56-4969-B74C-83FFA4A91522}"/>
          </ac:spMkLst>
        </pc:spChg>
        <pc:spChg chg="add del mod">
          <ac:chgData name="Ofelia Ayllon Bernal" userId="S::oayllonb@dtcc.edu::6af47299-564a-4687-8ac5-e8d157d9302c" providerId="AD" clId="Web-{90C120BF-C9BD-44E7-A0B2-0BB82179FE69}" dt="2021-08-29T03:59:43.089" v="2261"/>
          <ac:spMkLst>
            <pc:docMk/>
            <pc:sldMk cId="558481263" sldId="268"/>
            <ac:spMk id="16" creationId="{20361CB8-5D47-48C5-AB14-9BC6C64BB3FC}"/>
          </ac:spMkLst>
        </pc:spChg>
        <pc:spChg chg="add mod">
          <ac:chgData name="Ofelia Ayllon Bernal" userId="S::oayllonb@dtcc.edu::6af47299-564a-4687-8ac5-e8d157d9302c" providerId="AD" clId="Web-{90C120BF-C9BD-44E7-A0B2-0BB82179FE69}" dt="2021-08-29T04:02:17.999" v="2289" actId="20577"/>
          <ac:spMkLst>
            <pc:docMk/>
            <pc:sldMk cId="558481263" sldId="268"/>
            <ac:spMk id="18" creationId="{990EB1D1-C16C-4C8A-9C68-86400A7FB6B5}"/>
          </ac:spMkLst>
        </pc:spChg>
        <pc:spChg chg="add mod">
          <ac:chgData name="Ofelia Ayllon Bernal" userId="S::oayllonb@dtcc.edu::6af47299-564a-4687-8ac5-e8d157d9302c" providerId="AD" clId="Web-{90C120BF-C9BD-44E7-A0B2-0BB82179FE69}" dt="2021-08-29T04:02:43.703" v="2297" actId="14100"/>
          <ac:spMkLst>
            <pc:docMk/>
            <pc:sldMk cId="558481263" sldId="268"/>
            <ac:spMk id="19" creationId="{78B4B80D-CAD4-47F8-8F24-834F2DC869E2}"/>
          </ac:spMkLst>
        </pc:spChg>
        <pc:picChg chg="add mod ord">
          <ac:chgData name="Ofelia Ayllon Bernal" userId="S::oayllonb@dtcc.edu::6af47299-564a-4687-8ac5-e8d157d9302c" providerId="AD" clId="Web-{90C120BF-C9BD-44E7-A0B2-0BB82179FE69}" dt="2021-08-29T03:59:31.917" v="2252"/>
          <ac:picMkLst>
            <pc:docMk/>
            <pc:sldMk cId="558481263" sldId="268"/>
            <ac:picMk id="11" creationId="{BD4D09F2-6B4C-4057-B120-F603B2704FE4}"/>
          </ac:picMkLst>
        </pc:picChg>
        <pc:picChg chg="add">
          <ac:chgData name="Ofelia Ayllon Bernal" userId="S::oayllonb@dtcc.edu::6af47299-564a-4687-8ac5-e8d157d9302c" providerId="AD" clId="Web-{90C120BF-C9BD-44E7-A0B2-0BB82179FE69}" dt="2021-08-29T03:56:38.831" v="2233"/>
          <ac:picMkLst>
            <pc:docMk/>
            <pc:sldMk cId="558481263" sldId="268"/>
            <ac:picMk id="12" creationId="{2F54C189-4A4C-4899-9585-5281DA208D0F}"/>
          </ac:picMkLst>
        </pc:picChg>
        <pc:picChg chg="add del mod">
          <ac:chgData name="Ofelia Ayllon Bernal" userId="S::oayllonb@dtcc.edu::6af47299-564a-4687-8ac5-e8d157d9302c" providerId="AD" clId="Web-{90C120BF-C9BD-44E7-A0B2-0BB82179FE69}" dt="2021-08-29T04:00:06.934" v="2265"/>
          <ac:picMkLst>
            <pc:docMk/>
            <pc:sldMk cId="558481263" sldId="268"/>
            <ac:picMk id="15" creationId="{AC5C8C30-9ACC-4F52-94C9-6781810CDB64}"/>
          </ac:picMkLst>
        </pc:picChg>
      </pc:sldChg>
      <pc:sldChg chg="new del">
        <pc:chgData name="Ofelia Ayllon Bernal" userId="S::oayllonb@dtcc.edu::6af47299-564a-4687-8ac5-e8d157d9302c" providerId="AD" clId="Web-{90C120BF-C9BD-44E7-A0B2-0BB82179FE69}" dt="2021-08-29T03:49:14.408" v="2194"/>
        <pc:sldMkLst>
          <pc:docMk/>
          <pc:sldMk cId="4247504083" sldId="268"/>
        </pc:sldMkLst>
      </pc:sldChg>
      <pc:sldChg chg="new del">
        <pc:chgData name="Ofelia Ayllon Bernal" userId="S::oayllonb@dtcc.edu::6af47299-564a-4687-8ac5-e8d157d9302c" providerId="AD" clId="Web-{90C120BF-C9BD-44E7-A0B2-0BB82179FE69}" dt="2021-08-29T03:23:12.695" v="2158"/>
        <pc:sldMkLst>
          <pc:docMk/>
          <pc:sldMk cId="4291303376" sldId="268"/>
        </pc:sldMkLst>
      </pc:sldChg>
    </pc:docChg>
  </pc:docChgLst>
  <pc:docChgLst>
    <pc:chgData name="Ofelia Ayllon Bernal" userId="S::oayllonb@dtcc.edu::6af47299-564a-4687-8ac5-e8d157d9302c" providerId="AD" clId="Web-{F281C3A9-33C7-4748-B00F-A300696B5E7C}"/>
    <pc:docChg chg="modSld">
      <pc:chgData name="Ofelia Ayllon Bernal" userId="S::oayllonb@dtcc.edu::6af47299-564a-4687-8ac5-e8d157d9302c" providerId="AD" clId="Web-{F281C3A9-33C7-4748-B00F-A300696B5E7C}" dt="2021-09-03T15:10:17.765" v="4"/>
      <pc:docMkLst>
        <pc:docMk/>
      </pc:docMkLst>
      <pc:sldChg chg="modSp">
        <pc:chgData name="Ofelia Ayllon Bernal" userId="S::oayllonb@dtcc.edu::6af47299-564a-4687-8ac5-e8d157d9302c" providerId="AD" clId="Web-{F281C3A9-33C7-4748-B00F-A300696B5E7C}" dt="2021-09-03T15:09:43.264" v="3" actId="20577"/>
        <pc:sldMkLst>
          <pc:docMk/>
          <pc:sldMk cId="3402371617" sldId="256"/>
        </pc:sldMkLst>
        <pc:spChg chg="mod">
          <ac:chgData name="Ofelia Ayllon Bernal" userId="S::oayllonb@dtcc.edu::6af47299-564a-4687-8ac5-e8d157d9302c" providerId="AD" clId="Web-{F281C3A9-33C7-4748-B00F-A300696B5E7C}" dt="2021-09-03T15:09:43.264" v="3" actId="20577"/>
          <ac:spMkLst>
            <pc:docMk/>
            <pc:sldMk cId="3402371617" sldId="256"/>
            <ac:spMk id="2" creationId="{00000000-0000-0000-0000-000000000000}"/>
          </ac:spMkLst>
        </pc:spChg>
      </pc:sldChg>
      <pc:sldChg chg="modTransition">
        <pc:chgData name="Ofelia Ayllon Bernal" userId="S::oayllonb@dtcc.edu::6af47299-564a-4687-8ac5-e8d157d9302c" providerId="AD" clId="Web-{F281C3A9-33C7-4748-B00F-A300696B5E7C}" dt="2021-09-03T15:10:17.765" v="4"/>
        <pc:sldMkLst>
          <pc:docMk/>
          <pc:sldMk cId="793288967" sldId="257"/>
        </pc:sldMkLst>
      </pc:sldChg>
    </pc:docChg>
  </pc:docChgLst>
  <pc:docChgLst>
    <pc:chgData name="Ofelia Ayllon Bernal" userId="S::oayllonb@dtcc.edu::6af47299-564a-4687-8ac5-e8d157d9302c" providerId="AD" clId="Web-{B459DE4B-C6B8-B864-6675-FB6F567D5F83}"/>
    <pc:docChg chg="delSld modSld">
      <pc:chgData name="Ofelia Ayllon Bernal" userId="S::oayllonb@dtcc.edu::6af47299-564a-4687-8ac5-e8d157d9302c" providerId="AD" clId="Web-{B459DE4B-C6B8-B864-6675-FB6F567D5F83}" dt="2021-09-11T00:22:13.926" v="12"/>
      <pc:docMkLst>
        <pc:docMk/>
      </pc:docMkLst>
      <pc:sldChg chg="modSp">
        <pc:chgData name="Ofelia Ayllon Bernal" userId="S::oayllonb@dtcc.edu::6af47299-564a-4687-8ac5-e8d157d9302c" providerId="AD" clId="Web-{B459DE4B-C6B8-B864-6675-FB6F567D5F83}" dt="2021-09-11T00:21:48.175" v="0" actId="1076"/>
        <pc:sldMkLst>
          <pc:docMk/>
          <pc:sldMk cId="3402371617" sldId="256"/>
        </pc:sldMkLst>
        <pc:spChg chg="mod">
          <ac:chgData name="Ofelia Ayllon Bernal" userId="S::oayllonb@dtcc.edu::6af47299-564a-4687-8ac5-e8d157d9302c" providerId="AD" clId="Web-{B459DE4B-C6B8-B864-6675-FB6F567D5F83}" dt="2021-09-11T00:21:48.175" v="0" actId="1076"/>
          <ac:spMkLst>
            <pc:docMk/>
            <pc:sldMk cId="3402371617" sldId="256"/>
            <ac:spMk id="3" creationId="{00000000-0000-0000-0000-000000000000}"/>
          </ac:spMkLst>
        </pc:spChg>
      </pc:sldChg>
      <pc:sldChg chg="modSp">
        <pc:chgData name="Ofelia Ayllon Bernal" userId="S::oayllonb@dtcc.edu::6af47299-564a-4687-8ac5-e8d157d9302c" providerId="AD" clId="Web-{B459DE4B-C6B8-B864-6675-FB6F567D5F83}" dt="2021-09-11T00:22:06.676" v="11" actId="20577"/>
        <pc:sldMkLst>
          <pc:docMk/>
          <pc:sldMk cId="1006855085" sldId="258"/>
        </pc:sldMkLst>
        <pc:spChg chg="mod">
          <ac:chgData name="Ofelia Ayllon Bernal" userId="S::oayllonb@dtcc.edu::6af47299-564a-4687-8ac5-e8d157d9302c" providerId="AD" clId="Web-{B459DE4B-C6B8-B864-6675-FB6F567D5F83}" dt="2021-09-11T00:22:06.676" v="11" actId="20577"/>
          <ac:spMkLst>
            <pc:docMk/>
            <pc:sldMk cId="1006855085" sldId="258"/>
            <ac:spMk id="4" creationId="{8743E5F4-5982-4FC0-B698-289882939494}"/>
          </ac:spMkLst>
        </pc:spChg>
      </pc:sldChg>
      <pc:sldChg chg="del">
        <pc:chgData name="Ofelia Ayllon Bernal" userId="S::oayllonb@dtcc.edu::6af47299-564a-4687-8ac5-e8d157d9302c" providerId="AD" clId="Web-{B459DE4B-C6B8-B864-6675-FB6F567D5F83}" dt="2021-09-11T00:22:13.926" v="12"/>
        <pc:sldMkLst>
          <pc:docMk/>
          <pc:sldMk cId="2656986304" sldId="25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568DFC-3B9C-4CD7-8155-5411100BA81A}"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30B28EC0-C3D6-412A-A4BD-B27EA1D4E010}">
      <dgm:prSet/>
      <dgm:spPr/>
      <dgm:t>
        <a:bodyPr/>
        <a:lstStyle/>
        <a:p>
          <a:r>
            <a:rPr lang="en-US" b="1" dirty="0">
              <a:latin typeface="Aharoni"/>
              <a:cs typeface="Aharoni"/>
            </a:rPr>
            <a:t>How did you become the youth leader?</a:t>
          </a:r>
        </a:p>
      </dgm:t>
    </dgm:pt>
    <dgm:pt modelId="{7C80455A-43E5-46A5-9840-BAD5E9C7D88A}" type="parTrans" cxnId="{6549A537-A36B-4F41-93A3-29404C2EAFC0}">
      <dgm:prSet/>
      <dgm:spPr/>
      <dgm:t>
        <a:bodyPr/>
        <a:lstStyle/>
        <a:p>
          <a:endParaRPr lang="en-US"/>
        </a:p>
      </dgm:t>
    </dgm:pt>
    <dgm:pt modelId="{1415D40D-3344-4D99-A4E6-CADBFE511F47}" type="sibTrans" cxnId="{6549A537-A36B-4F41-93A3-29404C2EAFC0}">
      <dgm:prSet/>
      <dgm:spPr/>
      <dgm:t>
        <a:bodyPr/>
        <a:lstStyle/>
        <a:p>
          <a:endParaRPr lang="en-US"/>
        </a:p>
      </dgm:t>
    </dgm:pt>
    <dgm:pt modelId="{38ADEF47-2EB8-49DC-AFF2-C64452BE129B}">
      <dgm:prSet/>
      <dgm:spPr/>
      <dgm:t>
        <a:bodyPr/>
        <a:lstStyle/>
        <a:p>
          <a:r>
            <a:rPr lang="en-US" b="1" dirty="0">
              <a:latin typeface="Aharoni"/>
              <a:cs typeface="Aharoni"/>
            </a:rPr>
            <a:t>What makes a person a great youth leader?</a:t>
          </a:r>
        </a:p>
      </dgm:t>
    </dgm:pt>
    <dgm:pt modelId="{FA06A146-46A6-40FB-A221-F78D37810179}" type="parTrans" cxnId="{EB1CF2A3-EA32-4515-9A11-6215CBCF0BD9}">
      <dgm:prSet/>
      <dgm:spPr/>
      <dgm:t>
        <a:bodyPr/>
        <a:lstStyle/>
        <a:p>
          <a:endParaRPr lang="en-US"/>
        </a:p>
      </dgm:t>
    </dgm:pt>
    <dgm:pt modelId="{87761210-3027-426A-9450-EA0539B701F6}" type="sibTrans" cxnId="{EB1CF2A3-EA32-4515-9A11-6215CBCF0BD9}">
      <dgm:prSet/>
      <dgm:spPr/>
      <dgm:t>
        <a:bodyPr/>
        <a:lstStyle/>
        <a:p>
          <a:endParaRPr lang="en-US"/>
        </a:p>
      </dgm:t>
    </dgm:pt>
    <dgm:pt modelId="{A16F6005-FC9A-49B4-B35F-285A46A85D2A}">
      <dgm:prSet/>
      <dgm:spPr/>
      <dgm:t>
        <a:bodyPr/>
        <a:lstStyle/>
        <a:p>
          <a:r>
            <a:rPr lang="en-US" b="1" dirty="0">
              <a:latin typeface="Aharoni"/>
              <a:cs typeface="Aharoni"/>
            </a:rPr>
            <a:t>What are the steps that can be taken to become a great youth leader?</a:t>
          </a:r>
        </a:p>
      </dgm:t>
    </dgm:pt>
    <dgm:pt modelId="{CAFC1CD6-F462-4FD2-87AA-5F30AD473166}" type="parTrans" cxnId="{F18C8CC7-F005-44B9-9AAC-21FE0104C082}">
      <dgm:prSet/>
      <dgm:spPr/>
      <dgm:t>
        <a:bodyPr/>
        <a:lstStyle/>
        <a:p>
          <a:endParaRPr lang="en-US"/>
        </a:p>
      </dgm:t>
    </dgm:pt>
    <dgm:pt modelId="{2C5B2A49-E45E-4C4A-AB02-BE448AA25059}" type="sibTrans" cxnId="{F18C8CC7-F005-44B9-9AAC-21FE0104C082}">
      <dgm:prSet/>
      <dgm:spPr/>
      <dgm:t>
        <a:bodyPr/>
        <a:lstStyle/>
        <a:p>
          <a:endParaRPr lang="en-US"/>
        </a:p>
      </dgm:t>
    </dgm:pt>
    <dgm:pt modelId="{F17C1F02-9E86-44D0-A2D5-F4CC8262AACF}">
      <dgm:prSet/>
      <dgm:spPr/>
      <dgm:t>
        <a:bodyPr/>
        <a:lstStyle/>
        <a:p>
          <a:r>
            <a:rPr lang="en-US" b="1" dirty="0">
              <a:latin typeface="Aharoni"/>
              <a:cs typeface="Aharoni"/>
            </a:rPr>
            <a:t>Are you willing to improve your leadership skills?</a:t>
          </a:r>
        </a:p>
      </dgm:t>
    </dgm:pt>
    <dgm:pt modelId="{07C8E8C3-D801-4328-895A-92CF235036CC}" type="parTrans" cxnId="{8D974668-563D-4FC4-AD5B-D331413CAE2C}">
      <dgm:prSet/>
      <dgm:spPr/>
      <dgm:t>
        <a:bodyPr/>
        <a:lstStyle/>
        <a:p>
          <a:endParaRPr lang="en-US"/>
        </a:p>
      </dgm:t>
    </dgm:pt>
    <dgm:pt modelId="{9FC1F289-9E08-4E3C-A24E-EDFC94088E08}" type="sibTrans" cxnId="{8D974668-563D-4FC4-AD5B-D331413CAE2C}">
      <dgm:prSet/>
      <dgm:spPr/>
      <dgm:t>
        <a:bodyPr/>
        <a:lstStyle/>
        <a:p>
          <a:endParaRPr lang="en-US"/>
        </a:p>
      </dgm:t>
    </dgm:pt>
    <dgm:pt modelId="{CA6C328F-305E-48D4-AEC2-DF8977264F59}">
      <dgm:prSet/>
      <dgm:spPr/>
      <dgm:t>
        <a:bodyPr/>
        <a:lstStyle/>
        <a:p>
          <a:r>
            <a:rPr lang="en-US" b="1" dirty="0">
              <a:latin typeface="Aharoni"/>
              <a:cs typeface="Aharoni"/>
            </a:rPr>
            <a:t>Are you ready to jump in?</a:t>
          </a:r>
        </a:p>
      </dgm:t>
    </dgm:pt>
    <dgm:pt modelId="{54AB77FE-5454-4B6B-80E7-A5C4FD07891A}" type="parTrans" cxnId="{731C6A70-2C66-4E08-A7BA-3A653003FCC0}">
      <dgm:prSet/>
      <dgm:spPr/>
      <dgm:t>
        <a:bodyPr/>
        <a:lstStyle/>
        <a:p>
          <a:endParaRPr lang="en-US"/>
        </a:p>
      </dgm:t>
    </dgm:pt>
    <dgm:pt modelId="{15F7A415-0392-4C62-8B9C-85364351C94F}" type="sibTrans" cxnId="{731C6A70-2C66-4E08-A7BA-3A653003FCC0}">
      <dgm:prSet/>
      <dgm:spPr/>
      <dgm:t>
        <a:bodyPr/>
        <a:lstStyle/>
        <a:p>
          <a:endParaRPr lang="en-US"/>
        </a:p>
      </dgm:t>
    </dgm:pt>
    <dgm:pt modelId="{3141D5FE-EE8C-4286-AF02-65A81B5E0E1C}" type="pres">
      <dgm:prSet presAssocID="{D6568DFC-3B9C-4CD7-8155-5411100BA81A}" presName="linear" presStyleCnt="0">
        <dgm:presLayoutVars>
          <dgm:animLvl val="lvl"/>
          <dgm:resizeHandles val="exact"/>
        </dgm:presLayoutVars>
      </dgm:prSet>
      <dgm:spPr/>
    </dgm:pt>
    <dgm:pt modelId="{C7663EF3-FC45-4D50-AA6A-ED1A56D4B191}" type="pres">
      <dgm:prSet presAssocID="{30B28EC0-C3D6-412A-A4BD-B27EA1D4E010}" presName="parentText" presStyleLbl="node1" presStyleIdx="0" presStyleCnt="5">
        <dgm:presLayoutVars>
          <dgm:chMax val="0"/>
          <dgm:bulletEnabled val="1"/>
        </dgm:presLayoutVars>
      </dgm:prSet>
      <dgm:spPr/>
    </dgm:pt>
    <dgm:pt modelId="{42C4A01C-72B6-4BC0-8E46-87A4BD7504F7}" type="pres">
      <dgm:prSet presAssocID="{1415D40D-3344-4D99-A4E6-CADBFE511F47}" presName="spacer" presStyleCnt="0"/>
      <dgm:spPr/>
    </dgm:pt>
    <dgm:pt modelId="{CC5D205A-E31B-4359-B497-2408B4AB3059}" type="pres">
      <dgm:prSet presAssocID="{38ADEF47-2EB8-49DC-AFF2-C64452BE129B}" presName="parentText" presStyleLbl="node1" presStyleIdx="1" presStyleCnt="5">
        <dgm:presLayoutVars>
          <dgm:chMax val="0"/>
          <dgm:bulletEnabled val="1"/>
        </dgm:presLayoutVars>
      </dgm:prSet>
      <dgm:spPr/>
    </dgm:pt>
    <dgm:pt modelId="{B92B280D-A4B6-4F64-990A-F671C6E0815C}" type="pres">
      <dgm:prSet presAssocID="{87761210-3027-426A-9450-EA0539B701F6}" presName="spacer" presStyleCnt="0"/>
      <dgm:spPr/>
    </dgm:pt>
    <dgm:pt modelId="{0D62A848-09A7-4001-B8A2-E44566EBAE67}" type="pres">
      <dgm:prSet presAssocID="{A16F6005-FC9A-49B4-B35F-285A46A85D2A}" presName="parentText" presStyleLbl="node1" presStyleIdx="2" presStyleCnt="5">
        <dgm:presLayoutVars>
          <dgm:chMax val="0"/>
          <dgm:bulletEnabled val="1"/>
        </dgm:presLayoutVars>
      </dgm:prSet>
      <dgm:spPr/>
    </dgm:pt>
    <dgm:pt modelId="{2EC603B9-566F-41A1-BB62-B4CFA59585F8}" type="pres">
      <dgm:prSet presAssocID="{2C5B2A49-E45E-4C4A-AB02-BE448AA25059}" presName="spacer" presStyleCnt="0"/>
      <dgm:spPr/>
    </dgm:pt>
    <dgm:pt modelId="{536C97CD-A13C-49E4-BD1B-0BFA24430778}" type="pres">
      <dgm:prSet presAssocID="{F17C1F02-9E86-44D0-A2D5-F4CC8262AACF}" presName="parentText" presStyleLbl="node1" presStyleIdx="3" presStyleCnt="5">
        <dgm:presLayoutVars>
          <dgm:chMax val="0"/>
          <dgm:bulletEnabled val="1"/>
        </dgm:presLayoutVars>
      </dgm:prSet>
      <dgm:spPr/>
    </dgm:pt>
    <dgm:pt modelId="{5A405437-C375-430F-A8AA-A225AD79D406}" type="pres">
      <dgm:prSet presAssocID="{9FC1F289-9E08-4E3C-A24E-EDFC94088E08}" presName="spacer" presStyleCnt="0"/>
      <dgm:spPr/>
    </dgm:pt>
    <dgm:pt modelId="{3A4EED56-AC9F-42D2-8C73-15A25B5C4C4C}" type="pres">
      <dgm:prSet presAssocID="{CA6C328F-305E-48D4-AEC2-DF8977264F59}" presName="parentText" presStyleLbl="node1" presStyleIdx="4" presStyleCnt="5">
        <dgm:presLayoutVars>
          <dgm:chMax val="0"/>
          <dgm:bulletEnabled val="1"/>
        </dgm:presLayoutVars>
      </dgm:prSet>
      <dgm:spPr/>
    </dgm:pt>
  </dgm:ptLst>
  <dgm:cxnLst>
    <dgm:cxn modelId="{ACDB6A0C-79CA-4207-8944-A3CFCF7B0EB8}" type="presOf" srcId="{A16F6005-FC9A-49B4-B35F-285A46A85D2A}" destId="{0D62A848-09A7-4001-B8A2-E44566EBAE67}" srcOrd="0" destOrd="0" presId="urn:microsoft.com/office/officeart/2005/8/layout/vList2"/>
    <dgm:cxn modelId="{BDC9E52E-EC84-4AD5-8E0D-1DA3868EB3D8}" type="presOf" srcId="{CA6C328F-305E-48D4-AEC2-DF8977264F59}" destId="{3A4EED56-AC9F-42D2-8C73-15A25B5C4C4C}" srcOrd="0" destOrd="0" presId="urn:microsoft.com/office/officeart/2005/8/layout/vList2"/>
    <dgm:cxn modelId="{6549A537-A36B-4F41-93A3-29404C2EAFC0}" srcId="{D6568DFC-3B9C-4CD7-8155-5411100BA81A}" destId="{30B28EC0-C3D6-412A-A4BD-B27EA1D4E010}" srcOrd="0" destOrd="0" parTransId="{7C80455A-43E5-46A5-9840-BAD5E9C7D88A}" sibTransId="{1415D40D-3344-4D99-A4E6-CADBFE511F47}"/>
    <dgm:cxn modelId="{43EA254C-595F-4EF8-B62C-F85836BEB40E}" type="presOf" srcId="{30B28EC0-C3D6-412A-A4BD-B27EA1D4E010}" destId="{C7663EF3-FC45-4D50-AA6A-ED1A56D4B191}" srcOrd="0" destOrd="0" presId="urn:microsoft.com/office/officeart/2005/8/layout/vList2"/>
    <dgm:cxn modelId="{8D974668-563D-4FC4-AD5B-D331413CAE2C}" srcId="{D6568DFC-3B9C-4CD7-8155-5411100BA81A}" destId="{F17C1F02-9E86-44D0-A2D5-F4CC8262AACF}" srcOrd="3" destOrd="0" parTransId="{07C8E8C3-D801-4328-895A-92CF235036CC}" sibTransId="{9FC1F289-9E08-4E3C-A24E-EDFC94088E08}"/>
    <dgm:cxn modelId="{731C6A70-2C66-4E08-A7BA-3A653003FCC0}" srcId="{D6568DFC-3B9C-4CD7-8155-5411100BA81A}" destId="{CA6C328F-305E-48D4-AEC2-DF8977264F59}" srcOrd="4" destOrd="0" parTransId="{54AB77FE-5454-4B6B-80E7-A5C4FD07891A}" sibTransId="{15F7A415-0392-4C62-8B9C-85364351C94F}"/>
    <dgm:cxn modelId="{EB1CF2A3-EA32-4515-9A11-6215CBCF0BD9}" srcId="{D6568DFC-3B9C-4CD7-8155-5411100BA81A}" destId="{38ADEF47-2EB8-49DC-AFF2-C64452BE129B}" srcOrd="1" destOrd="0" parTransId="{FA06A146-46A6-40FB-A221-F78D37810179}" sibTransId="{87761210-3027-426A-9450-EA0539B701F6}"/>
    <dgm:cxn modelId="{153FEAA7-CAEA-42A3-A2FF-3EDDA12EADBD}" type="presOf" srcId="{F17C1F02-9E86-44D0-A2D5-F4CC8262AACF}" destId="{536C97CD-A13C-49E4-BD1B-0BFA24430778}" srcOrd="0" destOrd="0" presId="urn:microsoft.com/office/officeart/2005/8/layout/vList2"/>
    <dgm:cxn modelId="{F18C8CC7-F005-44B9-9AAC-21FE0104C082}" srcId="{D6568DFC-3B9C-4CD7-8155-5411100BA81A}" destId="{A16F6005-FC9A-49B4-B35F-285A46A85D2A}" srcOrd="2" destOrd="0" parTransId="{CAFC1CD6-F462-4FD2-87AA-5F30AD473166}" sibTransId="{2C5B2A49-E45E-4C4A-AB02-BE448AA25059}"/>
    <dgm:cxn modelId="{2EF659D1-E42B-4D6F-B883-47B5D7D9125F}" type="presOf" srcId="{D6568DFC-3B9C-4CD7-8155-5411100BA81A}" destId="{3141D5FE-EE8C-4286-AF02-65A81B5E0E1C}" srcOrd="0" destOrd="0" presId="urn:microsoft.com/office/officeart/2005/8/layout/vList2"/>
    <dgm:cxn modelId="{8372FCFA-96FF-40DC-9E2F-D216AC2BED40}" type="presOf" srcId="{38ADEF47-2EB8-49DC-AFF2-C64452BE129B}" destId="{CC5D205A-E31B-4359-B497-2408B4AB3059}" srcOrd="0" destOrd="0" presId="urn:microsoft.com/office/officeart/2005/8/layout/vList2"/>
    <dgm:cxn modelId="{77B4D63C-C79E-44AD-86ED-E1AB592EF015}" type="presParOf" srcId="{3141D5FE-EE8C-4286-AF02-65A81B5E0E1C}" destId="{C7663EF3-FC45-4D50-AA6A-ED1A56D4B191}" srcOrd="0" destOrd="0" presId="urn:microsoft.com/office/officeart/2005/8/layout/vList2"/>
    <dgm:cxn modelId="{60D54609-78B3-4DC2-A6DB-27DB5932D885}" type="presParOf" srcId="{3141D5FE-EE8C-4286-AF02-65A81B5E0E1C}" destId="{42C4A01C-72B6-4BC0-8E46-87A4BD7504F7}" srcOrd="1" destOrd="0" presId="urn:microsoft.com/office/officeart/2005/8/layout/vList2"/>
    <dgm:cxn modelId="{BD4A2855-C9E6-4DB1-91E5-EBAFD498CC78}" type="presParOf" srcId="{3141D5FE-EE8C-4286-AF02-65A81B5E0E1C}" destId="{CC5D205A-E31B-4359-B497-2408B4AB3059}" srcOrd="2" destOrd="0" presId="urn:microsoft.com/office/officeart/2005/8/layout/vList2"/>
    <dgm:cxn modelId="{5DD3534C-2B1D-4851-8157-6E3CBAAFE5CF}" type="presParOf" srcId="{3141D5FE-EE8C-4286-AF02-65A81B5E0E1C}" destId="{B92B280D-A4B6-4F64-990A-F671C6E0815C}" srcOrd="3" destOrd="0" presId="urn:microsoft.com/office/officeart/2005/8/layout/vList2"/>
    <dgm:cxn modelId="{1C500410-3449-47CF-9078-C9570C534C34}" type="presParOf" srcId="{3141D5FE-EE8C-4286-AF02-65A81B5E0E1C}" destId="{0D62A848-09A7-4001-B8A2-E44566EBAE67}" srcOrd="4" destOrd="0" presId="urn:microsoft.com/office/officeart/2005/8/layout/vList2"/>
    <dgm:cxn modelId="{C9C9EC70-DFE5-457E-8C75-BCAC5BBA149A}" type="presParOf" srcId="{3141D5FE-EE8C-4286-AF02-65A81B5E0E1C}" destId="{2EC603B9-566F-41A1-BB62-B4CFA59585F8}" srcOrd="5" destOrd="0" presId="urn:microsoft.com/office/officeart/2005/8/layout/vList2"/>
    <dgm:cxn modelId="{2C6BBF98-D1A8-43F6-8D10-C0E77EBB6E32}" type="presParOf" srcId="{3141D5FE-EE8C-4286-AF02-65A81B5E0E1C}" destId="{536C97CD-A13C-49E4-BD1B-0BFA24430778}" srcOrd="6" destOrd="0" presId="urn:microsoft.com/office/officeart/2005/8/layout/vList2"/>
    <dgm:cxn modelId="{BA20A9B2-F1FB-426E-8B22-EDAA76573ACD}" type="presParOf" srcId="{3141D5FE-EE8C-4286-AF02-65A81B5E0E1C}" destId="{5A405437-C375-430F-A8AA-A225AD79D406}" srcOrd="7" destOrd="0" presId="urn:microsoft.com/office/officeart/2005/8/layout/vList2"/>
    <dgm:cxn modelId="{F65A2905-0864-4ABB-B6DA-3D2B1C05B937}" type="presParOf" srcId="{3141D5FE-EE8C-4286-AF02-65A81B5E0E1C}" destId="{3A4EED56-AC9F-42D2-8C73-15A25B5C4C4C}"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F21C9B-02EB-407E-8244-2DF9EA7BF7D9}"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93480319-8DDB-4A07-BF84-B05AD29A943E}">
      <dgm:prSet/>
      <dgm:spPr/>
      <dgm:t>
        <a:bodyPr/>
        <a:lstStyle/>
        <a:p>
          <a:r>
            <a:rPr lang="en-US"/>
            <a:t>Somebody asked me to do it.</a:t>
          </a:r>
        </a:p>
      </dgm:t>
    </dgm:pt>
    <dgm:pt modelId="{2FE748D6-0DA6-4ABF-A698-F4DB7733315D}" type="parTrans" cxnId="{E032CE6E-1DEE-463E-B390-687FF28D0F2C}">
      <dgm:prSet/>
      <dgm:spPr/>
      <dgm:t>
        <a:bodyPr/>
        <a:lstStyle/>
        <a:p>
          <a:endParaRPr lang="en-US"/>
        </a:p>
      </dgm:t>
    </dgm:pt>
    <dgm:pt modelId="{F6FBF874-0C73-4292-A11A-A8D231811BB4}" type="sibTrans" cxnId="{E032CE6E-1DEE-463E-B390-687FF28D0F2C}">
      <dgm:prSet/>
      <dgm:spPr/>
      <dgm:t>
        <a:bodyPr/>
        <a:lstStyle/>
        <a:p>
          <a:endParaRPr lang="en-US"/>
        </a:p>
      </dgm:t>
    </dgm:pt>
    <dgm:pt modelId="{FD1B64E6-6A0E-43B2-AAAB-1F40D4F71588}">
      <dgm:prSet/>
      <dgm:spPr/>
      <dgm:t>
        <a:bodyPr/>
        <a:lstStyle/>
        <a:p>
          <a:r>
            <a:rPr lang="en-US"/>
            <a:t>I want to help young people today, Just like I was helped when I was young.</a:t>
          </a:r>
        </a:p>
      </dgm:t>
    </dgm:pt>
    <dgm:pt modelId="{DE6A0F9A-7A14-45D9-A37D-F8FB6F7C73BA}" type="parTrans" cxnId="{7B3A6FD4-3CD0-4641-93DB-74DC1B22B95D}">
      <dgm:prSet/>
      <dgm:spPr/>
      <dgm:t>
        <a:bodyPr/>
        <a:lstStyle/>
        <a:p>
          <a:endParaRPr lang="en-US"/>
        </a:p>
      </dgm:t>
    </dgm:pt>
    <dgm:pt modelId="{DA042BAE-310E-4307-8FCD-02E0D223749F}" type="sibTrans" cxnId="{7B3A6FD4-3CD0-4641-93DB-74DC1B22B95D}">
      <dgm:prSet/>
      <dgm:spPr/>
      <dgm:t>
        <a:bodyPr/>
        <a:lstStyle/>
        <a:p>
          <a:endParaRPr lang="en-US"/>
        </a:p>
      </dgm:t>
    </dgm:pt>
    <dgm:pt modelId="{82437551-1E30-42E8-B6E3-8A3A4C63CDD3}">
      <dgm:prSet/>
      <dgm:spPr/>
      <dgm:t>
        <a:bodyPr/>
        <a:lstStyle/>
        <a:p>
          <a:r>
            <a:rPr lang="en-US"/>
            <a:t>God called me to this.</a:t>
          </a:r>
        </a:p>
      </dgm:t>
    </dgm:pt>
    <dgm:pt modelId="{150F6FE1-B2FE-4B99-970D-3AB9CD42872F}" type="parTrans" cxnId="{D6DCB2C7-00B5-4962-8D57-A4FDA8144FD5}">
      <dgm:prSet/>
      <dgm:spPr/>
      <dgm:t>
        <a:bodyPr/>
        <a:lstStyle/>
        <a:p>
          <a:endParaRPr lang="en-US"/>
        </a:p>
      </dgm:t>
    </dgm:pt>
    <dgm:pt modelId="{6C0A0EF5-734C-4041-B933-34508CEFB6B0}" type="sibTrans" cxnId="{D6DCB2C7-00B5-4962-8D57-A4FDA8144FD5}">
      <dgm:prSet/>
      <dgm:spPr/>
      <dgm:t>
        <a:bodyPr/>
        <a:lstStyle/>
        <a:p>
          <a:endParaRPr lang="en-US"/>
        </a:p>
      </dgm:t>
    </dgm:pt>
    <dgm:pt modelId="{05C118E6-12D9-4E11-BAE3-ADC8BA03BA9B}">
      <dgm:prSet/>
      <dgm:spPr/>
      <dgm:t>
        <a:bodyPr/>
        <a:lstStyle/>
        <a:p>
          <a:r>
            <a:rPr lang="en-US"/>
            <a:t>I like kids.</a:t>
          </a:r>
        </a:p>
      </dgm:t>
    </dgm:pt>
    <dgm:pt modelId="{0B7CB52D-1BCC-4212-8238-CA699A23EAB7}" type="parTrans" cxnId="{AA0814EE-F550-4B92-BC05-E7EC04E18BDA}">
      <dgm:prSet/>
      <dgm:spPr/>
      <dgm:t>
        <a:bodyPr/>
        <a:lstStyle/>
        <a:p>
          <a:endParaRPr lang="en-US"/>
        </a:p>
      </dgm:t>
    </dgm:pt>
    <dgm:pt modelId="{ECA8B8B5-F2F7-4350-A306-B928E083DDDF}" type="sibTrans" cxnId="{AA0814EE-F550-4B92-BC05-E7EC04E18BDA}">
      <dgm:prSet/>
      <dgm:spPr/>
      <dgm:t>
        <a:bodyPr/>
        <a:lstStyle/>
        <a:p>
          <a:endParaRPr lang="en-US"/>
        </a:p>
      </dgm:t>
    </dgm:pt>
    <dgm:pt modelId="{BD4A8DC7-6D04-47E1-A80D-3858DFB27D64}">
      <dgm:prSet/>
      <dgm:spPr/>
      <dgm:t>
        <a:bodyPr/>
        <a:lstStyle/>
        <a:p>
          <a:r>
            <a:rPr lang="en-US"/>
            <a:t>IDK</a:t>
          </a:r>
        </a:p>
      </dgm:t>
    </dgm:pt>
    <dgm:pt modelId="{B3F6930A-A419-4F13-B44F-1E9DF06F9675}" type="parTrans" cxnId="{E01B64DB-F9B7-4974-8B22-DBD85F510F40}">
      <dgm:prSet/>
      <dgm:spPr/>
      <dgm:t>
        <a:bodyPr/>
        <a:lstStyle/>
        <a:p>
          <a:endParaRPr lang="en-US"/>
        </a:p>
      </dgm:t>
    </dgm:pt>
    <dgm:pt modelId="{49848B1D-28DE-4A3A-B10B-3CB7E166681C}" type="sibTrans" cxnId="{E01B64DB-F9B7-4974-8B22-DBD85F510F40}">
      <dgm:prSet/>
      <dgm:spPr/>
      <dgm:t>
        <a:bodyPr/>
        <a:lstStyle/>
        <a:p>
          <a:endParaRPr lang="en-US"/>
        </a:p>
      </dgm:t>
    </dgm:pt>
    <dgm:pt modelId="{0F65ADD9-1DE6-4AE5-909D-73411D427694}">
      <dgm:prSet/>
      <dgm:spPr/>
      <dgm:t>
        <a:bodyPr/>
        <a:lstStyle/>
        <a:p>
          <a:r>
            <a:rPr lang="en-US"/>
            <a:t>Nobody else would do it, so that left me.</a:t>
          </a:r>
        </a:p>
      </dgm:t>
    </dgm:pt>
    <dgm:pt modelId="{A2BB9378-3B8C-40C4-8802-3F961E737294}" type="parTrans" cxnId="{81C1CFEC-4E42-4A67-88F2-7848AE62CC42}">
      <dgm:prSet/>
      <dgm:spPr/>
      <dgm:t>
        <a:bodyPr/>
        <a:lstStyle/>
        <a:p>
          <a:endParaRPr lang="en-US"/>
        </a:p>
      </dgm:t>
    </dgm:pt>
    <dgm:pt modelId="{2264EB98-CE52-4E75-AE7F-65959740A707}" type="sibTrans" cxnId="{81C1CFEC-4E42-4A67-88F2-7848AE62CC42}">
      <dgm:prSet/>
      <dgm:spPr/>
      <dgm:t>
        <a:bodyPr/>
        <a:lstStyle/>
        <a:p>
          <a:endParaRPr lang="en-US"/>
        </a:p>
      </dgm:t>
    </dgm:pt>
    <dgm:pt modelId="{E4C2F5E5-FE33-4801-89E0-C40D2408E07C}">
      <dgm:prSet/>
      <dgm:spPr/>
      <dgm:t>
        <a:bodyPr/>
        <a:lstStyle/>
        <a:p>
          <a:r>
            <a:rPr lang="en-US"/>
            <a:t>I had a few ideas, so I thought I'd try them.</a:t>
          </a:r>
        </a:p>
      </dgm:t>
    </dgm:pt>
    <dgm:pt modelId="{B6BE09BD-79C9-48F0-968F-3A8023A9E86A}" type="parTrans" cxnId="{61F74C78-C299-4F46-A0C4-B7206F1D91BA}">
      <dgm:prSet/>
      <dgm:spPr/>
      <dgm:t>
        <a:bodyPr/>
        <a:lstStyle/>
        <a:p>
          <a:endParaRPr lang="en-US"/>
        </a:p>
      </dgm:t>
    </dgm:pt>
    <dgm:pt modelId="{299F1400-A507-49B6-B6C7-8F3EE8C6BA0F}" type="sibTrans" cxnId="{61F74C78-C299-4F46-A0C4-B7206F1D91BA}">
      <dgm:prSet/>
      <dgm:spPr/>
      <dgm:t>
        <a:bodyPr/>
        <a:lstStyle/>
        <a:p>
          <a:endParaRPr lang="en-US"/>
        </a:p>
      </dgm:t>
    </dgm:pt>
    <dgm:pt modelId="{C06B42B4-F613-492B-8AC5-BC7457DE5895}" type="pres">
      <dgm:prSet presAssocID="{41F21C9B-02EB-407E-8244-2DF9EA7BF7D9}" presName="vert0" presStyleCnt="0">
        <dgm:presLayoutVars>
          <dgm:dir/>
          <dgm:animOne val="branch"/>
          <dgm:animLvl val="lvl"/>
        </dgm:presLayoutVars>
      </dgm:prSet>
      <dgm:spPr/>
    </dgm:pt>
    <dgm:pt modelId="{8182B154-FFB2-42BB-9334-E8C97F442C32}" type="pres">
      <dgm:prSet presAssocID="{93480319-8DDB-4A07-BF84-B05AD29A943E}" presName="thickLine" presStyleLbl="alignNode1" presStyleIdx="0" presStyleCnt="7"/>
      <dgm:spPr/>
    </dgm:pt>
    <dgm:pt modelId="{3FF332BC-929C-432C-B92E-3A58AC988009}" type="pres">
      <dgm:prSet presAssocID="{93480319-8DDB-4A07-BF84-B05AD29A943E}" presName="horz1" presStyleCnt="0"/>
      <dgm:spPr/>
    </dgm:pt>
    <dgm:pt modelId="{E4EA3A6D-0E3F-4EA5-8CDB-23ED7702F1DB}" type="pres">
      <dgm:prSet presAssocID="{93480319-8DDB-4A07-BF84-B05AD29A943E}" presName="tx1" presStyleLbl="revTx" presStyleIdx="0" presStyleCnt="7"/>
      <dgm:spPr/>
    </dgm:pt>
    <dgm:pt modelId="{112EEAEF-048B-4AAD-94DC-98253BBA3D09}" type="pres">
      <dgm:prSet presAssocID="{93480319-8DDB-4A07-BF84-B05AD29A943E}" presName="vert1" presStyleCnt="0"/>
      <dgm:spPr/>
    </dgm:pt>
    <dgm:pt modelId="{6A20FE99-0720-4574-8630-506715128174}" type="pres">
      <dgm:prSet presAssocID="{FD1B64E6-6A0E-43B2-AAAB-1F40D4F71588}" presName="thickLine" presStyleLbl="alignNode1" presStyleIdx="1" presStyleCnt="7"/>
      <dgm:spPr/>
    </dgm:pt>
    <dgm:pt modelId="{6AB5121D-4436-4C60-8CA7-AF4EB629C97C}" type="pres">
      <dgm:prSet presAssocID="{FD1B64E6-6A0E-43B2-AAAB-1F40D4F71588}" presName="horz1" presStyleCnt="0"/>
      <dgm:spPr/>
    </dgm:pt>
    <dgm:pt modelId="{EE0858B6-CE02-49D7-814C-790409769DAE}" type="pres">
      <dgm:prSet presAssocID="{FD1B64E6-6A0E-43B2-AAAB-1F40D4F71588}" presName="tx1" presStyleLbl="revTx" presStyleIdx="1" presStyleCnt="7"/>
      <dgm:spPr/>
    </dgm:pt>
    <dgm:pt modelId="{65D8F85F-E037-4836-8070-3404301B7CE4}" type="pres">
      <dgm:prSet presAssocID="{FD1B64E6-6A0E-43B2-AAAB-1F40D4F71588}" presName="vert1" presStyleCnt="0"/>
      <dgm:spPr/>
    </dgm:pt>
    <dgm:pt modelId="{2EB0E330-25FE-4660-890F-1E60DA1EC31D}" type="pres">
      <dgm:prSet presAssocID="{82437551-1E30-42E8-B6E3-8A3A4C63CDD3}" presName="thickLine" presStyleLbl="alignNode1" presStyleIdx="2" presStyleCnt="7"/>
      <dgm:spPr/>
    </dgm:pt>
    <dgm:pt modelId="{4224A0CB-4444-4748-A006-5FE57A57636F}" type="pres">
      <dgm:prSet presAssocID="{82437551-1E30-42E8-B6E3-8A3A4C63CDD3}" presName="horz1" presStyleCnt="0"/>
      <dgm:spPr/>
    </dgm:pt>
    <dgm:pt modelId="{500DCDCC-960C-4196-8F3A-7E4D00CAA771}" type="pres">
      <dgm:prSet presAssocID="{82437551-1E30-42E8-B6E3-8A3A4C63CDD3}" presName="tx1" presStyleLbl="revTx" presStyleIdx="2" presStyleCnt="7"/>
      <dgm:spPr/>
    </dgm:pt>
    <dgm:pt modelId="{DC97B4B8-0D9A-41C1-92DE-11F0B4F2CA79}" type="pres">
      <dgm:prSet presAssocID="{82437551-1E30-42E8-B6E3-8A3A4C63CDD3}" presName="vert1" presStyleCnt="0"/>
      <dgm:spPr/>
    </dgm:pt>
    <dgm:pt modelId="{37BF1219-DCCC-41CB-B101-4DBCAB0B3A3F}" type="pres">
      <dgm:prSet presAssocID="{05C118E6-12D9-4E11-BAE3-ADC8BA03BA9B}" presName="thickLine" presStyleLbl="alignNode1" presStyleIdx="3" presStyleCnt="7"/>
      <dgm:spPr/>
    </dgm:pt>
    <dgm:pt modelId="{74251EBF-EDF5-4F17-808A-DD5B3E173384}" type="pres">
      <dgm:prSet presAssocID="{05C118E6-12D9-4E11-BAE3-ADC8BA03BA9B}" presName="horz1" presStyleCnt="0"/>
      <dgm:spPr/>
    </dgm:pt>
    <dgm:pt modelId="{01478C67-A94F-4C7C-A5AF-BD01299A8351}" type="pres">
      <dgm:prSet presAssocID="{05C118E6-12D9-4E11-BAE3-ADC8BA03BA9B}" presName="tx1" presStyleLbl="revTx" presStyleIdx="3" presStyleCnt="7"/>
      <dgm:spPr/>
    </dgm:pt>
    <dgm:pt modelId="{D93C1909-ECF9-42B9-BF57-32E956C8024F}" type="pres">
      <dgm:prSet presAssocID="{05C118E6-12D9-4E11-BAE3-ADC8BA03BA9B}" presName="vert1" presStyleCnt="0"/>
      <dgm:spPr/>
    </dgm:pt>
    <dgm:pt modelId="{BF5DC0EF-E641-4B75-B7B8-196EE4EC0FF1}" type="pres">
      <dgm:prSet presAssocID="{BD4A8DC7-6D04-47E1-A80D-3858DFB27D64}" presName="thickLine" presStyleLbl="alignNode1" presStyleIdx="4" presStyleCnt="7"/>
      <dgm:spPr/>
    </dgm:pt>
    <dgm:pt modelId="{563A0A60-51B7-4534-9A4E-5DFBFADDFBA2}" type="pres">
      <dgm:prSet presAssocID="{BD4A8DC7-6D04-47E1-A80D-3858DFB27D64}" presName="horz1" presStyleCnt="0"/>
      <dgm:spPr/>
    </dgm:pt>
    <dgm:pt modelId="{80FDA3C1-B662-4DF1-98A8-8F2ED79D7AAA}" type="pres">
      <dgm:prSet presAssocID="{BD4A8DC7-6D04-47E1-A80D-3858DFB27D64}" presName="tx1" presStyleLbl="revTx" presStyleIdx="4" presStyleCnt="7"/>
      <dgm:spPr/>
    </dgm:pt>
    <dgm:pt modelId="{351310E1-6469-4C82-9CE2-D2C9B3A83FA9}" type="pres">
      <dgm:prSet presAssocID="{BD4A8DC7-6D04-47E1-A80D-3858DFB27D64}" presName="vert1" presStyleCnt="0"/>
      <dgm:spPr/>
    </dgm:pt>
    <dgm:pt modelId="{5C8A9179-F04F-40C6-A220-8FF886156A45}" type="pres">
      <dgm:prSet presAssocID="{0F65ADD9-1DE6-4AE5-909D-73411D427694}" presName="thickLine" presStyleLbl="alignNode1" presStyleIdx="5" presStyleCnt="7"/>
      <dgm:spPr/>
    </dgm:pt>
    <dgm:pt modelId="{A902C6C8-E017-40B3-8C36-5F3AB3946485}" type="pres">
      <dgm:prSet presAssocID="{0F65ADD9-1DE6-4AE5-909D-73411D427694}" presName="horz1" presStyleCnt="0"/>
      <dgm:spPr/>
    </dgm:pt>
    <dgm:pt modelId="{F30293B9-4673-4F4F-918F-A2238254967A}" type="pres">
      <dgm:prSet presAssocID="{0F65ADD9-1DE6-4AE5-909D-73411D427694}" presName="tx1" presStyleLbl="revTx" presStyleIdx="5" presStyleCnt="7"/>
      <dgm:spPr/>
    </dgm:pt>
    <dgm:pt modelId="{FE48F929-6827-4302-A7D5-E1B637FF5CAA}" type="pres">
      <dgm:prSet presAssocID="{0F65ADD9-1DE6-4AE5-909D-73411D427694}" presName="vert1" presStyleCnt="0"/>
      <dgm:spPr/>
    </dgm:pt>
    <dgm:pt modelId="{9639259C-4EBC-4123-A8AB-85B94192C4B9}" type="pres">
      <dgm:prSet presAssocID="{E4C2F5E5-FE33-4801-89E0-C40D2408E07C}" presName="thickLine" presStyleLbl="alignNode1" presStyleIdx="6" presStyleCnt="7"/>
      <dgm:spPr/>
    </dgm:pt>
    <dgm:pt modelId="{1CFDD70B-6C28-4E70-9F39-7D1C382CBAFC}" type="pres">
      <dgm:prSet presAssocID="{E4C2F5E5-FE33-4801-89E0-C40D2408E07C}" presName="horz1" presStyleCnt="0"/>
      <dgm:spPr/>
    </dgm:pt>
    <dgm:pt modelId="{C21302CB-4AFA-4EC6-8A9E-7F07F40B08FD}" type="pres">
      <dgm:prSet presAssocID="{E4C2F5E5-FE33-4801-89E0-C40D2408E07C}" presName="tx1" presStyleLbl="revTx" presStyleIdx="6" presStyleCnt="7"/>
      <dgm:spPr/>
    </dgm:pt>
    <dgm:pt modelId="{E9C98746-9F21-4423-8CD3-77E2A6622B45}" type="pres">
      <dgm:prSet presAssocID="{E4C2F5E5-FE33-4801-89E0-C40D2408E07C}" presName="vert1" presStyleCnt="0"/>
      <dgm:spPr/>
    </dgm:pt>
  </dgm:ptLst>
  <dgm:cxnLst>
    <dgm:cxn modelId="{47D9261A-AEF5-4879-A359-AC5A4AF3A75D}" type="presOf" srcId="{BD4A8DC7-6D04-47E1-A80D-3858DFB27D64}" destId="{80FDA3C1-B662-4DF1-98A8-8F2ED79D7AAA}" srcOrd="0" destOrd="0" presId="urn:microsoft.com/office/officeart/2008/layout/LinedList"/>
    <dgm:cxn modelId="{A4587F24-7231-4A36-B32B-704301BA6AB1}" type="presOf" srcId="{0F65ADD9-1DE6-4AE5-909D-73411D427694}" destId="{F30293B9-4673-4F4F-918F-A2238254967A}" srcOrd="0" destOrd="0" presId="urn:microsoft.com/office/officeart/2008/layout/LinedList"/>
    <dgm:cxn modelId="{4EF49839-9AA6-45E5-89F0-0B9D66601448}" type="presOf" srcId="{93480319-8DDB-4A07-BF84-B05AD29A943E}" destId="{E4EA3A6D-0E3F-4EA5-8CDB-23ED7702F1DB}" srcOrd="0" destOrd="0" presId="urn:microsoft.com/office/officeart/2008/layout/LinedList"/>
    <dgm:cxn modelId="{17CD5849-CD28-4887-A695-0C242FDE3904}" type="presOf" srcId="{05C118E6-12D9-4E11-BAE3-ADC8BA03BA9B}" destId="{01478C67-A94F-4C7C-A5AF-BD01299A8351}" srcOrd="0" destOrd="0" presId="urn:microsoft.com/office/officeart/2008/layout/LinedList"/>
    <dgm:cxn modelId="{E032CE6E-1DEE-463E-B390-687FF28D0F2C}" srcId="{41F21C9B-02EB-407E-8244-2DF9EA7BF7D9}" destId="{93480319-8DDB-4A07-BF84-B05AD29A943E}" srcOrd="0" destOrd="0" parTransId="{2FE748D6-0DA6-4ABF-A698-F4DB7733315D}" sibTransId="{F6FBF874-0C73-4292-A11A-A8D231811BB4}"/>
    <dgm:cxn modelId="{61F74C78-C299-4F46-A0C4-B7206F1D91BA}" srcId="{41F21C9B-02EB-407E-8244-2DF9EA7BF7D9}" destId="{E4C2F5E5-FE33-4801-89E0-C40D2408E07C}" srcOrd="6" destOrd="0" parTransId="{B6BE09BD-79C9-48F0-968F-3A8023A9E86A}" sibTransId="{299F1400-A507-49B6-B6C7-8F3EE8C6BA0F}"/>
    <dgm:cxn modelId="{6663D3A6-D95F-4D08-8F4C-6347919E46B0}" type="presOf" srcId="{E4C2F5E5-FE33-4801-89E0-C40D2408E07C}" destId="{C21302CB-4AFA-4EC6-8A9E-7F07F40B08FD}" srcOrd="0" destOrd="0" presId="urn:microsoft.com/office/officeart/2008/layout/LinedList"/>
    <dgm:cxn modelId="{FC652FAB-8915-484E-8A5E-2F31428101D5}" type="presOf" srcId="{FD1B64E6-6A0E-43B2-AAAB-1F40D4F71588}" destId="{EE0858B6-CE02-49D7-814C-790409769DAE}" srcOrd="0" destOrd="0" presId="urn:microsoft.com/office/officeart/2008/layout/LinedList"/>
    <dgm:cxn modelId="{0C1619B9-3F9E-4122-B231-3D2233977E3E}" type="presOf" srcId="{41F21C9B-02EB-407E-8244-2DF9EA7BF7D9}" destId="{C06B42B4-F613-492B-8AC5-BC7457DE5895}" srcOrd="0" destOrd="0" presId="urn:microsoft.com/office/officeart/2008/layout/LinedList"/>
    <dgm:cxn modelId="{4DFFF4C1-43CC-4B29-A532-050C6C5DA0DD}" type="presOf" srcId="{82437551-1E30-42E8-B6E3-8A3A4C63CDD3}" destId="{500DCDCC-960C-4196-8F3A-7E4D00CAA771}" srcOrd="0" destOrd="0" presId="urn:microsoft.com/office/officeart/2008/layout/LinedList"/>
    <dgm:cxn modelId="{D6DCB2C7-00B5-4962-8D57-A4FDA8144FD5}" srcId="{41F21C9B-02EB-407E-8244-2DF9EA7BF7D9}" destId="{82437551-1E30-42E8-B6E3-8A3A4C63CDD3}" srcOrd="2" destOrd="0" parTransId="{150F6FE1-B2FE-4B99-970D-3AB9CD42872F}" sibTransId="{6C0A0EF5-734C-4041-B933-34508CEFB6B0}"/>
    <dgm:cxn modelId="{7B3A6FD4-3CD0-4641-93DB-74DC1B22B95D}" srcId="{41F21C9B-02EB-407E-8244-2DF9EA7BF7D9}" destId="{FD1B64E6-6A0E-43B2-AAAB-1F40D4F71588}" srcOrd="1" destOrd="0" parTransId="{DE6A0F9A-7A14-45D9-A37D-F8FB6F7C73BA}" sibTransId="{DA042BAE-310E-4307-8FCD-02E0D223749F}"/>
    <dgm:cxn modelId="{E01B64DB-F9B7-4974-8B22-DBD85F510F40}" srcId="{41F21C9B-02EB-407E-8244-2DF9EA7BF7D9}" destId="{BD4A8DC7-6D04-47E1-A80D-3858DFB27D64}" srcOrd="4" destOrd="0" parTransId="{B3F6930A-A419-4F13-B44F-1E9DF06F9675}" sibTransId="{49848B1D-28DE-4A3A-B10B-3CB7E166681C}"/>
    <dgm:cxn modelId="{81C1CFEC-4E42-4A67-88F2-7848AE62CC42}" srcId="{41F21C9B-02EB-407E-8244-2DF9EA7BF7D9}" destId="{0F65ADD9-1DE6-4AE5-909D-73411D427694}" srcOrd="5" destOrd="0" parTransId="{A2BB9378-3B8C-40C4-8802-3F961E737294}" sibTransId="{2264EB98-CE52-4E75-AE7F-65959740A707}"/>
    <dgm:cxn modelId="{AA0814EE-F550-4B92-BC05-E7EC04E18BDA}" srcId="{41F21C9B-02EB-407E-8244-2DF9EA7BF7D9}" destId="{05C118E6-12D9-4E11-BAE3-ADC8BA03BA9B}" srcOrd="3" destOrd="0" parTransId="{0B7CB52D-1BCC-4212-8238-CA699A23EAB7}" sibTransId="{ECA8B8B5-F2F7-4350-A306-B928E083DDDF}"/>
    <dgm:cxn modelId="{CD077900-4E4D-421E-9884-5FBA9810E8E1}" type="presParOf" srcId="{C06B42B4-F613-492B-8AC5-BC7457DE5895}" destId="{8182B154-FFB2-42BB-9334-E8C97F442C32}" srcOrd="0" destOrd="0" presId="urn:microsoft.com/office/officeart/2008/layout/LinedList"/>
    <dgm:cxn modelId="{D0A96FD4-4B62-419B-8404-39DD3D2A140B}" type="presParOf" srcId="{C06B42B4-F613-492B-8AC5-BC7457DE5895}" destId="{3FF332BC-929C-432C-B92E-3A58AC988009}" srcOrd="1" destOrd="0" presId="urn:microsoft.com/office/officeart/2008/layout/LinedList"/>
    <dgm:cxn modelId="{2EEAA537-B3DC-42F0-A9B4-A0551D17B4B8}" type="presParOf" srcId="{3FF332BC-929C-432C-B92E-3A58AC988009}" destId="{E4EA3A6D-0E3F-4EA5-8CDB-23ED7702F1DB}" srcOrd="0" destOrd="0" presId="urn:microsoft.com/office/officeart/2008/layout/LinedList"/>
    <dgm:cxn modelId="{8C0CEBFA-97F8-48D2-9FF5-5CF20B159951}" type="presParOf" srcId="{3FF332BC-929C-432C-B92E-3A58AC988009}" destId="{112EEAEF-048B-4AAD-94DC-98253BBA3D09}" srcOrd="1" destOrd="0" presId="urn:microsoft.com/office/officeart/2008/layout/LinedList"/>
    <dgm:cxn modelId="{D21938ED-F4F0-4010-A86C-82D9617F0835}" type="presParOf" srcId="{C06B42B4-F613-492B-8AC5-BC7457DE5895}" destId="{6A20FE99-0720-4574-8630-506715128174}" srcOrd="2" destOrd="0" presId="urn:microsoft.com/office/officeart/2008/layout/LinedList"/>
    <dgm:cxn modelId="{DE0A212B-98F3-4CF9-885B-B81108EB393C}" type="presParOf" srcId="{C06B42B4-F613-492B-8AC5-BC7457DE5895}" destId="{6AB5121D-4436-4C60-8CA7-AF4EB629C97C}" srcOrd="3" destOrd="0" presId="urn:microsoft.com/office/officeart/2008/layout/LinedList"/>
    <dgm:cxn modelId="{F4441F69-853D-4D80-AE55-540ADCCFFC9C}" type="presParOf" srcId="{6AB5121D-4436-4C60-8CA7-AF4EB629C97C}" destId="{EE0858B6-CE02-49D7-814C-790409769DAE}" srcOrd="0" destOrd="0" presId="urn:microsoft.com/office/officeart/2008/layout/LinedList"/>
    <dgm:cxn modelId="{2ECCA3BE-BCD6-4258-A88C-10609DD2C98D}" type="presParOf" srcId="{6AB5121D-4436-4C60-8CA7-AF4EB629C97C}" destId="{65D8F85F-E037-4836-8070-3404301B7CE4}" srcOrd="1" destOrd="0" presId="urn:microsoft.com/office/officeart/2008/layout/LinedList"/>
    <dgm:cxn modelId="{739246E7-3BD1-4299-A65C-C63EEB74C2F5}" type="presParOf" srcId="{C06B42B4-F613-492B-8AC5-BC7457DE5895}" destId="{2EB0E330-25FE-4660-890F-1E60DA1EC31D}" srcOrd="4" destOrd="0" presId="urn:microsoft.com/office/officeart/2008/layout/LinedList"/>
    <dgm:cxn modelId="{08DAB78C-292A-4A9E-A0CB-5F0804FA80A8}" type="presParOf" srcId="{C06B42B4-F613-492B-8AC5-BC7457DE5895}" destId="{4224A0CB-4444-4748-A006-5FE57A57636F}" srcOrd="5" destOrd="0" presId="urn:microsoft.com/office/officeart/2008/layout/LinedList"/>
    <dgm:cxn modelId="{23661C8F-A4A2-4836-9EDF-ABD0B64FC900}" type="presParOf" srcId="{4224A0CB-4444-4748-A006-5FE57A57636F}" destId="{500DCDCC-960C-4196-8F3A-7E4D00CAA771}" srcOrd="0" destOrd="0" presId="urn:microsoft.com/office/officeart/2008/layout/LinedList"/>
    <dgm:cxn modelId="{8E464C84-9CF1-47EF-A231-D07DCE008741}" type="presParOf" srcId="{4224A0CB-4444-4748-A006-5FE57A57636F}" destId="{DC97B4B8-0D9A-41C1-92DE-11F0B4F2CA79}" srcOrd="1" destOrd="0" presId="urn:microsoft.com/office/officeart/2008/layout/LinedList"/>
    <dgm:cxn modelId="{1769750E-2C76-419B-97BB-A177181F74E1}" type="presParOf" srcId="{C06B42B4-F613-492B-8AC5-BC7457DE5895}" destId="{37BF1219-DCCC-41CB-B101-4DBCAB0B3A3F}" srcOrd="6" destOrd="0" presId="urn:microsoft.com/office/officeart/2008/layout/LinedList"/>
    <dgm:cxn modelId="{76AFD1EA-51E1-4EAB-8C0D-72A65F291B8B}" type="presParOf" srcId="{C06B42B4-F613-492B-8AC5-BC7457DE5895}" destId="{74251EBF-EDF5-4F17-808A-DD5B3E173384}" srcOrd="7" destOrd="0" presId="urn:microsoft.com/office/officeart/2008/layout/LinedList"/>
    <dgm:cxn modelId="{1896898F-F50E-440B-A25B-62F2B58CD059}" type="presParOf" srcId="{74251EBF-EDF5-4F17-808A-DD5B3E173384}" destId="{01478C67-A94F-4C7C-A5AF-BD01299A8351}" srcOrd="0" destOrd="0" presId="urn:microsoft.com/office/officeart/2008/layout/LinedList"/>
    <dgm:cxn modelId="{3C28C2AA-8DD7-444E-A47D-2930D898487B}" type="presParOf" srcId="{74251EBF-EDF5-4F17-808A-DD5B3E173384}" destId="{D93C1909-ECF9-42B9-BF57-32E956C8024F}" srcOrd="1" destOrd="0" presId="urn:microsoft.com/office/officeart/2008/layout/LinedList"/>
    <dgm:cxn modelId="{46967489-0F4E-43CA-A9A6-0E9B5638AD51}" type="presParOf" srcId="{C06B42B4-F613-492B-8AC5-BC7457DE5895}" destId="{BF5DC0EF-E641-4B75-B7B8-196EE4EC0FF1}" srcOrd="8" destOrd="0" presId="urn:microsoft.com/office/officeart/2008/layout/LinedList"/>
    <dgm:cxn modelId="{42DE30E8-4150-4A18-BE46-5E19CB48681C}" type="presParOf" srcId="{C06B42B4-F613-492B-8AC5-BC7457DE5895}" destId="{563A0A60-51B7-4534-9A4E-5DFBFADDFBA2}" srcOrd="9" destOrd="0" presId="urn:microsoft.com/office/officeart/2008/layout/LinedList"/>
    <dgm:cxn modelId="{DB1D3796-564B-4C1C-A6AB-C0FC4FC104D9}" type="presParOf" srcId="{563A0A60-51B7-4534-9A4E-5DFBFADDFBA2}" destId="{80FDA3C1-B662-4DF1-98A8-8F2ED79D7AAA}" srcOrd="0" destOrd="0" presId="urn:microsoft.com/office/officeart/2008/layout/LinedList"/>
    <dgm:cxn modelId="{9BF33DFF-2E4D-4DF2-AB8F-F41FE2F0BCE5}" type="presParOf" srcId="{563A0A60-51B7-4534-9A4E-5DFBFADDFBA2}" destId="{351310E1-6469-4C82-9CE2-D2C9B3A83FA9}" srcOrd="1" destOrd="0" presId="urn:microsoft.com/office/officeart/2008/layout/LinedList"/>
    <dgm:cxn modelId="{E030F6D3-EB7A-4983-8766-3598EA6CCF4E}" type="presParOf" srcId="{C06B42B4-F613-492B-8AC5-BC7457DE5895}" destId="{5C8A9179-F04F-40C6-A220-8FF886156A45}" srcOrd="10" destOrd="0" presId="urn:microsoft.com/office/officeart/2008/layout/LinedList"/>
    <dgm:cxn modelId="{17344E7A-D716-4C8A-80CD-826B10AEE1F2}" type="presParOf" srcId="{C06B42B4-F613-492B-8AC5-BC7457DE5895}" destId="{A902C6C8-E017-40B3-8C36-5F3AB3946485}" srcOrd="11" destOrd="0" presId="urn:microsoft.com/office/officeart/2008/layout/LinedList"/>
    <dgm:cxn modelId="{BF5D72FF-98E8-45A0-9EFD-FF050C04341E}" type="presParOf" srcId="{A902C6C8-E017-40B3-8C36-5F3AB3946485}" destId="{F30293B9-4673-4F4F-918F-A2238254967A}" srcOrd="0" destOrd="0" presId="urn:microsoft.com/office/officeart/2008/layout/LinedList"/>
    <dgm:cxn modelId="{362BD1F7-2722-4CA7-8619-0501B9C00596}" type="presParOf" srcId="{A902C6C8-E017-40B3-8C36-5F3AB3946485}" destId="{FE48F929-6827-4302-A7D5-E1B637FF5CAA}" srcOrd="1" destOrd="0" presId="urn:microsoft.com/office/officeart/2008/layout/LinedList"/>
    <dgm:cxn modelId="{C99192FD-33E7-48D4-862A-AE3C4DC9596D}" type="presParOf" srcId="{C06B42B4-F613-492B-8AC5-BC7457DE5895}" destId="{9639259C-4EBC-4123-A8AB-85B94192C4B9}" srcOrd="12" destOrd="0" presId="urn:microsoft.com/office/officeart/2008/layout/LinedList"/>
    <dgm:cxn modelId="{3B3794C0-FEE9-421A-BB4B-DAD7A0A04E7C}" type="presParOf" srcId="{C06B42B4-F613-492B-8AC5-BC7457DE5895}" destId="{1CFDD70B-6C28-4E70-9F39-7D1C382CBAFC}" srcOrd="13" destOrd="0" presId="urn:microsoft.com/office/officeart/2008/layout/LinedList"/>
    <dgm:cxn modelId="{47748751-D1E4-403C-B9B5-6310F82DEF68}" type="presParOf" srcId="{1CFDD70B-6C28-4E70-9F39-7D1C382CBAFC}" destId="{C21302CB-4AFA-4EC6-8A9E-7F07F40B08FD}" srcOrd="0" destOrd="0" presId="urn:microsoft.com/office/officeart/2008/layout/LinedList"/>
    <dgm:cxn modelId="{98D405FF-2BA6-4239-A201-2221CFED269E}" type="presParOf" srcId="{1CFDD70B-6C28-4E70-9F39-7D1C382CBAFC}" destId="{E9C98746-9F21-4423-8CD3-77E2A6622B45}"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63EF3-FC45-4D50-AA6A-ED1A56D4B191}">
      <dsp:nvSpPr>
        <dsp:cNvPr id="0" name=""/>
        <dsp:cNvSpPr/>
      </dsp:nvSpPr>
      <dsp:spPr>
        <a:xfrm>
          <a:off x="0" y="97909"/>
          <a:ext cx="6403994" cy="916110"/>
        </a:xfrm>
        <a:prstGeom prst="roundRect">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Aharoni"/>
              <a:cs typeface="Aharoni"/>
            </a:rPr>
            <a:t>How did you become the youth leader?</a:t>
          </a:r>
        </a:p>
      </dsp:txBody>
      <dsp:txXfrm>
        <a:off x="44721" y="142630"/>
        <a:ext cx="6314552" cy="826668"/>
      </dsp:txXfrm>
    </dsp:sp>
    <dsp:sp modelId="{CC5D205A-E31B-4359-B497-2408B4AB3059}">
      <dsp:nvSpPr>
        <dsp:cNvPr id="0" name=""/>
        <dsp:cNvSpPr/>
      </dsp:nvSpPr>
      <dsp:spPr>
        <a:xfrm>
          <a:off x="0" y="1091779"/>
          <a:ext cx="6403994" cy="916110"/>
        </a:xfrm>
        <a:prstGeom prst="roundRect">
          <a:avLst/>
        </a:prstGeom>
        <a:gradFill rotWithShape="0">
          <a:gsLst>
            <a:gs pos="0">
              <a:schemeClr val="accent2">
                <a:hueOff val="287373"/>
                <a:satOff val="-4693"/>
                <a:lumOff val="294"/>
                <a:alphaOff val="0"/>
                <a:tint val="96000"/>
                <a:satMod val="100000"/>
                <a:lumMod val="104000"/>
              </a:schemeClr>
            </a:gs>
            <a:gs pos="78000">
              <a:schemeClr val="accent2">
                <a:hueOff val="287373"/>
                <a:satOff val="-4693"/>
                <a:lumOff val="294"/>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Aharoni"/>
              <a:cs typeface="Aharoni"/>
            </a:rPr>
            <a:t>What makes a person a great youth leader?</a:t>
          </a:r>
        </a:p>
      </dsp:txBody>
      <dsp:txXfrm>
        <a:off x="44721" y="1136500"/>
        <a:ext cx="6314552" cy="826668"/>
      </dsp:txXfrm>
    </dsp:sp>
    <dsp:sp modelId="{0D62A848-09A7-4001-B8A2-E44566EBAE67}">
      <dsp:nvSpPr>
        <dsp:cNvPr id="0" name=""/>
        <dsp:cNvSpPr/>
      </dsp:nvSpPr>
      <dsp:spPr>
        <a:xfrm>
          <a:off x="0" y="2085649"/>
          <a:ext cx="6403994" cy="916110"/>
        </a:xfrm>
        <a:prstGeom prst="roundRect">
          <a:avLst/>
        </a:prstGeom>
        <a:gradFill rotWithShape="0">
          <a:gsLst>
            <a:gs pos="0">
              <a:schemeClr val="accent2">
                <a:hueOff val="574745"/>
                <a:satOff val="-9386"/>
                <a:lumOff val="588"/>
                <a:alphaOff val="0"/>
                <a:tint val="96000"/>
                <a:satMod val="100000"/>
                <a:lumMod val="104000"/>
              </a:schemeClr>
            </a:gs>
            <a:gs pos="78000">
              <a:schemeClr val="accent2">
                <a:hueOff val="574745"/>
                <a:satOff val="-9386"/>
                <a:lumOff val="588"/>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Aharoni"/>
              <a:cs typeface="Aharoni"/>
            </a:rPr>
            <a:t>What are the steps that can be taken to become a great youth leader?</a:t>
          </a:r>
        </a:p>
      </dsp:txBody>
      <dsp:txXfrm>
        <a:off x="44721" y="2130370"/>
        <a:ext cx="6314552" cy="826668"/>
      </dsp:txXfrm>
    </dsp:sp>
    <dsp:sp modelId="{536C97CD-A13C-49E4-BD1B-0BFA24430778}">
      <dsp:nvSpPr>
        <dsp:cNvPr id="0" name=""/>
        <dsp:cNvSpPr/>
      </dsp:nvSpPr>
      <dsp:spPr>
        <a:xfrm>
          <a:off x="0" y="3079519"/>
          <a:ext cx="6403994" cy="916110"/>
        </a:xfrm>
        <a:prstGeom prst="roundRect">
          <a:avLst/>
        </a:prstGeom>
        <a:gradFill rotWithShape="0">
          <a:gsLst>
            <a:gs pos="0">
              <a:schemeClr val="accent2">
                <a:hueOff val="862118"/>
                <a:satOff val="-14079"/>
                <a:lumOff val="882"/>
                <a:alphaOff val="0"/>
                <a:tint val="96000"/>
                <a:satMod val="100000"/>
                <a:lumMod val="104000"/>
              </a:schemeClr>
            </a:gs>
            <a:gs pos="78000">
              <a:schemeClr val="accent2">
                <a:hueOff val="862118"/>
                <a:satOff val="-14079"/>
                <a:lumOff val="882"/>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Aharoni"/>
              <a:cs typeface="Aharoni"/>
            </a:rPr>
            <a:t>Are you willing to improve your leadership skills?</a:t>
          </a:r>
        </a:p>
      </dsp:txBody>
      <dsp:txXfrm>
        <a:off x="44721" y="3124240"/>
        <a:ext cx="6314552" cy="826668"/>
      </dsp:txXfrm>
    </dsp:sp>
    <dsp:sp modelId="{3A4EED56-AC9F-42D2-8C73-15A25B5C4C4C}">
      <dsp:nvSpPr>
        <dsp:cNvPr id="0" name=""/>
        <dsp:cNvSpPr/>
      </dsp:nvSpPr>
      <dsp:spPr>
        <a:xfrm>
          <a:off x="0" y="4073389"/>
          <a:ext cx="6403994" cy="916110"/>
        </a:xfrm>
        <a:prstGeom prst="roundRect">
          <a:avLst/>
        </a:prstGeom>
        <a:gradFill rotWithShape="0">
          <a:gsLst>
            <a:gs pos="0">
              <a:schemeClr val="accent2">
                <a:hueOff val="1149490"/>
                <a:satOff val="-18772"/>
                <a:lumOff val="1176"/>
                <a:alphaOff val="0"/>
                <a:tint val="96000"/>
                <a:satMod val="100000"/>
                <a:lumMod val="104000"/>
              </a:schemeClr>
            </a:gs>
            <a:gs pos="78000">
              <a:schemeClr val="accent2">
                <a:hueOff val="1149490"/>
                <a:satOff val="-18772"/>
                <a:lumOff val="1176"/>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Aharoni"/>
              <a:cs typeface="Aharoni"/>
            </a:rPr>
            <a:t>Are you ready to jump in?</a:t>
          </a:r>
        </a:p>
      </dsp:txBody>
      <dsp:txXfrm>
        <a:off x="44721" y="4118110"/>
        <a:ext cx="6314552" cy="8266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2B154-FFB2-42BB-9334-E8C97F442C32}">
      <dsp:nvSpPr>
        <dsp:cNvPr id="0" name=""/>
        <dsp:cNvSpPr/>
      </dsp:nvSpPr>
      <dsp:spPr>
        <a:xfrm>
          <a:off x="0" y="665"/>
          <a:ext cx="629022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EA3A6D-0E3F-4EA5-8CDB-23ED7702F1DB}">
      <dsp:nvSpPr>
        <dsp:cNvPr id="0" name=""/>
        <dsp:cNvSpPr/>
      </dsp:nvSpPr>
      <dsp:spPr>
        <a:xfrm>
          <a:off x="0" y="665"/>
          <a:ext cx="6290226" cy="77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Somebody asked me to do it.</a:t>
          </a:r>
        </a:p>
      </dsp:txBody>
      <dsp:txXfrm>
        <a:off x="0" y="665"/>
        <a:ext cx="6290226" cy="778059"/>
      </dsp:txXfrm>
    </dsp:sp>
    <dsp:sp modelId="{6A20FE99-0720-4574-8630-506715128174}">
      <dsp:nvSpPr>
        <dsp:cNvPr id="0" name=""/>
        <dsp:cNvSpPr/>
      </dsp:nvSpPr>
      <dsp:spPr>
        <a:xfrm>
          <a:off x="0" y="778724"/>
          <a:ext cx="6290226" cy="0"/>
        </a:xfrm>
        <a:prstGeom prst="line">
          <a:avLst/>
        </a:prstGeom>
        <a:solidFill>
          <a:schemeClr val="accent2">
            <a:hueOff val="191582"/>
            <a:satOff val="-3129"/>
            <a:lumOff val="196"/>
            <a:alphaOff val="0"/>
          </a:schemeClr>
        </a:solidFill>
        <a:ln w="12700" cap="flat" cmpd="sng" algn="ctr">
          <a:solidFill>
            <a:schemeClr val="accent2">
              <a:hueOff val="191582"/>
              <a:satOff val="-3129"/>
              <a:lumOff val="19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0858B6-CE02-49D7-814C-790409769DAE}">
      <dsp:nvSpPr>
        <dsp:cNvPr id="0" name=""/>
        <dsp:cNvSpPr/>
      </dsp:nvSpPr>
      <dsp:spPr>
        <a:xfrm>
          <a:off x="0" y="778724"/>
          <a:ext cx="6290226" cy="77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I want to help young people today, Just like I was helped when I was young.</a:t>
          </a:r>
        </a:p>
      </dsp:txBody>
      <dsp:txXfrm>
        <a:off x="0" y="778724"/>
        <a:ext cx="6290226" cy="778059"/>
      </dsp:txXfrm>
    </dsp:sp>
    <dsp:sp modelId="{2EB0E330-25FE-4660-890F-1E60DA1EC31D}">
      <dsp:nvSpPr>
        <dsp:cNvPr id="0" name=""/>
        <dsp:cNvSpPr/>
      </dsp:nvSpPr>
      <dsp:spPr>
        <a:xfrm>
          <a:off x="0" y="1556783"/>
          <a:ext cx="6290226" cy="0"/>
        </a:xfrm>
        <a:prstGeom prst="line">
          <a:avLst/>
        </a:prstGeom>
        <a:solidFill>
          <a:schemeClr val="accent2">
            <a:hueOff val="383163"/>
            <a:satOff val="-6257"/>
            <a:lumOff val="392"/>
            <a:alphaOff val="0"/>
          </a:schemeClr>
        </a:solidFill>
        <a:ln w="12700" cap="flat" cmpd="sng" algn="ctr">
          <a:solidFill>
            <a:schemeClr val="accent2">
              <a:hueOff val="383163"/>
              <a:satOff val="-6257"/>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0DCDCC-960C-4196-8F3A-7E4D00CAA771}">
      <dsp:nvSpPr>
        <dsp:cNvPr id="0" name=""/>
        <dsp:cNvSpPr/>
      </dsp:nvSpPr>
      <dsp:spPr>
        <a:xfrm>
          <a:off x="0" y="1556783"/>
          <a:ext cx="6290226" cy="77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God called me to this.</a:t>
          </a:r>
        </a:p>
      </dsp:txBody>
      <dsp:txXfrm>
        <a:off x="0" y="1556783"/>
        <a:ext cx="6290226" cy="778059"/>
      </dsp:txXfrm>
    </dsp:sp>
    <dsp:sp modelId="{37BF1219-DCCC-41CB-B101-4DBCAB0B3A3F}">
      <dsp:nvSpPr>
        <dsp:cNvPr id="0" name=""/>
        <dsp:cNvSpPr/>
      </dsp:nvSpPr>
      <dsp:spPr>
        <a:xfrm>
          <a:off x="0" y="2334842"/>
          <a:ext cx="6290226" cy="0"/>
        </a:xfrm>
        <a:prstGeom prst="line">
          <a:avLst/>
        </a:prstGeom>
        <a:solidFill>
          <a:schemeClr val="accent2">
            <a:hueOff val="574745"/>
            <a:satOff val="-9386"/>
            <a:lumOff val="588"/>
            <a:alphaOff val="0"/>
          </a:schemeClr>
        </a:solidFill>
        <a:ln w="12700" cap="flat" cmpd="sng" algn="ctr">
          <a:solidFill>
            <a:schemeClr val="accent2">
              <a:hueOff val="574745"/>
              <a:satOff val="-9386"/>
              <a:lumOff val="5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478C67-A94F-4C7C-A5AF-BD01299A8351}">
      <dsp:nvSpPr>
        <dsp:cNvPr id="0" name=""/>
        <dsp:cNvSpPr/>
      </dsp:nvSpPr>
      <dsp:spPr>
        <a:xfrm>
          <a:off x="0" y="2334842"/>
          <a:ext cx="6290226" cy="77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I like kids.</a:t>
          </a:r>
        </a:p>
      </dsp:txBody>
      <dsp:txXfrm>
        <a:off x="0" y="2334842"/>
        <a:ext cx="6290226" cy="778059"/>
      </dsp:txXfrm>
    </dsp:sp>
    <dsp:sp modelId="{BF5DC0EF-E641-4B75-B7B8-196EE4EC0FF1}">
      <dsp:nvSpPr>
        <dsp:cNvPr id="0" name=""/>
        <dsp:cNvSpPr/>
      </dsp:nvSpPr>
      <dsp:spPr>
        <a:xfrm>
          <a:off x="0" y="3112902"/>
          <a:ext cx="6290226" cy="0"/>
        </a:xfrm>
        <a:prstGeom prst="line">
          <a:avLst/>
        </a:prstGeom>
        <a:solidFill>
          <a:schemeClr val="accent2">
            <a:hueOff val="766327"/>
            <a:satOff val="-12515"/>
            <a:lumOff val="784"/>
            <a:alphaOff val="0"/>
          </a:schemeClr>
        </a:solidFill>
        <a:ln w="12700" cap="flat" cmpd="sng" algn="ctr">
          <a:solidFill>
            <a:schemeClr val="accent2">
              <a:hueOff val="766327"/>
              <a:satOff val="-12515"/>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FDA3C1-B662-4DF1-98A8-8F2ED79D7AAA}">
      <dsp:nvSpPr>
        <dsp:cNvPr id="0" name=""/>
        <dsp:cNvSpPr/>
      </dsp:nvSpPr>
      <dsp:spPr>
        <a:xfrm>
          <a:off x="0" y="3112902"/>
          <a:ext cx="6290226" cy="77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IDK</a:t>
          </a:r>
        </a:p>
      </dsp:txBody>
      <dsp:txXfrm>
        <a:off x="0" y="3112902"/>
        <a:ext cx="6290226" cy="778059"/>
      </dsp:txXfrm>
    </dsp:sp>
    <dsp:sp modelId="{5C8A9179-F04F-40C6-A220-8FF886156A45}">
      <dsp:nvSpPr>
        <dsp:cNvPr id="0" name=""/>
        <dsp:cNvSpPr/>
      </dsp:nvSpPr>
      <dsp:spPr>
        <a:xfrm>
          <a:off x="0" y="3890961"/>
          <a:ext cx="6290226" cy="0"/>
        </a:xfrm>
        <a:prstGeom prst="line">
          <a:avLst/>
        </a:prstGeom>
        <a:solidFill>
          <a:schemeClr val="accent2">
            <a:hueOff val="957908"/>
            <a:satOff val="-15643"/>
            <a:lumOff val="980"/>
            <a:alphaOff val="0"/>
          </a:schemeClr>
        </a:solidFill>
        <a:ln w="12700" cap="flat" cmpd="sng" algn="ctr">
          <a:solidFill>
            <a:schemeClr val="accent2">
              <a:hueOff val="957908"/>
              <a:satOff val="-15643"/>
              <a:lumOff val="98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0293B9-4673-4F4F-918F-A2238254967A}">
      <dsp:nvSpPr>
        <dsp:cNvPr id="0" name=""/>
        <dsp:cNvSpPr/>
      </dsp:nvSpPr>
      <dsp:spPr>
        <a:xfrm>
          <a:off x="0" y="3890961"/>
          <a:ext cx="6290226" cy="77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Nobody else would do it, so that left me.</a:t>
          </a:r>
        </a:p>
      </dsp:txBody>
      <dsp:txXfrm>
        <a:off x="0" y="3890961"/>
        <a:ext cx="6290226" cy="778059"/>
      </dsp:txXfrm>
    </dsp:sp>
    <dsp:sp modelId="{9639259C-4EBC-4123-A8AB-85B94192C4B9}">
      <dsp:nvSpPr>
        <dsp:cNvPr id="0" name=""/>
        <dsp:cNvSpPr/>
      </dsp:nvSpPr>
      <dsp:spPr>
        <a:xfrm>
          <a:off x="0" y="4669020"/>
          <a:ext cx="6290226" cy="0"/>
        </a:xfrm>
        <a:prstGeom prst="line">
          <a:avLst/>
        </a:prstGeom>
        <a:solidFill>
          <a:schemeClr val="accent2">
            <a:hueOff val="1149490"/>
            <a:satOff val="-18772"/>
            <a:lumOff val="1176"/>
            <a:alphaOff val="0"/>
          </a:schemeClr>
        </a:solidFill>
        <a:ln w="12700" cap="flat" cmpd="sng" algn="ctr">
          <a:solidFill>
            <a:schemeClr val="accent2">
              <a:hueOff val="1149490"/>
              <a:satOff val="-18772"/>
              <a:lumOff val="11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1302CB-4AFA-4EC6-8A9E-7F07F40B08FD}">
      <dsp:nvSpPr>
        <dsp:cNvPr id="0" name=""/>
        <dsp:cNvSpPr/>
      </dsp:nvSpPr>
      <dsp:spPr>
        <a:xfrm>
          <a:off x="0" y="4669020"/>
          <a:ext cx="6290226" cy="77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I had a few ideas, so I thought I'd try them.</a:t>
          </a:r>
        </a:p>
      </dsp:txBody>
      <dsp:txXfrm>
        <a:off x="0" y="4669020"/>
        <a:ext cx="6290226" cy="77805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9/16/21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9/16/21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9/16/21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9/16/21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9/16/21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9/16/21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9/16/21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angdakilangpangako.blogspot.com/2018/01/chapter-3-leaders-worthy-of-following.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justintarte.com/2014/03/10-non-negotiable-leadership-qualities.html"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74220BB-5395-4F54-8045-343633A1BC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6782" y="-1"/>
            <a:ext cx="4245218"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266820" y="673240"/>
            <a:ext cx="3300981" cy="3446373"/>
          </a:xfrm>
          <a:noFill/>
          <a:ln w="19050">
            <a:noFill/>
            <a:prstDash val="dash"/>
          </a:ln>
        </p:spPr>
        <p:txBody>
          <a:bodyPr>
            <a:normAutofit/>
          </a:bodyPr>
          <a:lstStyle/>
          <a:p>
            <a:pPr algn="ctr"/>
            <a:r>
              <a:rPr lang="en-US" sz="4800" dirty="0">
                <a:solidFill>
                  <a:schemeClr val="bg1"/>
                </a:solidFill>
              </a:rPr>
              <a:t>Why be his leader?</a:t>
            </a:r>
            <a:br>
              <a:rPr lang="en-US" sz="4800" dirty="0">
                <a:solidFill>
                  <a:schemeClr val="bg1"/>
                </a:solidFill>
              </a:rPr>
            </a:br>
            <a:br>
              <a:rPr lang="en-US" sz="4800" dirty="0">
                <a:solidFill>
                  <a:schemeClr val="bg1"/>
                </a:solidFill>
              </a:rPr>
            </a:br>
            <a:endParaRPr lang="en-US" sz="4800" dirty="0">
              <a:solidFill>
                <a:schemeClr val="bg1"/>
              </a:solidFill>
            </a:endParaRPr>
          </a:p>
        </p:txBody>
      </p:sp>
      <p:pic>
        <p:nvPicPr>
          <p:cNvPr id="14" name="Picture 13">
            <a:extLst>
              <a:ext uri="{FF2B5EF4-FFF2-40B4-BE49-F238E27FC236}">
                <a16:creationId xmlns:a16="http://schemas.microsoft.com/office/drawing/2014/main" id="{9D892AF3-0287-4CB0-AD2F-775B64C6FD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3" name="Subtitle 2"/>
          <p:cNvSpPr>
            <a:spLocks noGrp="1"/>
          </p:cNvSpPr>
          <p:nvPr>
            <p:ph type="subTitle" idx="1"/>
          </p:nvPr>
        </p:nvSpPr>
        <p:spPr>
          <a:xfrm>
            <a:off x="8209311" y="3558896"/>
            <a:ext cx="3300980" cy="2058765"/>
          </a:xfrm>
          <a:noFill/>
          <a:ln w="19050">
            <a:noFill/>
            <a:prstDash val="dash"/>
          </a:ln>
        </p:spPr>
        <p:txBody>
          <a:bodyPr vert="horz" lIns="91440" tIns="45720" rIns="91440" bIns="45720" rtlCol="0" anchor="t">
            <a:normAutofit/>
          </a:bodyPr>
          <a:lstStyle/>
          <a:p>
            <a:pPr algn="ctr"/>
            <a:r>
              <a:rPr lang="en-US" sz="2400" dirty="0">
                <a:solidFill>
                  <a:schemeClr val="bg1"/>
                </a:solidFill>
              </a:rPr>
              <a:t>By: Jose Espinoza</a:t>
            </a:r>
          </a:p>
          <a:p>
            <a:pPr algn="ctr"/>
            <a:r>
              <a:rPr lang="en-US" sz="2400" dirty="0">
                <a:solidFill>
                  <a:schemeClr val="bg1"/>
                </a:solidFill>
              </a:rPr>
              <a:t>Chesapeake Conference</a:t>
            </a:r>
          </a:p>
        </p:txBody>
      </p:sp>
      <p:sp>
        <p:nvSpPr>
          <p:cNvPr id="16" name="Rectangle 15">
            <a:extLst>
              <a:ext uri="{FF2B5EF4-FFF2-40B4-BE49-F238E27FC236}">
                <a16:creationId xmlns:a16="http://schemas.microsoft.com/office/drawing/2014/main" id="{D477AA7E-6F59-438B-AE81-F002D6258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94678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ounded Rectangle 11">
            <a:extLst>
              <a:ext uri="{FF2B5EF4-FFF2-40B4-BE49-F238E27FC236}">
                <a16:creationId xmlns:a16="http://schemas.microsoft.com/office/drawing/2014/main" id="{C84439A1-773C-4E21-A179-0417A1864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8" y="643464"/>
            <a:ext cx="6638814" cy="5571072"/>
          </a:xfrm>
          <a:prstGeom prst="roundRect">
            <a:avLst>
              <a:gd name="adj" fmla="val 2403"/>
            </a:avLst>
          </a:prstGeom>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A picture containing icon&#10;&#10;Description automatically generated">
            <a:extLst>
              <a:ext uri="{FF2B5EF4-FFF2-40B4-BE49-F238E27FC236}">
                <a16:creationId xmlns:a16="http://schemas.microsoft.com/office/drawing/2014/main" id="{6DAEF95F-AF1F-42DD-BFEA-4B4E61292A9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293000" y="2094128"/>
            <a:ext cx="5339490" cy="2669745"/>
          </a:xfrm>
          <a:prstGeom prst="rect">
            <a:avLst/>
          </a:prstGeom>
        </p:spPr>
      </p:pic>
    </p:spTree>
    <p:extLst>
      <p:ext uri="{BB962C8B-B14F-4D97-AF65-F5344CB8AC3E}">
        <p14:creationId xmlns:p14="http://schemas.microsoft.com/office/powerpoint/2010/main" val="34023716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EFECDA1F-977F-40AF-840D-D05BB091D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B9FECD2-89B7-4AC3-8D54-9733D60AF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F54C189-4A4C-4899-9585-5281DA208D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F713F501-A481-498B-97AA-4307A4E02BA9}"/>
              </a:ext>
            </a:extLst>
          </p:cNvPr>
          <p:cNvSpPr>
            <a:spLocks noGrp="1"/>
          </p:cNvSpPr>
          <p:nvPr>
            <p:ph type="title"/>
          </p:nvPr>
        </p:nvSpPr>
        <p:spPr>
          <a:xfrm>
            <a:off x="762795" y="735619"/>
            <a:ext cx="10743406" cy="1321782"/>
          </a:xfrm>
        </p:spPr>
        <p:txBody>
          <a:bodyPr>
            <a:normAutofit/>
          </a:bodyPr>
          <a:lstStyle/>
          <a:p>
            <a:r>
              <a:rPr lang="en-US" dirty="0">
                <a:solidFill>
                  <a:schemeClr val="bg1"/>
                </a:solidFill>
                <a:latin typeface="Cooper Black"/>
              </a:rPr>
              <a:t>Good qualities of a good leader </a:t>
            </a:r>
            <a:endParaRPr lang="en-US" dirty="0">
              <a:solidFill>
                <a:schemeClr val="bg1"/>
              </a:solidFill>
            </a:endParaRPr>
          </a:p>
        </p:txBody>
      </p:sp>
      <p:pic>
        <p:nvPicPr>
          <p:cNvPr id="11" name="Picture 12" descr="Text&#10;&#10;Description automatically generated">
            <a:extLst>
              <a:ext uri="{FF2B5EF4-FFF2-40B4-BE49-F238E27FC236}">
                <a16:creationId xmlns:a16="http://schemas.microsoft.com/office/drawing/2014/main" id="{BD4D09F2-6B4C-4057-B120-F603B2704FE4}"/>
              </a:ext>
            </a:extLst>
          </p:cNvPr>
          <p:cNvPicPr>
            <a:picLocks noGrp="1" noChangeAspect="1"/>
          </p:cNvPicPr>
          <p:nvPr>
            <p:ph idx="1"/>
          </p:nvPr>
        </p:nvPicPr>
        <p:blipFill>
          <a:blip r:embed="rId3">
            <a:extLst>
              <a:ext uri="{837473B0-CC2E-450A-ABE3-18F120FF3D39}">
                <a1611:picAttrSrcUrl xmlns:a1611="http://schemas.microsoft.com/office/drawing/2016/11/main" r:id="rId4"/>
              </a:ext>
            </a:extLst>
          </a:blip>
          <a:stretch>
            <a:fillRect/>
          </a:stretch>
        </p:blipFill>
        <p:spPr>
          <a:xfrm>
            <a:off x="3779308" y="2743200"/>
            <a:ext cx="4633384" cy="3475038"/>
          </a:xfrm>
        </p:spPr>
      </p:pic>
      <p:sp>
        <p:nvSpPr>
          <p:cNvPr id="18" name="TextBox 17">
            <a:extLst>
              <a:ext uri="{FF2B5EF4-FFF2-40B4-BE49-F238E27FC236}">
                <a16:creationId xmlns:a16="http://schemas.microsoft.com/office/drawing/2014/main" id="{990EB1D1-C16C-4C8A-9C68-86400A7FB6B5}"/>
              </a:ext>
            </a:extLst>
          </p:cNvPr>
          <p:cNvSpPr txBox="1"/>
          <p:nvPr/>
        </p:nvSpPr>
        <p:spPr>
          <a:xfrm>
            <a:off x="267420" y="3243532"/>
            <a:ext cx="3591463"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i="1" dirty="0">
                <a:latin typeface="Cavolini"/>
                <a:cs typeface="Cavolini"/>
              </a:rPr>
              <a:t>Good Communication</a:t>
            </a:r>
            <a:endParaRPr lang="en-US"/>
          </a:p>
        </p:txBody>
      </p:sp>
      <p:sp>
        <p:nvSpPr>
          <p:cNvPr id="19" name="TextBox 18">
            <a:extLst>
              <a:ext uri="{FF2B5EF4-FFF2-40B4-BE49-F238E27FC236}">
                <a16:creationId xmlns:a16="http://schemas.microsoft.com/office/drawing/2014/main" id="{78B4B80D-CAD4-47F8-8F24-834F2DC869E2}"/>
              </a:ext>
            </a:extLst>
          </p:cNvPr>
          <p:cNvSpPr txBox="1"/>
          <p:nvPr/>
        </p:nvSpPr>
        <p:spPr>
          <a:xfrm>
            <a:off x="8692550" y="3243531"/>
            <a:ext cx="326078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i="1" dirty="0">
                <a:latin typeface="Cavolini"/>
                <a:cs typeface="Cavolini"/>
              </a:rPr>
              <a:t>Good Administration</a:t>
            </a:r>
          </a:p>
        </p:txBody>
      </p:sp>
    </p:spTree>
    <p:extLst>
      <p:ext uri="{BB962C8B-B14F-4D97-AF65-F5344CB8AC3E}">
        <p14:creationId xmlns:p14="http://schemas.microsoft.com/office/powerpoint/2010/main" val="55848126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EFECDA1F-977F-40AF-840D-D05BB091D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6000"/>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9">
            <a:extLst>
              <a:ext uri="{FF2B5EF4-FFF2-40B4-BE49-F238E27FC236}">
                <a16:creationId xmlns:a16="http://schemas.microsoft.com/office/drawing/2014/main" id="{BB9FECD2-89B7-4AC3-8D54-9733D60AF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6000"/>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1">
            <a:extLst>
              <a:ext uri="{FF2B5EF4-FFF2-40B4-BE49-F238E27FC236}">
                <a16:creationId xmlns:a16="http://schemas.microsoft.com/office/drawing/2014/main" id="{2F54C189-4A4C-4899-9585-5281DA208D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732F554E-00D2-4D68-A910-DA01DB53994C}"/>
              </a:ext>
            </a:extLst>
          </p:cNvPr>
          <p:cNvSpPr>
            <a:spLocks noGrp="1"/>
          </p:cNvSpPr>
          <p:nvPr>
            <p:ph type="title"/>
          </p:nvPr>
        </p:nvSpPr>
        <p:spPr>
          <a:xfrm>
            <a:off x="2186153" y="764373"/>
            <a:ext cx="9320048" cy="1293028"/>
          </a:xfrm>
        </p:spPr>
        <p:txBody>
          <a:bodyPr>
            <a:normAutofit/>
          </a:bodyPr>
          <a:lstStyle/>
          <a:p>
            <a:pPr algn="ctr"/>
            <a:r>
              <a:rPr lang="en-US" dirty="0">
                <a:solidFill>
                  <a:schemeClr val="bg1"/>
                </a:solidFill>
                <a:latin typeface="Kristen ITC"/>
              </a:rPr>
              <a:t>The perfect model</a:t>
            </a:r>
            <a:endParaRPr lang="en-US" dirty="0">
              <a:solidFill>
                <a:schemeClr val="bg1"/>
              </a:solidFill>
            </a:endParaRPr>
          </a:p>
        </p:txBody>
      </p:sp>
      <p:sp>
        <p:nvSpPr>
          <p:cNvPr id="3" name="Content Placeholder 2">
            <a:extLst>
              <a:ext uri="{FF2B5EF4-FFF2-40B4-BE49-F238E27FC236}">
                <a16:creationId xmlns:a16="http://schemas.microsoft.com/office/drawing/2014/main" id="{9F33552B-A26E-4DA3-AF25-F7DE089D09B0}"/>
              </a:ext>
            </a:extLst>
          </p:cNvPr>
          <p:cNvSpPr>
            <a:spLocks noGrp="1"/>
          </p:cNvSpPr>
          <p:nvPr>
            <p:ph idx="1"/>
          </p:nvPr>
        </p:nvSpPr>
        <p:spPr>
          <a:xfrm>
            <a:off x="685800" y="2743200"/>
            <a:ext cx="10820400" cy="3475485"/>
          </a:xfrm>
        </p:spPr>
        <p:txBody>
          <a:bodyPr vert="horz" lIns="91440" tIns="45720" rIns="91440" bIns="45720" rtlCol="0" anchor="t">
            <a:normAutofit/>
          </a:bodyPr>
          <a:lstStyle/>
          <a:p>
            <a:r>
              <a:rPr lang="en-US" dirty="0"/>
              <a:t>Jesus is the perfect role mode.  Study his life and you will be more and more like Him.</a:t>
            </a:r>
          </a:p>
          <a:p>
            <a:pPr marL="0" indent="0">
              <a:buNone/>
            </a:pPr>
            <a:endParaRPr lang="en-US" dirty="0"/>
          </a:p>
          <a:p>
            <a:r>
              <a:rPr lang="en-US" dirty="0"/>
              <a:t>A good place to start is in the Gospels.  A good commentary to read on the life of Christ is Desire of Ages by Ellen White.</a:t>
            </a:r>
          </a:p>
          <a:p>
            <a:endParaRPr lang="en-US" dirty="0"/>
          </a:p>
          <a:p>
            <a:r>
              <a:rPr lang="en-US" dirty="0"/>
              <a:t>The result: YOU WILL BECOME A GREAT LEADER FOR GOD!!!</a:t>
            </a:r>
          </a:p>
        </p:txBody>
      </p:sp>
    </p:spTree>
    <p:extLst>
      <p:ext uri="{BB962C8B-B14F-4D97-AF65-F5344CB8AC3E}">
        <p14:creationId xmlns:p14="http://schemas.microsoft.com/office/powerpoint/2010/main" val="226017941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84FA60-56E6-4C39-B1D1-F8DA36DE1F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913730A-6222-43B2-85BB-B1EB6E0D8008}"/>
              </a:ext>
            </a:extLst>
          </p:cNvPr>
          <p:cNvSpPr>
            <a:spLocks noGrp="1"/>
          </p:cNvSpPr>
          <p:nvPr>
            <p:ph idx="1"/>
          </p:nvPr>
        </p:nvSpPr>
        <p:spPr>
          <a:xfrm>
            <a:off x="1048749" y="2284223"/>
            <a:ext cx="9222535" cy="3845311"/>
          </a:xfrm>
        </p:spPr>
        <p:txBody>
          <a:bodyPr anchor="ctr">
            <a:normAutofit/>
          </a:bodyPr>
          <a:lstStyle/>
          <a:p>
            <a:r>
              <a:rPr lang="en-US" sz="3600" b="1" i="1" dirty="0"/>
              <a:t>"God sees not as man sees, for man looks at the outward appearance, but the LORD looks at the heart." I Samuel 16:7</a:t>
            </a:r>
          </a:p>
        </p:txBody>
      </p:sp>
      <p:pic>
        <p:nvPicPr>
          <p:cNvPr id="10" name="Picture 9">
            <a:extLst>
              <a:ext uri="{FF2B5EF4-FFF2-40B4-BE49-F238E27FC236}">
                <a16:creationId xmlns:a16="http://schemas.microsoft.com/office/drawing/2014/main" id="{287356FD-82C7-4E0B-9494-355CAE397DA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alphaModFix amt="75000"/>
            <a:extLst>
              <a:ext uri="{28A0092B-C50C-407E-A947-70E740481C1C}">
                <a14:useLocalDpi xmlns:a14="http://schemas.microsoft.com/office/drawing/2010/main" val="0"/>
              </a:ext>
            </a:extLst>
          </a:blip>
          <a:srcRect r="62946" b="15805"/>
          <a:stretch/>
        </p:blipFill>
        <p:spPr>
          <a:xfrm rot="5400000" flipH="1" flipV="1">
            <a:off x="8887991" y="3553991"/>
            <a:ext cx="4517571" cy="2090448"/>
          </a:xfrm>
          <a:prstGeom prst="rect">
            <a:avLst/>
          </a:prstGeom>
          <a:noFill/>
        </p:spPr>
      </p:pic>
      <p:sp>
        <p:nvSpPr>
          <p:cNvPr id="2" name="Title 1">
            <a:extLst>
              <a:ext uri="{FF2B5EF4-FFF2-40B4-BE49-F238E27FC236}">
                <a16:creationId xmlns:a16="http://schemas.microsoft.com/office/drawing/2014/main" id="{A5E41B7E-E910-45C8-BC10-748A6E423A5A}"/>
              </a:ext>
            </a:extLst>
          </p:cNvPr>
          <p:cNvSpPr>
            <a:spLocks noGrp="1"/>
          </p:cNvSpPr>
          <p:nvPr>
            <p:ph type="title"/>
          </p:nvPr>
        </p:nvSpPr>
        <p:spPr>
          <a:xfrm>
            <a:off x="1044618" y="415569"/>
            <a:ext cx="9241341" cy="1293028"/>
          </a:xfrm>
        </p:spPr>
        <p:txBody>
          <a:bodyPr>
            <a:normAutofit/>
          </a:bodyPr>
          <a:lstStyle/>
          <a:p>
            <a:pPr algn="ctr"/>
            <a:r>
              <a:rPr lang="en-US" sz="6000" dirty="0">
                <a:latin typeface="Amasis MT Pro Black"/>
              </a:rPr>
              <a:t>A promise</a:t>
            </a:r>
          </a:p>
        </p:txBody>
      </p:sp>
    </p:spTree>
    <p:extLst>
      <p:ext uri="{BB962C8B-B14F-4D97-AF65-F5344CB8AC3E}">
        <p14:creationId xmlns:p14="http://schemas.microsoft.com/office/powerpoint/2010/main" val="2584429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30BD2399-7475-404C-BAC9-E55E167692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0">
            <a:extLst>
              <a:ext uri="{FF2B5EF4-FFF2-40B4-BE49-F238E27FC236}">
                <a16:creationId xmlns:a16="http://schemas.microsoft.com/office/drawing/2014/main" id="{0D748104-6E76-4AD9-9940-82154F97E7C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39D23720-AF78-4132-8015-3AEC2415771D}"/>
              </a:ext>
            </a:extLst>
          </p:cNvPr>
          <p:cNvSpPr>
            <a:spLocks noGrp="1"/>
          </p:cNvSpPr>
          <p:nvPr>
            <p:ph type="title"/>
          </p:nvPr>
        </p:nvSpPr>
        <p:spPr>
          <a:xfrm>
            <a:off x="685800" y="1066163"/>
            <a:ext cx="3306744" cy="5148371"/>
          </a:xfrm>
        </p:spPr>
        <p:txBody>
          <a:bodyPr>
            <a:normAutofit/>
          </a:bodyPr>
          <a:lstStyle/>
          <a:p>
            <a:pPr algn="ctr"/>
            <a:r>
              <a:rPr lang="en-US" sz="3600" b="1" dirty="0"/>
              <a:t>Questions to consider</a:t>
            </a:r>
          </a:p>
        </p:txBody>
      </p:sp>
      <p:graphicFrame>
        <p:nvGraphicFramePr>
          <p:cNvPr id="22" name="Content Placeholder 2">
            <a:extLst>
              <a:ext uri="{FF2B5EF4-FFF2-40B4-BE49-F238E27FC236}">
                <a16:creationId xmlns:a16="http://schemas.microsoft.com/office/drawing/2014/main" id="{DA98C824-49B5-4A71-8018-C9802C1D5368}"/>
              </a:ext>
            </a:extLst>
          </p:cNvPr>
          <p:cNvGraphicFramePr>
            <a:graphicFrameLocks noGrp="1"/>
          </p:cNvGraphicFramePr>
          <p:nvPr>
            <p:ph idx="1"/>
            <p:extLst>
              <p:ext uri="{D42A27DB-BD31-4B8C-83A1-F6EECF244321}">
                <p14:modId xmlns:p14="http://schemas.microsoft.com/office/powerpoint/2010/main" val="2455512561"/>
              </p:ext>
            </p:extLst>
          </p:nvPr>
        </p:nvGraphicFramePr>
        <p:xfrm>
          <a:off x="4678344" y="1127125"/>
          <a:ext cx="6403994" cy="5087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328896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ounded Rectangle 14">
            <a:extLst>
              <a:ext uri="{FF2B5EF4-FFF2-40B4-BE49-F238E27FC236}">
                <a16:creationId xmlns:a16="http://schemas.microsoft.com/office/drawing/2014/main" id="{843DD86A-8FAA-443F-9211-42A2AE8A7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oundRect">
            <a:avLst>
              <a:gd name="adj" fmla="val 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2A13AAE-18EB-4BDF-BAF7-F2F97B8D00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chemeClr val="tx1"/>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0F5C1B21-B0DB-4206-99EE-C13D67038B9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1975"/>
          <a:stretch/>
        </p:blipFill>
        <p:spPr>
          <a:xfrm>
            <a:off x="0" y="0"/>
            <a:ext cx="4636008" cy="1441450"/>
          </a:xfrm>
          <a:prstGeom prst="rect">
            <a:avLst/>
          </a:prstGeom>
        </p:spPr>
      </p:pic>
      <p:pic>
        <p:nvPicPr>
          <p:cNvPr id="22" name="Picture 21">
            <a:extLst>
              <a:ext uri="{FF2B5EF4-FFF2-40B4-BE49-F238E27FC236}">
                <a16:creationId xmlns:a16="http://schemas.microsoft.com/office/drawing/2014/main" id="{49261589-06E9-4B7C-A8F1-26648507B7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975"/>
          <a:stretch/>
        </p:blipFill>
        <p:spPr>
          <a:xfrm>
            <a:off x="0" y="4375150"/>
            <a:ext cx="4636008" cy="2482850"/>
          </a:xfrm>
          <a:prstGeom prst="rect">
            <a:avLst/>
          </a:prstGeom>
        </p:spPr>
      </p:pic>
      <p:sp>
        <p:nvSpPr>
          <p:cNvPr id="4" name="TextBox 3">
            <a:extLst>
              <a:ext uri="{FF2B5EF4-FFF2-40B4-BE49-F238E27FC236}">
                <a16:creationId xmlns:a16="http://schemas.microsoft.com/office/drawing/2014/main" id="{8743E5F4-5982-4FC0-B698-289882939494}"/>
              </a:ext>
            </a:extLst>
          </p:cNvPr>
          <p:cNvSpPr txBox="1"/>
          <p:nvPr/>
        </p:nvSpPr>
        <p:spPr>
          <a:xfrm>
            <a:off x="196970" y="735484"/>
            <a:ext cx="4284404" cy="546467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3600" b="1" cap="all" dirty="0">
                <a:solidFill>
                  <a:schemeClr val="bg1"/>
                </a:solidFill>
                <a:latin typeface="+mj-lt"/>
                <a:ea typeface="+mj-ea"/>
                <a:cs typeface="+mj-cs"/>
              </a:rPr>
              <a:t>Why are you a leader?</a:t>
            </a:r>
            <a:endParaRPr lang="en-US" dirty="0">
              <a:ea typeface="+mj-ea"/>
              <a:cs typeface="+mj-cs"/>
            </a:endParaRPr>
          </a:p>
          <a:p>
            <a:pPr algn="r" defTabSz="914400">
              <a:lnSpc>
                <a:spcPct val="90000"/>
              </a:lnSpc>
              <a:spcBef>
                <a:spcPct val="0"/>
              </a:spcBef>
              <a:spcAft>
                <a:spcPts val="600"/>
              </a:spcAft>
            </a:pPr>
            <a:endParaRPr lang="en-US" sz="3700" cap="all">
              <a:solidFill>
                <a:schemeClr val="bg1"/>
              </a:solidFill>
              <a:latin typeface="+mj-lt"/>
              <a:ea typeface="+mj-ea"/>
              <a:cs typeface="+mj-cs"/>
            </a:endParaRPr>
          </a:p>
        </p:txBody>
      </p:sp>
      <p:graphicFrame>
        <p:nvGraphicFramePr>
          <p:cNvPr id="12" name="Content Placeholder 2">
            <a:extLst>
              <a:ext uri="{FF2B5EF4-FFF2-40B4-BE49-F238E27FC236}">
                <a16:creationId xmlns:a16="http://schemas.microsoft.com/office/drawing/2014/main" id="{58107326-4487-47C9-82E5-90D4F21DF8AB}"/>
              </a:ext>
            </a:extLst>
          </p:cNvPr>
          <p:cNvGraphicFramePr>
            <a:graphicFrameLocks noGrp="1"/>
          </p:cNvGraphicFramePr>
          <p:nvPr>
            <p:ph idx="1"/>
            <p:extLst>
              <p:ext uri="{D42A27DB-BD31-4B8C-83A1-F6EECF244321}">
                <p14:modId xmlns:p14="http://schemas.microsoft.com/office/powerpoint/2010/main" val="1365154394"/>
              </p:ext>
            </p:extLst>
          </p:nvPr>
        </p:nvGraphicFramePr>
        <p:xfrm>
          <a:off x="5279472" y="746125"/>
          <a:ext cx="6290226" cy="54477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0685508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6" name="Rectangle 7">
            <a:extLst>
              <a:ext uri="{FF2B5EF4-FFF2-40B4-BE49-F238E27FC236}">
                <a16:creationId xmlns:a16="http://schemas.microsoft.com/office/drawing/2014/main" id="{26A3F16E-CC60-4737-8CBB-9568A351D3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B7D08F-4E26-48EC-A273-5E8FCE6874F0}"/>
              </a:ext>
            </a:extLst>
          </p:cNvPr>
          <p:cNvSpPr>
            <a:spLocks noGrp="1"/>
          </p:cNvSpPr>
          <p:nvPr>
            <p:ph type="title"/>
          </p:nvPr>
        </p:nvSpPr>
        <p:spPr>
          <a:xfrm>
            <a:off x="4090507" y="764372"/>
            <a:ext cx="7434070" cy="1432289"/>
          </a:xfrm>
        </p:spPr>
        <p:txBody>
          <a:bodyPr>
            <a:normAutofit/>
          </a:bodyPr>
          <a:lstStyle/>
          <a:p>
            <a:pPr algn="ctr"/>
            <a:r>
              <a:rPr lang="en-US" dirty="0">
                <a:latin typeface="Goudy Type"/>
              </a:rPr>
              <a:t>What do people look for in a leader?</a:t>
            </a:r>
            <a:endParaRPr lang="en-US" dirty="0"/>
          </a:p>
        </p:txBody>
      </p:sp>
      <p:sp>
        <p:nvSpPr>
          <p:cNvPr id="7" name="Rectangle 9">
            <a:extLst>
              <a:ext uri="{FF2B5EF4-FFF2-40B4-BE49-F238E27FC236}">
                <a16:creationId xmlns:a16="http://schemas.microsoft.com/office/drawing/2014/main" id="{C0DABE73-66EA-42B0-AB0A-9FB1C0AD7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1E4917B9-5D95-4999-9E13-3568EDD4234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531" r="43746" b="531"/>
          <a:stretch/>
        </p:blipFill>
        <p:spPr>
          <a:xfrm rot="5400000" flipH="1" flipV="1">
            <a:off x="-1264032" y="2187576"/>
            <a:ext cx="6857999" cy="2482850"/>
          </a:xfrm>
          <a:prstGeom prst="rect">
            <a:avLst/>
          </a:prstGeom>
        </p:spPr>
      </p:pic>
      <p:sp>
        <p:nvSpPr>
          <p:cNvPr id="3" name="Content Placeholder 2">
            <a:extLst>
              <a:ext uri="{FF2B5EF4-FFF2-40B4-BE49-F238E27FC236}">
                <a16:creationId xmlns:a16="http://schemas.microsoft.com/office/drawing/2014/main" id="{DD3970E4-8D93-4B25-9885-63F3976248F3}"/>
              </a:ext>
            </a:extLst>
          </p:cNvPr>
          <p:cNvSpPr>
            <a:spLocks noGrp="1"/>
          </p:cNvSpPr>
          <p:nvPr>
            <p:ph idx="1"/>
          </p:nvPr>
        </p:nvSpPr>
        <p:spPr>
          <a:xfrm>
            <a:off x="4090507" y="2628900"/>
            <a:ext cx="7454077" cy="3589785"/>
          </a:xfrm>
        </p:spPr>
        <p:txBody>
          <a:bodyPr vert="horz" lIns="91440" tIns="45720" rIns="91440" bIns="45720" rtlCol="0" anchor="t">
            <a:normAutofit/>
          </a:bodyPr>
          <a:lstStyle/>
          <a:p>
            <a:pPr marL="742950" indent="-742950">
              <a:buAutoNum type="arabicPeriod"/>
            </a:pPr>
            <a:r>
              <a:rPr lang="en-US" sz="3600" b="1" dirty="0">
                <a:latin typeface="Goudy Type"/>
              </a:rPr>
              <a:t>Honest</a:t>
            </a:r>
            <a:endParaRPr lang="en-US"/>
          </a:p>
          <a:p>
            <a:pPr marL="742950" indent="-742950">
              <a:buAutoNum type="arabicPeriod"/>
            </a:pPr>
            <a:r>
              <a:rPr lang="en-US" sz="3600" b="1" dirty="0">
                <a:latin typeface="Goudy Type"/>
              </a:rPr>
              <a:t>Forward-Looking</a:t>
            </a:r>
          </a:p>
          <a:p>
            <a:pPr marL="742950" indent="-742950">
              <a:buAutoNum type="arabicPeriod"/>
            </a:pPr>
            <a:r>
              <a:rPr lang="en-US" sz="3600" b="1" dirty="0">
                <a:latin typeface="Goudy Type"/>
              </a:rPr>
              <a:t>Inspiring</a:t>
            </a:r>
          </a:p>
          <a:p>
            <a:pPr marL="742950" indent="-742950">
              <a:buAutoNum type="arabicPeriod"/>
            </a:pPr>
            <a:r>
              <a:rPr lang="en-US" sz="3600" b="1" dirty="0">
                <a:latin typeface="Goudy Type"/>
              </a:rPr>
              <a:t>Competent</a:t>
            </a:r>
          </a:p>
        </p:txBody>
      </p:sp>
    </p:spTree>
    <p:extLst>
      <p:ext uri="{BB962C8B-B14F-4D97-AF65-F5344CB8AC3E}">
        <p14:creationId xmlns:p14="http://schemas.microsoft.com/office/powerpoint/2010/main" val="52654587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ounded Rectangle 14">
            <a:extLst>
              <a:ext uri="{FF2B5EF4-FFF2-40B4-BE49-F238E27FC236}">
                <a16:creationId xmlns:a16="http://schemas.microsoft.com/office/drawing/2014/main" id="{934B872D-6FE9-472A-9E92-342E41DA7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88DEBA6-2ED2-4FED-8AAB-2F855348DD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9" name="Picture 18">
            <a:extLst>
              <a:ext uri="{FF2B5EF4-FFF2-40B4-BE49-F238E27FC236}">
                <a16:creationId xmlns:a16="http://schemas.microsoft.com/office/drawing/2014/main" id="{32162F0F-A9B7-409A-AD12-ADD441861C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6697" r="55278"/>
          <a:stretch/>
        </p:blipFill>
        <p:spPr>
          <a:xfrm>
            <a:off x="0" y="4375150"/>
            <a:ext cx="4636008" cy="2482850"/>
          </a:xfrm>
          <a:prstGeom prst="rect">
            <a:avLst/>
          </a:prstGeom>
        </p:spPr>
      </p:pic>
      <p:sp>
        <p:nvSpPr>
          <p:cNvPr id="2" name="Title 1">
            <a:extLst>
              <a:ext uri="{FF2B5EF4-FFF2-40B4-BE49-F238E27FC236}">
                <a16:creationId xmlns:a16="http://schemas.microsoft.com/office/drawing/2014/main" id="{B544D189-AC4F-4553-9939-D9070FABDBE6}"/>
              </a:ext>
            </a:extLst>
          </p:cNvPr>
          <p:cNvSpPr>
            <a:spLocks noGrp="1"/>
          </p:cNvSpPr>
          <p:nvPr>
            <p:ph type="title"/>
          </p:nvPr>
        </p:nvSpPr>
        <p:spPr>
          <a:xfrm>
            <a:off x="643466" y="804334"/>
            <a:ext cx="3471333" cy="5249333"/>
          </a:xfrm>
        </p:spPr>
        <p:txBody>
          <a:bodyPr>
            <a:normAutofit/>
          </a:bodyPr>
          <a:lstStyle/>
          <a:p>
            <a:r>
              <a:rPr lang="en-US" b="1">
                <a:solidFill>
                  <a:srgbClr val="FFFFFF"/>
                </a:solidFill>
                <a:latin typeface="Amasis MT Pro Black"/>
                <a:cs typeface="Aharoni"/>
              </a:rPr>
              <a:t>Honest: integrity, trust</a:t>
            </a:r>
          </a:p>
        </p:txBody>
      </p:sp>
      <p:sp>
        <p:nvSpPr>
          <p:cNvPr id="3" name="Content Placeholder 2">
            <a:extLst>
              <a:ext uri="{FF2B5EF4-FFF2-40B4-BE49-F238E27FC236}">
                <a16:creationId xmlns:a16="http://schemas.microsoft.com/office/drawing/2014/main" id="{0D1747F6-8FD3-4A1D-94D9-E995AF80D8CA}"/>
              </a:ext>
            </a:extLst>
          </p:cNvPr>
          <p:cNvSpPr>
            <a:spLocks noGrp="1"/>
          </p:cNvSpPr>
          <p:nvPr>
            <p:ph idx="1"/>
          </p:nvPr>
        </p:nvSpPr>
        <p:spPr>
          <a:xfrm>
            <a:off x="5234722" y="804334"/>
            <a:ext cx="6271477" cy="5249333"/>
          </a:xfrm>
        </p:spPr>
        <p:txBody>
          <a:bodyPr anchor="ctr">
            <a:normAutofit/>
          </a:bodyPr>
          <a:lstStyle/>
          <a:p>
            <a:r>
              <a:rPr lang="en-US" b="1">
                <a:solidFill>
                  <a:schemeClr val="tx2"/>
                </a:solidFill>
              </a:rPr>
              <a:t>People expect you to tell the complete truth. This is the "single most important factor in the leader-constituent relationship."</a:t>
            </a:r>
          </a:p>
          <a:p>
            <a:pPr marL="0" indent="0">
              <a:buNone/>
            </a:pPr>
            <a:endParaRPr lang="en-US" b="1">
              <a:solidFill>
                <a:schemeClr val="tx2"/>
              </a:solidFill>
            </a:endParaRPr>
          </a:p>
          <a:p>
            <a:r>
              <a:rPr lang="en-US" b="1">
                <a:solidFill>
                  <a:schemeClr val="tx2"/>
                </a:solidFill>
              </a:rPr>
              <a:t>People need to know that you are a person of integrity. People expect you to be honest to the group and about the group.</a:t>
            </a:r>
          </a:p>
          <a:p>
            <a:pPr marL="0" indent="0">
              <a:buNone/>
            </a:pPr>
            <a:endParaRPr lang="en-US" b="1">
              <a:solidFill>
                <a:schemeClr val="tx2"/>
              </a:solidFill>
            </a:endParaRPr>
          </a:p>
          <a:p>
            <a:r>
              <a:rPr lang="en-US" b="1">
                <a:solidFill>
                  <a:schemeClr val="tx2"/>
                </a:solidFill>
              </a:rPr>
              <a:t>People expect you to build an atmosphere of trust.  The way you build an atmosphere of trust is by telling the truth.  And it is is an atmosphere of trust that people produce their best work.</a:t>
            </a:r>
          </a:p>
        </p:txBody>
      </p:sp>
    </p:spTree>
    <p:extLst>
      <p:ext uri="{BB962C8B-B14F-4D97-AF65-F5344CB8AC3E}">
        <p14:creationId xmlns:p14="http://schemas.microsoft.com/office/powerpoint/2010/main" val="297265787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ounded Rectangle 14">
            <a:extLst>
              <a:ext uri="{FF2B5EF4-FFF2-40B4-BE49-F238E27FC236}">
                <a16:creationId xmlns:a16="http://schemas.microsoft.com/office/drawing/2014/main" id="{637BD688-14A6-4B96-B8A2-3CD81C054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useBgFill="1">
        <p:nvSpPr>
          <p:cNvPr id="19" name="Rectangle 18">
            <a:extLst>
              <a:ext uri="{FF2B5EF4-FFF2-40B4-BE49-F238E27FC236}">
                <a16:creationId xmlns:a16="http://schemas.microsoft.com/office/drawing/2014/main" id="{B7B2544F-CA5E-40F6-9525-716A90C83F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21" name="Picture 20">
            <a:extLst>
              <a:ext uri="{FF2B5EF4-FFF2-40B4-BE49-F238E27FC236}">
                <a16:creationId xmlns:a16="http://schemas.microsoft.com/office/drawing/2014/main" id="{D2B93162-635C-46F5-97EC-E98C1659F1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1975"/>
          <a:stretch/>
        </p:blipFill>
        <p:spPr>
          <a:xfrm>
            <a:off x="0" y="4375150"/>
            <a:ext cx="4636008" cy="2482850"/>
          </a:xfrm>
          <a:prstGeom prst="rect">
            <a:avLst/>
          </a:prstGeom>
        </p:spPr>
      </p:pic>
      <p:sp>
        <p:nvSpPr>
          <p:cNvPr id="2" name="Title 1">
            <a:extLst>
              <a:ext uri="{FF2B5EF4-FFF2-40B4-BE49-F238E27FC236}">
                <a16:creationId xmlns:a16="http://schemas.microsoft.com/office/drawing/2014/main" id="{839002B6-071A-48E5-9753-251180E3EE29}"/>
              </a:ext>
            </a:extLst>
          </p:cNvPr>
          <p:cNvSpPr>
            <a:spLocks noGrp="1"/>
          </p:cNvSpPr>
          <p:nvPr>
            <p:ph type="title"/>
          </p:nvPr>
        </p:nvSpPr>
        <p:spPr>
          <a:xfrm>
            <a:off x="665922" y="987287"/>
            <a:ext cx="3548269" cy="4697896"/>
          </a:xfrm>
        </p:spPr>
        <p:txBody>
          <a:bodyPr>
            <a:normAutofit/>
          </a:bodyPr>
          <a:lstStyle/>
          <a:p>
            <a:r>
              <a:rPr lang="en-US" sz="3600">
                <a:latin typeface="Amasis MT Pro Black"/>
              </a:rPr>
              <a:t>Forward-looking: vision</a:t>
            </a:r>
            <a:endParaRPr lang="en-US" sz="3600"/>
          </a:p>
        </p:txBody>
      </p:sp>
      <p:sp>
        <p:nvSpPr>
          <p:cNvPr id="3" name="Content Placeholder 2">
            <a:extLst>
              <a:ext uri="{FF2B5EF4-FFF2-40B4-BE49-F238E27FC236}">
                <a16:creationId xmlns:a16="http://schemas.microsoft.com/office/drawing/2014/main" id="{247B0409-D1D3-41ED-B0BB-D6DE56BD7B70}"/>
              </a:ext>
            </a:extLst>
          </p:cNvPr>
          <p:cNvSpPr>
            <a:spLocks noGrp="1"/>
          </p:cNvSpPr>
          <p:nvPr>
            <p:ph idx="1"/>
          </p:nvPr>
        </p:nvSpPr>
        <p:spPr>
          <a:xfrm>
            <a:off x="5057825" y="987287"/>
            <a:ext cx="5755949" cy="4697895"/>
          </a:xfrm>
        </p:spPr>
        <p:txBody>
          <a:bodyPr anchor="ctr">
            <a:normAutofit/>
          </a:bodyPr>
          <a:lstStyle/>
          <a:p>
            <a:r>
              <a:rPr lang="en-US" sz="4000" b="1" dirty="0">
                <a:latin typeface="Goudy Type"/>
              </a:rPr>
              <a:t>People need to know where the group is going.  You must have a clear vision for the future of the group and be able to articulate it.</a:t>
            </a:r>
          </a:p>
          <a:p>
            <a:endParaRPr lang="en-US" sz="1800">
              <a:latin typeface="Century Gothic" panose="020B0502020202020204"/>
            </a:endParaRPr>
          </a:p>
        </p:txBody>
      </p:sp>
    </p:spTree>
    <p:extLst>
      <p:ext uri="{BB962C8B-B14F-4D97-AF65-F5344CB8AC3E}">
        <p14:creationId xmlns:p14="http://schemas.microsoft.com/office/powerpoint/2010/main" val="3770077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9ABD-30DD-4B57-B14D-323B26C93CD9}"/>
              </a:ext>
            </a:extLst>
          </p:cNvPr>
          <p:cNvSpPr>
            <a:spLocks noGrp="1"/>
          </p:cNvSpPr>
          <p:nvPr>
            <p:ph type="title"/>
          </p:nvPr>
        </p:nvSpPr>
        <p:spPr>
          <a:xfrm>
            <a:off x="681486" y="762000"/>
            <a:ext cx="10824714" cy="1295400"/>
          </a:xfrm>
        </p:spPr>
        <p:txBody>
          <a:bodyPr>
            <a:normAutofit fontScale="90000"/>
          </a:bodyPr>
          <a:lstStyle/>
          <a:p>
            <a:pPr algn="ctr"/>
            <a:r>
              <a:rPr lang="en-US" sz="8000" dirty="0">
                <a:latin typeface="Modern Love Caps"/>
              </a:rPr>
              <a:t>Inspiring:</a:t>
            </a:r>
            <a:br>
              <a:rPr lang="en-US" sz="8000" dirty="0">
                <a:latin typeface="Modern Love Caps"/>
              </a:rPr>
            </a:br>
            <a:r>
              <a:rPr lang="en-US" sz="2000" dirty="0">
                <a:latin typeface="Modern Love Caps"/>
              </a:rPr>
              <a:t>The youth group needs to be inspired. They need to want to go forward that clear vision of the future.</a:t>
            </a:r>
            <a:endParaRPr lang="en-US" sz="8000" dirty="0"/>
          </a:p>
        </p:txBody>
      </p:sp>
      <p:sp>
        <p:nvSpPr>
          <p:cNvPr id="3" name="Text Placeholder 2">
            <a:extLst>
              <a:ext uri="{FF2B5EF4-FFF2-40B4-BE49-F238E27FC236}">
                <a16:creationId xmlns:a16="http://schemas.microsoft.com/office/drawing/2014/main" id="{E7000071-9A57-4B18-AE37-85ABC33044D3}"/>
              </a:ext>
            </a:extLst>
          </p:cNvPr>
          <p:cNvSpPr>
            <a:spLocks noGrp="1"/>
          </p:cNvSpPr>
          <p:nvPr>
            <p:ph type="body" idx="1"/>
          </p:nvPr>
        </p:nvSpPr>
        <p:spPr>
          <a:xfrm>
            <a:off x="684372" y="2341952"/>
            <a:ext cx="5310028" cy="809535"/>
          </a:xfrm>
        </p:spPr>
        <p:txBody>
          <a:bodyPr vert="horz" lIns="91440" tIns="45720" rIns="91440" bIns="45720" rtlCol="0" anchor="b">
            <a:noAutofit/>
          </a:bodyPr>
          <a:lstStyle/>
          <a:p>
            <a:r>
              <a:rPr lang="en-US" sz="2400" b="1" dirty="0">
                <a:latin typeface="MV Boli"/>
                <a:cs typeface="MV Boli"/>
              </a:rPr>
              <a:t>ENTHUSIASM:</a:t>
            </a:r>
          </a:p>
          <a:p>
            <a:r>
              <a:rPr lang="en-US" sz="2400" b="1" dirty="0">
                <a:latin typeface="MV Boli"/>
                <a:cs typeface="MV Boli"/>
              </a:rPr>
              <a:t>How do you create enthusiasm?</a:t>
            </a:r>
          </a:p>
        </p:txBody>
      </p:sp>
      <p:sp>
        <p:nvSpPr>
          <p:cNvPr id="4" name="Content Placeholder 3">
            <a:extLst>
              <a:ext uri="{FF2B5EF4-FFF2-40B4-BE49-F238E27FC236}">
                <a16:creationId xmlns:a16="http://schemas.microsoft.com/office/drawing/2014/main" id="{AEE5FEE9-E1B0-4479-8184-813C8133287D}"/>
              </a:ext>
            </a:extLst>
          </p:cNvPr>
          <p:cNvSpPr>
            <a:spLocks noGrp="1"/>
          </p:cNvSpPr>
          <p:nvPr>
            <p:ph sz="half" idx="2"/>
          </p:nvPr>
        </p:nvSpPr>
        <p:spPr>
          <a:xfrm>
            <a:off x="685800" y="3290816"/>
            <a:ext cx="5311775" cy="3244170"/>
          </a:xfrm>
        </p:spPr>
        <p:txBody>
          <a:bodyPr vert="horz" lIns="91440" tIns="45720" rIns="91440" bIns="45720" rtlCol="0" anchor="t">
            <a:normAutofit fontScale="85000" lnSpcReduction="20000"/>
          </a:bodyPr>
          <a:lstStyle/>
          <a:p>
            <a:r>
              <a:rPr lang="en-US" dirty="0"/>
              <a:t>The word "enthusiasm" comes from the words: "</a:t>
            </a:r>
            <a:r>
              <a:rPr lang="en-US" dirty="0" err="1"/>
              <a:t>en</a:t>
            </a:r>
            <a:r>
              <a:rPr lang="en-US" dirty="0"/>
              <a:t>" "</a:t>
            </a:r>
            <a:r>
              <a:rPr lang="en-US" dirty="0" err="1"/>
              <a:t>theos</a:t>
            </a:r>
            <a:r>
              <a:rPr lang="en-US" dirty="0"/>
              <a:t>"-In God.  The way </a:t>
            </a:r>
            <a:r>
              <a:rPr lang="en-US" dirty="0" err="1"/>
              <a:t>yo</a:t>
            </a:r>
            <a:r>
              <a:rPr lang="en-US" dirty="0"/>
              <a:t> create inspiration is by emphasizing that "God" is "in" what you are doing.</a:t>
            </a:r>
          </a:p>
          <a:p>
            <a:r>
              <a:rPr lang="en-US" dirty="0"/>
              <a:t>If you can show people how God is in what you are doing-people will follow willingly. </a:t>
            </a:r>
          </a:p>
          <a:p>
            <a:r>
              <a:rPr lang="en-US" dirty="0"/>
              <a:t>God will use your own personality and style as you communicate to the group.</a:t>
            </a:r>
          </a:p>
          <a:p>
            <a:r>
              <a:rPr lang="en-US" dirty="0"/>
              <a:t>Remember the text, "and they shall call his name Emmanuel," which translated means, "God with us." Matthew 1:23</a:t>
            </a:r>
          </a:p>
        </p:txBody>
      </p:sp>
      <p:sp>
        <p:nvSpPr>
          <p:cNvPr id="5" name="Text Placeholder 4">
            <a:extLst>
              <a:ext uri="{FF2B5EF4-FFF2-40B4-BE49-F238E27FC236}">
                <a16:creationId xmlns:a16="http://schemas.microsoft.com/office/drawing/2014/main" id="{B0EB765A-1E8B-4A4C-ADA6-0E32F82AD670}"/>
              </a:ext>
            </a:extLst>
          </p:cNvPr>
          <p:cNvSpPr>
            <a:spLocks noGrp="1"/>
          </p:cNvSpPr>
          <p:nvPr>
            <p:ph type="body" sz="quarter" idx="3"/>
          </p:nvPr>
        </p:nvSpPr>
        <p:spPr>
          <a:xfrm>
            <a:off x="6170763" y="2341952"/>
            <a:ext cx="5335437" cy="809535"/>
          </a:xfrm>
        </p:spPr>
        <p:txBody>
          <a:bodyPr>
            <a:normAutofit fontScale="85000" lnSpcReduction="20000"/>
          </a:bodyPr>
          <a:lstStyle/>
          <a:p>
            <a:r>
              <a:rPr lang="en-US" b="1" dirty="0">
                <a:latin typeface="MV Boli"/>
                <a:cs typeface="MV Boli"/>
              </a:rPr>
              <a:t>MOTIVATION: </a:t>
            </a:r>
          </a:p>
          <a:p>
            <a:r>
              <a:rPr lang="en-US" b="1" dirty="0">
                <a:latin typeface="MV Boli"/>
                <a:cs typeface="MV Boli"/>
              </a:rPr>
              <a:t>How do you motivate people?</a:t>
            </a:r>
          </a:p>
        </p:txBody>
      </p:sp>
      <p:sp>
        <p:nvSpPr>
          <p:cNvPr id="6" name="Content Placeholder 5">
            <a:extLst>
              <a:ext uri="{FF2B5EF4-FFF2-40B4-BE49-F238E27FC236}">
                <a16:creationId xmlns:a16="http://schemas.microsoft.com/office/drawing/2014/main" id="{7AFFD9BF-71C7-4116-8BF0-460E62A479C0}"/>
              </a:ext>
            </a:extLst>
          </p:cNvPr>
          <p:cNvSpPr>
            <a:spLocks noGrp="1"/>
          </p:cNvSpPr>
          <p:nvPr>
            <p:ph sz="quarter" idx="4"/>
          </p:nvPr>
        </p:nvSpPr>
        <p:spPr>
          <a:xfrm>
            <a:off x="6172200" y="3290816"/>
            <a:ext cx="5334000" cy="3244170"/>
          </a:xfrm>
        </p:spPr>
        <p:txBody>
          <a:bodyPr vert="horz" lIns="91440" tIns="45720" rIns="91440" bIns="45720" rtlCol="0" anchor="t">
            <a:normAutofit fontScale="85000" lnSpcReduction="20000"/>
          </a:bodyPr>
          <a:lstStyle/>
          <a:p>
            <a:r>
              <a:rPr lang="en-US" dirty="0"/>
              <a:t>You motivate people by making promises, you are creating an atmosphere of hope.  Hope builds an expectation of joy.</a:t>
            </a:r>
          </a:p>
          <a:p>
            <a:r>
              <a:rPr lang="en-US" dirty="0"/>
              <a:t>The group must have something to look forward to that brings them enjoyment.</a:t>
            </a:r>
          </a:p>
          <a:p>
            <a:r>
              <a:rPr lang="en-US" dirty="0"/>
              <a:t>If you don't make any promises, the youth group will be boring and lifeless.  </a:t>
            </a:r>
          </a:p>
          <a:p>
            <a:r>
              <a:rPr lang="en-US" dirty="0"/>
              <a:t>The bible says we are saved by hope (Romans 8:24)</a:t>
            </a:r>
          </a:p>
        </p:txBody>
      </p:sp>
    </p:spTree>
    <p:extLst>
      <p:ext uri="{BB962C8B-B14F-4D97-AF65-F5344CB8AC3E}">
        <p14:creationId xmlns:p14="http://schemas.microsoft.com/office/powerpoint/2010/main" val="79660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96BB-F6E0-4C65-8BAF-C4EBAE4C9890}"/>
              </a:ext>
            </a:extLst>
          </p:cNvPr>
          <p:cNvSpPr>
            <a:spLocks noGrp="1"/>
          </p:cNvSpPr>
          <p:nvPr>
            <p:ph type="title"/>
          </p:nvPr>
        </p:nvSpPr>
        <p:spPr>
          <a:xfrm>
            <a:off x="120771" y="764373"/>
            <a:ext cx="11874258" cy="1293028"/>
          </a:xfrm>
        </p:spPr>
        <p:txBody>
          <a:bodyPr>
            <a:normAutofit fontScale="90000"/>
          </a:bodyPr>
          <a:lstStyle/>
          <a:p>
            <a:pPr algn="ctr"/>
            <a:r>
              <a:rPr lang="en-US" sz="6000" b="1" dirty="0">
                <a:latin typeface="MV Boli"/>
                <a:cs typeface="MV Boli"/>
              </a:rPr>
              <a:t>Competent:</a:t>
            </a:r>
            <a:br>
              <a:rPr lang="en-US" sz="6000" b="1" dirty="0">
                <a:latin typeface="MV Boli"/>
                <a:cs typeface="MV Boli"/>
              </a:rPr>
            </a:br>
            <a:r>
              <a:rPr lang="en-US" sz="4800" b="1" dirty="0">
                <a:latin typeface="Bradley Hand ITC"/>
                <a:ea typeface="Batang"/>
                <a:cs typeface="MV Boli"/>
              </a:rPr>
              <a:t>people skills, get the job done </a:t>
            </a:r>
            <a:endParaRPr lang="en-US" sz="4800" dirty="0"/>
          </a:p>
        </p:txBody>
      </p:sp>
      <p:sp>
        <p:nvSpPr>
          <p:cNvPr id="3" name="Content Placeholder 2">
            <a:extLst>
              <a:ext uri="{FF2B5EF4-FFF2-40B4-BE49-F238E27FC236}">
                <a16:creationId xmlns:a16="http://schemas.microsoft.com/office/drawing/2014/main" id="{6D36A362-C830-4EAE-80B0-C2B806EC3151}"/>
              </a:ext>
            </a:extLst>
          </p:cNvPr>
          <p:cNvSpPr>
            <a:spLocks noGrp="1"/>
          </p:cNvSpPr>
          <p:nvPr>
            <p:ph sz="half" idx="1"/>
          </p:nvPr>
        </p:nvSpPr>
        <p:spPr>
          <a:xfrm>
            <a:off x="297612" y="2194559"/>
            <a:ext cx="5750942" cy="4024125"/>
          </a:xfrm>
        </p:spPr>
        <p:txBody>
          <a:bodyPr vert="horz" lIns="91440" tIns="45720" rIns="91440" bIns="45720" rtlCol="0" anchor="t">
            <a:normAutofit fontScale="92500" lnSpcReduction="10000"/>
          </a:bodyPr>
          <a:lstStyle/>
          <a:p>
            <a:pPr marL="0" indent="0" algn="ctr">
              <a:buNone/>
            </a:pPr>
            <a:r>
              <a:rPr lang="en-US" b="1" i="1" u="sng" dirty="0">
                <a:latin typeface="Amasis MT Pro Black"/>
              </a:rPr>
              <a:t>Good people skills</a:t>
            </a:r>
            <a:endParaRPr lang="en-US" i="1" u="sng"/>
          </a:p>
          <a:p>
            <a:r>
              <a:rPr lang="en-US" dirty="0">
                <a:latin typeface="Amasis MT Pro Medium"/>
              </a:rPr>
              <a:t>Having good people skills is a higher value than job performance.</a:t>
            </a:r>
          </a:p>
          <a:p>
            <a:r>
              <a:rPr lang="en-US" dirty="0">
                <a:latin typeface="Amasis MT Pro Medium"/>
              </a:rPr>
              <a:t>Good people skills and good job performance go together.</a:t>
            </a:r>
          </a:p>
          <a:p>
            <a:r>
              <a:rPr lang="en-US" dirty="0">
                <a:latin typeface="Amasis MT Pro Medium"/>
              </a:rPr>
              <a:t>How do you develop good people skills?</a:t>
            </a:r>
          </a:p>
          <a:p>
            <a:pPr lvl="2"/>
            <a:r>
              <a:rPr lang="en-US" dirty="0">
                <a:latin typeface="Amasis MT Pro Medium"/>
              </a:rPr>
              <a:t>You listen to people when they are talking.</a:t>
            </a:r>
          </a:p>
          <a:p>
            <a:pPr lvl="2"/>
            <a:r>
              <a:rPr lang="en-US" dirty="0">
                <a:latin typeface="Amasis MT Pro Medium"/>
              </a:rPr>
              <a:t>You make decisions as a group.</a:t>
            </a:r>
          </a:p>
          <a:p>
            <a:pPr lvl="2"/>
            <a:r>
              <a:rPr lang="en-US" dirty="0">
                <a:latin typeface="Amasis MT Pro Medium"/>
              </a:rPr>
              <a:t>You are friendly.</a:t>
            </a:r>
          </a:p>
          <a:p>
            <a:pPr lvl="2"/>
            <a:r>
              <a:rPr lang="en-US" dirty="0">
                <a:latin typeface="Amasis MT Pro Medium"/>
              </a:rPr>
              <a:t>You care about people's feelings.</a:t>
            </a:r>
          </a:p>
          <a:p>
            <a:pPr lvl="2"/>
            <a:r>
              <a:rPr lang="en-US" dirty="0">
                <a:latin typeface="Amasis MT Pro Medium"/>
              </a:rPr>
              <a:t>You communicate well.</a:t>
            </a:r>
          </a:p>
        </p:txBody>
      </p:sp>
      <p:sp>
        <p:nvSpPr>
          <p:cNvPr id="4" name="Content Placeholder 3">
            <a:extLst>
              <a:ext uri="{FF2B5EF4-FFF2-40B4-BE49-F238E27FC236}">
                <a16:creationId xmlns:a16="http://schemas.microsoft.com/office/drawing/2014/main" id="{E11B3D6D-5B24-4154-A795-1D5C95D37F96}"/>
              </a:ext>
            </a:extLst>
          </p:cNvPr>
          <p:cNvSpPr>
            <a:spLocks noGrp="1"/>
          </p:cNvSpPr>
          <p:nvPr>
            <p:ph sz="half" idx="2"/>
          </p:nvPr>
        </p:nvSpPr>
        <p:spPr>
          <a:xfrm>
            <a:off x="6172200" y="2194559"/>
            <a:ext cx="5736566" cy="4570464"/>
          </a:xfrm>
        </p:spPr>
        <p:txBody>
          <a:bodyPr vert="horz" lIns="91440" tIns="45720" rIns="91440" bIns="45720" rtlCol="0" anchor="t">
            <a:normAutofit fontScale="92500" lnSpcReduction="10000"/>
          </a:bodyPr>
          <a:lstStyle/>
          <a:p>
            <a:pPr marL="0" indent="0" algn="ctr">
              <a:buNone/>
            </a:pPr>
            <a:r>
              <a:rPr lang="en-US" b="1" i="1" u="sng" dirty="0">
                <a:latin typeface="Amasis MT Pro Medium"/>
              </a:rPr>
              <a:t>The ability to get the job done</a:t>
            </a:r>
          </a:p>
          <a:p>
            <a:pPr marL="0" indent="0">
              <a:buNone/>
            </a:pPr>
            <a:r>
              <a:rPr lang="en-US" dirty="0">
                <a:latin typeface="Amasis MT Pro Medium"/>
              </a:rPr>
              <a:t>There are five things that people are looking for:</a:t>
            </a:r>
          </a:p>
          <a:p>
            <a:pPr marL="0" indent="0">
              <a:buNone/>
            </a:pPr>
            <a:endParaRPr lang="en-US" dirty="0">
              <a:solidFill>
                <a:srgbClr val="FFFFFF"/>
              </a:solidFill>
              <a:latin typeface="Amasis MT Pro Medium"/>
            </a:endParaRPr>
          </a:p>
          <a:p>
            <a:pPr lvl="2"/>
            <a:r>
              <a:rPr lang="en-US" i="1" dirty="0">
                <a:solidFill>
                  <a:srgbClr val="FF0000"/>
                </a:solidFill>
                <a:latin typeface="Amasis MT Pro Medium"/>
              </a:rPr>
              <a:t>Track Record</a:t>
            </a:r>
            <a:r>
              <a:rPr lang="en-US" dirty="0">
                <a:latin typeface="Amasis MT Pro Medium"/>
              </a:rPr>
              <a:t>: Your track record is evidence that you have the ability to get things done. This inspires confidence in you as a leader.</a:t>
            </a:r>
          </a:p>
          <a:p>
            <a:pPr lvl="2"/>
            <a:r>
              <a:rPr lang="en-US" i="1" dirty="0">
                <a:solidFill>
                  <a:srgbClr val="FF0000"/>
                </a:solidFill>
                <a:latin typeface="Amasis MT Pro Medium"/>
              </a:rPr>
              <a:t>Strategic Planning:</a:t>
            </a:r>
            <a:r>
              <a:rPr lang="en-US" dirty="0">
                <a:latin typeface="Amasis MT Pro Medium"/>
              </a:rPr>
              <a:t> Do you have a plan?</a:t>
            </a:r>
          </a:p>
          <a:p>
            <a:pPr lvl="2"/>
            <a:r>
              <a:rPr lang="en-US" i="1" dirty="0">
                <a:solidFill>
                  <a:srgbClr val="FF0000"/>
                </a:solidFill>
                <a:latin typeface="Amasis MT Pro Medium"/>
              </a:rPr>
              <a:t>Reasonable Rules</a:t>
            </a:r>
            <a:r>
              <a:rPr lang="en-US" dirty="0">
                <a:latin typeface="Amasis MT Pro Medium"/>
              </a:rPr>
              <a:t>: Do the group rules build love and respect for one another? Do the rules help people to be successful and safe?</a:t>
            </a:r>
          </a:p>
          <a:p>
            <a:pPr lvl="2"/>
            <a:r>
              <a:rPr lang="en-US" i="1" dirty="0">
                <a:solidFill>
                  <a:srgbClr val="FF0000"/>
                </a:solidFill>
                <a:latin typeface="Amasis MT Pro Medium"/>
              </a:rPr>
              <a:t>Your Team</a:t>
            </a:r>
            <a:r>
              <a:rPr lang="en-US" dirty="0">
                <a:latin typeface="Amasis MT Pro Medium"/>
              </a:rPr>
              <a:t>: Get the right people on the bus.  Get the wrong people off the bus.</a:t>
            </a:r>
          </a:p>
          <a:p>
            <a:pPr lvl="2"/>
            <a:r>
              <a:rPr lang="en-US" i="1" dirty="0">
                <a:solidFill>
                  <a:srgbClr val="FF0000"/>
                </a:solidFill>
                <a:latin typeface="Amasis MT Pro Medium"/>
              </a:rPr>
              <a:t>Knowledge about the job</a:t>
            </a:r>
            <a:r>
              <a:rPr lang="en-US" dirty="0">
                <a:latin typeface="Amasis MT Pro Medium"/>
              </a:rPr>
              <a:t>: You need to have basic understanding of the fundamentals. You must be able to make the right decisions, do the right things, in the right way, and at the right time for the best possible results.</a:t>
            </a:r>
          </a:p>
        </p:txBody>
      </p:sp>
    </p:spTree>
    <p:extLst>
      <p:ext uri="{BB962C8B-B14F-4D97-AF65-F5344CB8AC3E}">
        <p14:creationId xmlns:p14="http://schemas.microsoft.com/office/powerpoint/2010/main" val="3263573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428C6-66CF-439B-AFE8-DC86D0614340}"/>
              </a:ext>
            </a:extLst>
          </p:cNvPr>
          <p:cNvSpPr>
            <a:spLocks noGrp="1"/>
          </p:cNvSpPr>
          <p:nvPr>
            <p:ph type="title"/>
          </p:nvPr>
        </p:nvSpPr>
        <p:spPr>
          <a:xfrm>
            <a:off x="695865" y="761999"/>
            <a:ext cx="10810334" cy="1303867"/>
          </a:xfrm>
        </p:spPr>
        <p:txBody>
          <a:bodyPr/>
          <a:lstStyle/>
          <a:p>
            <a:pPr algn="ctr"/>
            <a:r>
              <a:rPr lang="en-US" sz="5400" dirty="0">
                <a:latin typeface="MoolBoran"/>
                <a:cs typeface="MoolBoran"/>
              </a:rPr>
              <a:t>How to improve your leadership skills?</a:t>
            </a:r>
            <a:endParaRPr lang="en-US" dirty="0"/>
          </a:p>
        </p:txBody>
      </p:sp>
      <p:sp>
        <p:nvSpPr>
          <p:cNvPr id="3" name="Text Placeholder 2">
            <a:extLst>
              <a:ext uri="{FF2B5EF4-FFF2-40B4-BE49-F238E27FC236}">
                <a16:creationId xmlns:a16="http://schemas.microsoft.com/office/drawing/2014/main" id="{10AAA05A-6CF9-49ED-8129-5E07D0A13CC9}"/>
              </a:ext>
            </a:extLst>
          </p:cNvPr>
          <p:cNvSpPr>
            <a:spLocks noGrp="1"/>
          </p:cNvSpPr>
          <p:nvPr>
            <p:ph type="body" idx="1"/>
          </p:nvPr>
        </p:nvSpPr>
        <p:spPr>
          <a:xfrm>
            <a:off x="254479" y="1655741"/>
            <a:ext cx="3887753" cy="689207"/>
          </a:xfrm>
        </p:spPr>
        <p:txBody>
          <a:bodyPr/>
          <a:lstStyle/>
          <a:p>
            <a:r>
              <a:rPr lang="en-US" b="1" dirty="0">
                <a:latin typeface="Amasis MT Pro Medium"/>
              </a:rPr>
              <a:t>Enlist the help of a coach.</a:t>
            </a:r>
          </a:p>
        </p:txBody>
      </p:sp>
      <p:sp>
        <p:nvSpPr>
          <p:cNvPr id="5" name="Text Placeholder 4">
            <a:extLst>
              <a:ext uri="{FF2B5EF4-FFF2-40B4-BE49-F238E27FC236}">
                <a16:creationId xmlns:a16="http://schemas.microsoft.com/office/drawing/2014/main" id="{22E58326-4441-4A49-8E13-A755E29EFE68}"/>
              </a:ext>
            </a:extLst>
          </p:cNvPr>
          <p:cNvSpPr>
            <a:spLocks noGrp="1"/>
          </p:cNvSpPr>
          <p:nvPr>
            <p:ph type="body" sz="quarter" idx="3"/>
          </p:nvPr>
        </p:nvSpPr>
        <p:spPr>
          <a:xfrm>
            <a:off x="256876" y="2345107"/>
            <a:ext cx="7654620" cy="612156"/>
          </a:xfrm>
        </p:spPr>
        <p:txBody>
          <a:bodyPr/>
          <a:lstStyle/>
          <a:p>
            <a:r>
              <a:rPr lang="en-US" b="1" dirty="0">
                <a:latin typeface="Amasis MT Pro Medium"/>
              </a:rPr>
              <a:t>Read, Study, and Apply Good Leadership Literature.</a:t>
            </a:r>
          </a:p>
        </p:txBody>
      </p:sp>
      <p:sp>
        <p:nvSpPr>
          <p:cNvPr id="6" name="Text Placeholder 5">
            <a:extLst>
              <a:ext uri="{FF2B5EF4-FFF2-40B4-BE49-F238E27FC236}">
                <a16:creationId xmlns:a16="http://schemas.microsoft.com/office/drawing/2014/main" id="{165AE213-00A0-4B48-BE16-64D3EF1493DB}"/>
              </a:ext>
            </a:extLst>
          </p:cNvPr>
          <p:cNvSpPr>
            <a:spLocks noGrp="1"/>
          </p:cNvSpPr>
          <p:nvPr>
            <p:ph type="body" sz="half" idx="16"/>
          </p:nvPr>
        </p:nvSpPr>
        <p:spPr>
          <a:xfrm>
            <a:off x="858783" y="2559009"/>
            <a:ext cx="4750393" cy="1747489"/>
          </a:xfrm>
        </p:spPr>
        <p:txBody>
          <a:bodyPr>
            <a:normAutofit fontScale="92500" lnSpcReduction="20000"/>
          </a:bodyPr>
          <a:lstStyle/>
          <a:p>
            <a:endParaRPr lang="en-US" sz="2000" dirty="0"/>
          </a:p>
          <a:p>
            <a:endParaRPr lang="en-US" sz="2000" dirty="0"/>
          </a:p>
          <a:p>
            <a:r>
              <a:rPr lang="en-US" sz="2000" dirty="0">
                <a:latin typeface="Comic Sans MS"/>
              </a:rPr>
              <a:t>-Reading widely, studying, and attending leadership conventions.</a:t>
            </a:r>
            <a:endParaRPr lang="en-US">
              <a:latin typeface="Comic Sans MS"/>
            </a:endParaRPr>
          </a:p>
          <a:p>
            <a:r>
              <a:rPr lang="en-US" sz="2000" dirty="0">
                <a:latin typeface="Comic Sans MS"/>
              </a:rPr>
              <a:t>"You can't lead if you don't read.</a:t>
            </a:r>
            <a:br>
              <a:rPr lang="en-US" dirty="0">
                <a:latin typeface="Comic Sans MS"/>
              </a:rPr>
            </a:br>
            <a:endParaRPr lang="en-US" dirty="0"/>
          </a:p>
        </p:txBody>
      </p:sp>
      <p:sp>
        <p:nvSpPr>
          <p:cNvPr id="7" name="Text Placeholder 6">
            <a:extLst>
              <a:ext uri="{FF2B5EF4-FFF2-40B4-BE49-F238E27FC236}">
                <a16:creationId xmlns:a16="http://schemas.microsoft.com/office/drawing/2014/main" id="{4241F5D4-C58A-4CC9-AD4A-6F688E1C9429}"/>
              </a:ext>
            </a:extLst>
          </p:cNvPr>
          <p:cNvSpPr>
            <a:spLocks noGrp="1"/>
          </p:cNvSpPr>
          <p:nvPr>
            <p:ph type="body" sz="quarter" idx="13"/>
          </p:nvPr>
        </p:nvSpPr>
        <p:spPr>
          <a:xfrm>
            <a:off x="259272" y="4665772"/>
            <a:ext cx="8071564" cy="123327"/>
          </a:xfrm>
        </p:spPr>
        <p:txBody>
          <a:bodyPr/>
          <a:lstStyle/>
          <a:p>
            <a:r>
              <a:rPr lang="en-US" b="1" dirty="0">
                <a:latin typeface="Amasis MT Pro Medium"/>
              </a:rPr>
              <a:t>Have a Personal Devotional Life Targeting Leadership.</a:t>
            </a:r>
          </a:p>
        </p:txBody>
      </p:sp>
      <p:sp>
        <p:nvSpPr>
          <p:cNvPr id="8" name="Text Placeholder 7">
            <a:extLst>
              <a:ext uri="{FF2B5EF4-FFF2-40B4-BE49-F238E27FC236}">
                <a16:creationId xmlns:a16="http://schemas.microsoft.com/office/drawing/2014/main" id="{5D0EC018-06A5-417B-857F-4AF729AA1B62}"/>
              </a:ext>
            </a:extLst>
          </p:cNvPr>
          <p:cNvSpPr>
            <a:spLocks noGrp="1"/>
          </p:cNvSpPr>
          <p:nvPr>
            <p:ph type="body" sz="half" idx="17"/>
          </p:nvPr>
        </p:nvSpPr>
        <p:spPr>
          <a:xfrm>
            <a:off x="690593" y="4241659"/>
            <a:ext cx="4908545" cy="2336472"/>
          </a:xfrm>
        </p:spPr>
        <p:txBody>
          <a:bodyPr>
            <a:normAutofit/>
          </a:bodyPr>
          <a:lstStyle/>
          <a:p>
            <a:endParaRPr lang="en-US" sz="2000" dirty="0">
              <a:latin typeface="Comic Sans MS"/>
            </a:endParaRPr>
          </a:p>
          <a:p>
            <a:endParaRPr lang="en-US" sz="2000" dirty="0">
              <a:latin typeface="Comic Sans MS"/>
            </a:endParaRPr>
          </a:p>
          <a:p>
            <a:r>
              <a:rPr lang="en-US" sz="2000" dirty="0">
                <a:latin typeface="Comic Sans MS"/>
              </a:rPr>
              <a:t>-The Holy Bible: The word of God will transform your life and the result is you will continue to grow as a leader for the rest of your life.</a:t>
            </a:r>
            <a:endParaRPr lang="en-US"/>
          </a:p>
        </p:txBody>
      </p:sp>
    </p:spTree>
    <p:extLst>
      <p:ext uri="{BB962C8B-B14F-4D97-AF65-F5344CB8AC3E}">
        <p14:creationId xmlns:p14="http://schemas.microsoft.com/office/powerpoint/2010/main" val="381706021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1</TotalTime>
  <Words>872</Words>
  <Application>Microsoft Macintosh PowerPoint</Application>
  <PresentationFormat>Widescreen</PresentationFormat>
  <Paragraphs>83</Paragraphs>
  <Slides>12</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12</vt:i4>
      </vt:variant>
    </vt:vector>
  </HeadingPairs>
  <TitlesOfParts>
    <vt:vector size="27" baseType="lpstr">
      <vt:lpstr>Aharoni</vt:lpstr>
      <vt:lpstr>Amasis MT Pro Black</vt:lpstr>
      <vt:lpstr>Amasis MT Pro Medium</vt:lpstr>
      <vt:lpstr>Arial</vt:lpstr>
      <vt:lpstr>Bradley Hand ITC</vt:lpstr>
      <vt:lpstr>Cavolini</vt:lpstr>
      <vt:lpstr>Century Gothic</vt:lpstr>
      <vt:lpstr>Comic Sans MS</vt:lpstr>
      <vt:lpstr>Cooper Black</vt:lpstr>
      <vt:lpstr>Goudy Type</vt:lpstr>
      <vt:lpstr>Kristen ITC</vt:lpstr>
      <vt:lpstr>Modern Love Caps</vt:lpstr>
      <vt:lpstr>MoolBoran</vt:lpstr>
      <vt:lpstr>MV Boli</vt:lpstr>
      <vt:lpstr>Vapor Trail</vt:lpstr>
      <vt:lpstr>Why be his leader?  </vt:lpstr>
      <vt:lpstr>Questions to consider</vt:lpstr>
      <vt:lpstr>PowerPoint Presentation</vt:lpstr>
      <vt:lpstr>What do people look for in a leader?</vt:lpstr>
      <vt:lpstr>Honest: integrity, trust</vt:lpstr>
      <vt:lpstr>Forward-looking: vision</vt:lpstr>
      <vt:lpstr>Inspiring: The youth group needs to be inspired. They need to want to go forward that clear vision of the future.</vt:lpstr>
      <vt:lpstr>Competent: people skills, get the job done </vt:lpstr>
      <vt:lpstr>How to improve your leadership skills?</vt:lpstr>
      <vt:lpstr>Good qualities of a good leader </vt:lpstr>
      <vt:lpstr>The perfect model</vt:lpstr>
      <vt:lpstr>A promise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Carl Rodriguez</cp:lastModifiedBy>
  <cp:revision>571</cp:revision>
  <dcterms:created xsi:type="dcterms:W3CDTF">2021-08-29T01:02:36Z</dcterms:created>
  <dcterms:modified xsi:type="dcterms:W3CDTF">2021-09-17T00:38:11Z</dcterms:modified>
</cp:coreProperties>
</file>