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51"/>
    <p:restoredTop sz="94665"/>
  </p:normalViewPr>
  <p:slideViewPr>
    <p:cSldViewPr snapToGrid="0" snapToObjects="1">
      <p:cViewPr varScale="1">
        <p:scale>
          <a:sx n="34" d="100"/>
          <a:sy n="34" d="100"/>
        </p:scale>
        <p:origin x="208" y="1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h3/gfhwvbpj4jj_k4q_4c87_2cc0000gp/T/com.microsoft.Word/WebArchiveCopyPasteTempFiles/OIP.mjjcvFKTGkQXKib9T6A5OwHaHa%3fw=170&amp;h=180&amp;c=7&amp;o=5&amp;dpr=2&amp;pid=1.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ar/folders/h3/gfhwvbpj4jj_k4q_4c87_2cc0000gp/T/com.microsoft.Word/WebArchiveCopyPasteTempFiles/OIP.VPzq1jmEYrFi6rI--32wVQHaEV%3fw=268&amp;h=180&amp;c=7&amp;o=5&amp;dpr=2&amp;pid=1.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B0889-E6C2-3A4B-A109-BABA158E9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808" y="673241"/>
            <a:ext cx="4510994" cy="2317610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en-US" sz="4800" dirty="0"/>
              <a:t>Legs to your legacy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44685-AE11-064B-BE3F-C39D71797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6808" y="3492689"/>
            <a:ext cx="4510993" cy="1269812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en-US" dirty="0"/>
              <a:t>Pastor Javier Mendez</a:t>
            </a:r>
          </a:p>
          <a:p>
            <a:pPr algn="r"/>
            <a:r>
              <a:rPr lang="en-US" dirty="0"/>
              <a:t>LEGIT Church, PA Conference</a:t>
            </a: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621E27-B4D3-4EEA-8F4D-BB759FD24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5641" y="-1"/>
            <a:ext cx="5706359" cy="643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CD9119-A5D2-4D09-BCB2-70ABD368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462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DE835F2-F993-D043-A59E-C0E13E90FE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3468" y="2331803"/>
            <a:ext cx="5475672" cy="219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D25DF-5C01-B44D-A0B8-19DD9CE8C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143" y="967339"/>
            <a:ext cx="4864768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4400" dirty="0">
                <a:solidFill>
                  <a:schemeClr val="accent1"/>
                </a:solidFill>
              </a:rPr>
              <a:t>YOU WILL DIE</a:t>
            </a:r>
            <a:r>
              <a:rPr lang="en-US" sz="3600" dirty="0"/>
              <a:t> someday, so you better start training someone.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05D74-CAC3-D240-9C46-3ECED3221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639314"/>
            <a:ext cx="5280285" cy="528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569B3-8A0B-AE4B-BA5B-56AE1FC70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69" y="1090409"/>
            <a:ext cx="3977639" cy="3854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2400" dirty="0"/>
              <a:t>John 14:12 </a:t>
            </a:r>
          </a:p>
          <a:p>
            <a:pPr marL="0" indent="0" algn="ctr">
              <a:buNone/>
            </a:pPr>
            <a:r>
              <a:rPr lang="en-US" sz="2400" dirty="0"/>
              <a:t>“Very truly I tell you, whoever believes in me will do the works I have been doing. And they will do even greater things than these.”</a:t>
            </a: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B80A9C-CD41-AE45-8863-42A4CBDE7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41"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48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0FF01-1289-404D-951E-C5A0E96FE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59" y="4895210"/>
            <a:ext cx="10699081" cy="1505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1"/>
                </a:solidFill>
              </a:rPr>
              <a:t>Jesus was secure in himself. 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He wanted his disciples to be greater than him.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BC6A67-1766-B849-AEE1-147B082A8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516" y="191739"/>
            <a:ext cx="7798968" cy="40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6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035C2E-A35F-0B42-9D1D-81E81ED32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585" y="512371"/>
            <a:ext cx="9078829" cy="5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5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A2395-A190-7B40-8A26-C5E1CA358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4000" dirty="0"/>
              <a:t>“Good leaders employ others; Great leaders deploy others.”</a:t>
            </a:r>
          </a:p>
        </p:txBody>
      </p: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3" descr="Image result for leaders">
            <a:extLst>
              <a:ext uri="{FF2B5EF4-FFF2-40B4-BE49-F238E27FC236}">
                <a16:creationId xmlns:a16="http://schemas.microsoft.com/office/drawing/2014/main" id="{4C79C23C-A766-524F-A961-C64F3394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" r="-2" b="3661"/>
          <a:stretch>
            <a:fillRect/>
          </a:stretch>
        </p:blipFill>
        <p:spPr bwMode="auto">
          <a:xfrm>
            <a:off x="5304147" y="10"/>
            <a:ext cx="688785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4A148D8-46A1-A54F-8E6B-724192A00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0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2A5AB-1DB0-C74C-8DDB-13EB6CBE1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2762063"/>
          </a:xfrm>
        </p:spPr>
        <p:txBody>
          <a:bodyPr>
            <a:normAutofit/>
          </a:bodyPr>
          <a:lstStyle/>
          <a:p>
            <a:r>
              <a:rPr lang="en-US" sz="2400" dirty="0"/>
              <a:t>Elijah focused on Elisha</a:t>
            </a:r>
          </a:p>
          <a:p>
            <a:r>
              <a:rPr lang="en-US" sz="2400" dirty="0"/>
              <a:t>David focused on Solomon</a:t>
            </a:r>
          </a:p>
          <a:p>
            <a:r>
              <a:rPr lang="en-US" sz="2400" dirty="0"/>
              <a:t>Jesus focused on Peter- and gave him the church </a:t>
            </a:r>
          </a:p>
        </p:txBody>
      </p:sp>
      <p:pic>
        <p:nvPicPr>
          <p:cNvPr id="2049" name="Picture 4" descr="Image result for leaders">
            <a:extLst>
              <a:ext uri="{FF2B5EF4-FFF2-40B4-BE49-F238E27FC236}">
                <a16:creationId xmlns:a16="http://schemas.microsoft.com/office/drawing/2014/main" id="{DB0E49CD-22C3-2143-8239-84EC677EE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2699" y="1291388"/>
            <a:ext cx="6533501" cy="438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3A125A4-4E6E-B646-A642-0C11B3A5B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0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88ACB-1061-4D4C-B133-3531DA875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47" y="1375222"/>
            <a:ext cx="3977639" cy="3854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Matthew 28:18 “All authority on heaven and on Earth has been given to me.”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The great commission NOT THE GREAT SUGGESTION</a:t>
            </a: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holding a newspaper&#10;&#10;Description automatically generated with low confidence">
            <a:extLst>
              <a:ext uri="{FF2B5EF4-FFF2-40B4-BE49-F238E27FC236}">
                <a16:creationId xmlns:a16="http://schemas.microsoft.com/office/drawing/2014/main" id="{3AC6F08D-6A64-EB4C-AC6F-AFE88FF1E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85" r="21087"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7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icon&#10;&#10;Description automatically generated">
            <a:extLst>
              <a:ext uri="{FF2B5EF4-FFF2-40B4-BE49-F238E27FC236}">
                <a16:creationId xmlns:a16="http://schemas.microsoft.com/office/drawing/2014/main" id="{69AC5D5A-398F-334F-ACB7-3BBAA4CA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05" y="1256354"/>
            <a:ext cx="3644962" cy="46203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0BAA2-268A-144A-BBF5-97A83EB9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344" y="2014679"/>
            <a:ext cx="6832600" cy="18228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/>
              <a:t>The greatest act of leadership, is mentoring</a:t>
            </a:r>
          </a:p>
        </p:txBody>
      </p:sp>
    </p:spTree>
    <p:extLst>
      <p:ext uri="{BB962C8B-B14F-4D97-AF65-F5344CB8AC3E}">
        <p14:creationId xmlns:p14="http://schemas.microsoft.com/office/powerpoint/2010/main" val="3957483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4E6AC-B924-8F46-A053-513C29AA1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18926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2400" dirty="0"/>
              <a:t>If what you learned, accomplished, built, succeeded in dies with you, you are a FAILURE.</a:t>
            </a: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19D41-DDD0-8340-80D6-4D781EA54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94" r="17177" b="-2"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0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9003A-22F5-8F40-990F-A370AE9F9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25729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Only mature people want others to be greater than they are. </a:t>
            </a: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EEA626-3C60-4C4B-BF6D-78562761F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2" r="45784" b="1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25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E8D24C04-C311-1747-AECC-2D1A4D301F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r="919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472CB-4B9A-F74C-A7E5-3FE04624A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23324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Jesus, the greatest leader of all time, </a:t>
            </a:r>
          </a:p>
          <a:p>
            <a:pPr marL="0" indent="0" algn="ctr">
              <a:buNone/>
            </a:pPr>
            <a:r>
              <a:rPr lang="en-US" sz="2800" dirty="0"/>
              <a:t>said “It’s better for you that I go away.” John 16:7</a:t>
            </a:r>
          </a:p>
        </p:txBody>
      </p:sp>
    </p:spTree>
    <p:extLst>
      <p:ext uri="{BB962C8B-B14F-4D97-AF65-F5344CB8AC3E}">
        <p14:creationId xmlns:p14="http://schemas.microsoft.com/office/powerpoint/2010/main" val="405977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B67D2-98A2-0847-B7FA-AF9D47C91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4560"/>
            <a:ext cx="3306742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Who have you equipped and empowered to take over?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Who are you mentoring?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15A1FB8-E19B-E14D-A291-9BEDF6FBA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93" r="-2" b="2779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3756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200</Words>
  <Application>Microsoft Macintosh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Vapor Trail</vt:lpstr>
      <vt:lpstr>Legs to your legacy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Legs to your legacy</dc:title>
  <dc:creator>Gabriella Mendez</dc:creator>
  <cp:lastModifiedBy>Carl Rodriguez</cp:lastModifiedBy>
  <cp:revision>6</cp:revision>
  <dcterms:created xsi:type="dcterms:W3CDTF">2021-04-01T00:48:08Z</dcterms:created>
  <dcterms:modified xsi:type="dcterms:W3CDTF">2021-04-14T00:00:17Z</dcterms:modified>
</cp:coreProperties>
</file>