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sldIdLst>
    <p:sldId id="256" r:id="rId2"/>
    <p:sldId id="257" r:id="rId3"/>
    <p:sldId id="293" r:id="rId4"/>
    <p:sldId id="292" r:id="rId5"/>
    <p:sldId id="273" r:id="rId6"/>
    <p:sldId id="274" r:id="rId7"/>
    <p:sldId id="275" r:id="rId8"/>
    <p:sldId id="276" r:id="rId9"/>
    <p:sldId id="260" r:id="rId10"/>
    <p:sldId id="294" r:id="rId11"/>
    <p:sldId id="295" r:id="rId12"/>
    <p:sldId id="281" r:id="rId13"/>
    <p:sldId id="280" r:id="rId14"/>
    <p:sldId id="296" r:id="rId15"/>
    <p:sldId id="287" r:id="rId16"/>
    <p:sldId id="282" r:id="rId17"/>
    <p:sldId id="286" r:id="rId18"/>
    <p:sldId id="283" r:id="rId19"/>
    <p:sldId id="297" r:id="rId20"/>
    <p:sldId id="298" r:id="rId21"/>
    <p:sldId id="261" r:id="rId22"/>
    <p:sldId id="258" r:id="rId23"/>
    <p:sldId id="290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7720034-BB45-40EA-BF17-9AFD10E8E9F0}">
          <p14:sldIdLst>
            <p14:sldId id="256"/>
            <p14:sldId id="257"/>
            <p14:sldId id="293"/>
            <p14:sldId id="292"/>
            <p14:sldId id="273"/>
            <p14:sldId id="274"/>
            <p14:sldId id="275"/>
            <p14:sldId id="276"/>
            <p14:sldId id="260"/>
            <p14:sldId id="294"/>
            <p14:sldId id="295"/>
            <p14:sldId id="281"/>
            <p14:sldId id="280"/>
            <p14:sldId id="296"/>
            <p14:sldId id="287"/>
            <p14:sldId id="282"/>
            <p14:sldId id="286"/>
            <p14:sldId id="283"/>
            <p14:sldId id="297"/>
            <p14:sldId id="298"/>
            <p14:sldId id="261"/>
            <p14:sldId id="258"/>
          </p14:sldIdLst>
        </p14:section>
        <p14:section name="Untitled Section" id="{71C62386-D3EB-4FDA-8381-8AF6D8AEDE9C}">
          <p14:sldIdLst>
            <p14:sldId id="29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6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 and Rosemund Kirks" userId="a54e28a6f8810af0" providerId="LiveId" clId="{3648B18B-2184-4272-96C4-BAAA02665701}"/>
    <pc:docChg chg="undo custSel addSld delSld modSld sldOrd modSection">
      <pc:chgData name="Michael and Rosemund Kirks" userId="a54e28a6f8810af0" providerId="LiveId" clId="{3648B18B-2184-4272-96C4-BAAA02665701}" dt="2021-09-10T13:17:54.851" v="1460" actId="478"/>
      <pc:docMkLst>
        <pc:docMk/>
      </pc:docMkLst>
      <pc:sldChg chg="delSp mod">
        <pc:chgData name="Michael and Rosemund Kirks" userId="a54e28a6f8810af0" providerId="LiveId" clId="{3648B18B-2184-4272-96C4-BAAA02665701}" dt="2021-09-10T13:17:54.851" v="1460" actId="478"/>
        <pc:sldMkLst>
          <pc:docMk/>
          <pc:sldMk cId="2567736512" sldId="256"/>
        </pc:sldMkLst>
        <pc:graphicFrameChg chg="del">
          <ac:chgData name="Michael and Rosemund Kirks" userId="a54e28a6f8810af0" providerId="LiveId" clId="{3648B18B-2184-4272-96C4-BAAA02665701}" dt="2021-09-10T13:17:54.851" v="1460" actId="478"/>
          <ac:graphicFrameMkLst>
            <pc:docMk/>
            <pc:sldMk cId="2567736512" sldId="256"/>
            <ac:graphicFrameMk id="4" creationId="{FBA29190-72ED-4038-B46E-CC4C1BEB700B}"/>
          </ac:graphicFrameMkLst>
        </pc:graphicFrameChg>
      </pc:sldChg>
      <pc:sldChg chg="modSp mod">
        <pc:chgData name="Michael and Rosemund Kirks" userId="a54e28a6f8810af0" providerId="LiveId" clId="{3648B18B-2184-4272-96C4-BAAA02665701}" dt="2021-09-10T12:11:52.932" v="925" actId="20577"/>
        <pc:sldMkLst>
          <pc:docMk/>
          <pc:sldMk cId="2412053853" sldId="257"/>
        </pc:sldMkLst>
        <pc:spChg chg="mod">
          <ac:chgData name="Michael and Rosemund Kirks" userId="a54e28a6f8810af0" providerId="LiveId" clId="{3648B18B-2184-4272-96C4-BAAA02665701}" dt="2021-09-10T12:11:52.932" v="925" actId="20577"/>
          <ac:spMkLst>
            <pc:docMk/>
            <pc:sldMk cId="2412053853" sldId="257"/>
            <ac:spMk id="13" creationId="{1FE2B8F9-5125-49C6-9E47-853F3064D864}"/>
          </ac:spMkLst>
        </pc:spChg>
      </pc:sldChg>
      <pc:sldChg chg="modSp mod">
        <pc:chgData name="Michael and Rosemund Kirks" userId="a54e28a6f8810af0" providerId="LiveId" clId="{3648B18B-2184-4272-96C4-BAAA02665701}" dt="2021-09-10T13:10:24.194" v="1453" actId="20577"/>
        <pc:sldMkLst>
          <pc:docMk/>
          <pc:sldMk cId="3304910739" sldId="258"/>
        </pc:sldMkLst>
        <pc:spChg chg="mod">
          <ac:chgData name="Michael and Rosemund Kirks" userId="a54e28a6f8810af0" providerId="LiveId" clId="{3648B18B-2184-4272-96C4-BAAA02665701}" dt="2021-09-10T13:10:24.194" v="1453" actId="20577"/>
          <ac:spMkLst>
            <pc:docMk/>
            <pc:sldMk cId="3304910739" sldId="258"/>
            <ac:spMk id="10" creationId="{00000000-0000-0000-0000-000000000000}"/>
          </ac:spMkLst>
        </pc:spChg>
      </pc:sldChg>
      <pc:sldChg chg="addSp modSp del mod ord">
        <pc:chgData name="Michael and Rosemund Kirks" userId="a54e28a6f8810af0" providerId="LiveId" clId="{3648B18B-2184-4272-96C4-BAAA02665701}" dt="2021-09-10T05:35:03.043" v="918" actId="2696"/>
        <pc:sldMkLst>
          <pc:docMk/>
          <pc:sldMk cId="1719998600" sldId="263"/>
        </pc:sldMkLst>
        <pc:picChg chg="add mod">
          <ac:chgData name="Michael and Rosemund Kirks" userId="a54e28a6f8810af0" providerId="LiveId" clId="{3648B18B-2184-4272-96C4-BAAA02665701}" dt="2021-09-10T03:24:57.264" v="12" actId="1076"/>
          <ac:picMkLst>
            <pc:docMk/>
            <pc:sldMk cId="1719998600" sldId="263"/>
            <ac:picMk id="4" creationId="{995CD385-D057-4BC2-995C-8F660B897DF6}"/>
          </ac:picMkLst>
        </pc:picChg>
      </pc:sldChg>
      <pc:sldChg chg="addSp delSp modSp del mod">
        <pc:chgData name="Michael and Rosemund Kirks" userId="a54e28a6f8810af0" providerId="LiveId" clId="{3648B18B-2184-4272-96C4-BAAA02665701}" dt="2021-09-10T03:56:11.203" v="137" actId="2696"/>
        <pc:sldMkLst>
          <pc:docMk/>
          <pc:sldMk cId="536120021" sldId="268"/>
        </pc:sldMkLst>
        <pc:spChg chg="mod">
          <ac:chgData name="Michael and Rosemund Kirks" userId="a54e28a6f8810af0" providerId="LiveId" clId="{3648B18B-2184-4272-96C4-BAAA02665701}" dt="2021-09-10T03:37:36.801" v="21" actId="27636"/>
          <ac:spMkLst>
            <pc:docMk/>
            <pc:sldMk cId="536120021" sldId="268"/>
            <ac:spMk id="3" creationId="{00000000-0000-0000-0000-000000000000}"/>
          </ac:spMkLst>
        </pc:spChg>
        <pc:spChg chg="add mod">
          <ac:chgData name="Michael and Rosemund Kirks" userId="a54e28a6f8810af0" providerId="LiveId" clId="{3648B18B-2184-4272-96C4-BAAA02665701}" dt="2021-09-10T03:51:46.070" v="101" actId="478"/>
          <ac:spMkLst>
            <pc:docMk/>
            <pc:sldMk cId="536120021" sldId="268"/>
            <ac:spMk id="5" creationId="{6C3D9427-64FC-4007-AD09-7E79004EB81F}"/>
          </ac:spMkLst>
        </pc:spChg>
        <pc:picChg chg="del">
          <ac:chgData name="Michael and Rosemund Kirks" userId="a54e28a6f8810af0" providerId="LiveId" clId="{3648B18B-2184-4272-96C4-BAAA02665701}" dt="2021-09-10T03:51:46.070" v="101" actId="478"/>
          <ac:picMkLst>
            <pc:docMk/>
            <pc:sldMk cId="536120021" sldId="268"/>
            <ac:picMk id="7" creationId="{00000000-0000-0000-0000-000000000000}"/>
          </ac:picMkLst>
        </pc:picChg>
      </pc:sldChg>
      <pc:sldChg chg="modSp mod">
        <pc:chgData name="Michael and Rosemund Kirks" userId="a54e28a6f8810af0" providerId="LiveId" clId="{3648B18B-2184-4272-96C4-BAAA02665701}" dt="2021-09-10T12:11:07.875" v="921" actId="27636"/>
        <pc:sldMkLst>
          <pc:docMk/>
          <pc:sldMk cId="451166780" sldId="273"/>
        </pc:sldMkLst>
        <pc:spChg chg="mod">
          <ac:chgData name="Michael and Rosemund Kirks" userId="a54e28a6f8810af0" providerId="LiveId" clId="{3648B18B-2184-4272-96C4-BAAA02665701}" dt="2021-09-10T04:02:50.384" v="226" actId="20577"/>
          <ac:spMkLst>
            <pc:docMk/>
            <pc:sldMk cId="451166780" sldId="273"/>
            <ac:spMk id="2" creationId="{00000000-0000-0000-0000-000000000000}"/>
          </ac:spMkLst>
        </pc:spChg>
        <pc:spChg chg="mod">
          <ac:chgData name="Michael and Rosemund Kirks" userId="a54e28a6f8810af0" providerId="LiveId" clId="{3648B18B-2184-4272-96C4-BAAA02665701}" dt="2021-09-10T12:11:07.875" v="921" actId="27636"/>
          <ac:spMkLst>
            <pc:docMk/>
            <pc:sldMk cId="451166780" sldId="273"/>
            <ac:spMk id="4" creationId="{00000000-0000-0000-0000-000000000000}"/>
          </ac:spMkLst>
        </pc:spChg>
      </pc:sldChg>
      <pc:sldChg chg="modSp mod">
        <pc:chgData name="Michael and Rosemund Kirks" userId="a54e28a6f8810af0" providerId="LiveId" clId="{3648B18B-2184-4272-96C4-BAAA02665701}" dt="2021-09-10T13:15:44.955" v="1459" actId="14100"/>
        <pc:sldMkLst>
          <pc:docMk/>
          <pc:sldMk cId="443653486" sldId="274"/>
        </pc:sldMkLst>
        <pc:spChg chg="mod">
          <ac:chgData name="Michael and Rosemund Kirks" userId="a54e28a6f8810af0" providerId="LiveId" clId="{3648B18B-2184-4272-96C4-BAAA02665701}" dt="2021-09-10T13:15:44.955" v="1459" actId="14100"/>
          <ac:spMkLst>
            <pc:docMk/>
            <pc:sldMk cId="443653486" sldId="274"/>
            <ac:spMk id="2" creationId="{00000000-0000-0000-0000-000000000000}"/>
          </ac:spMkLst>
        </pc:spChg>
        <pc:spChg chg="mod">
          <ac:chgData name="Michael and Rosemund Kirks" userId="a54e28a6f8810af0" providerId="LiveId" clId="{3648B18B-2184-4272-96C4-BAAA02665701}" dt="2021-09-10T12:12:55.418" v="928" actId="20577"/>
          <ac:spMkLst>
            <pc:docMk/>
            <pc:sldMk cId="443653486" sldId="274"/>
            <ac:spMk id="4" creationId="{00000000-0000-0000-0000-000000000000}"/>
          </ac:spMkLst>
        </pc:spChg>
      </pc:sldChg>
      <pc:sldChg chg="modSp mod">
        <pc:chgData name="Michael and Rosemund Kirks" userId="a54e28a6f8810af0" providerId="LiveId" clId="{3648B18B-2184-4272-96C4-BAAA02665701}" dt="2021-09-10T03:59:06.156" v="158" actId="20577"/>
        <pc:sldMkLst>
          <pc:docMk/>
          <pc:sldMk cId="40578736" sldId="276"/>
        </pc:sldMkLst>
        <pc:spChg chg="mod">
          <ac:chgData name="Michael and Rosemund Kirks" userId="a54e28a6f8810af0" providerId="LiveId" clId="{3648B18B-2184-4272-96C4-BAAA02665701}" dt="2021-09-10T03:59:06.156" v="158" actId="20577"/>
          <ac:spMkLst>
            <pc:docMk/>
            <pc:sldMk cId="40578736" sldId="276"/>
            <ac:spMk id="4" creationId="{00000000-0000-0000-0000-000000000000}"/>
          </ac:spMkLst>
        </pc:spChg>
      </pc:sldChg>
      <pc:sldChg chg="addSp delSp modSp mod">
        <pc:chgData name="Michael and Rosemund Kirks" userId="a54e28a6f8810af0" providerId="LiveId" clId="{3648B18B-2184-4272-96C4-BAAA02665701}" dt="2021-09-10T12:46:04.187" v="1172" actId="14100"/>
        <pc:sldMkLst>
          <pc:docMk/>
          <pc:sldMk cId="1316585811" sldId="280"/>
        </pc:sldMkLst>
        <pc:spChg chg="mod">
          <ac:chgData name="Michael and Rosemund Kirks" userId="a54e28a6f8810af0" providerId="LiveId" clId="{3648B18B-2184-4272-96C4-BAAA02665701}" dt="2021-09-10T12:46:04.187" v="1172" actId="14100"/>
          <ac:spMkLst>
            <pc:docMk/>
            <pc:sldMk cId="1316585811" sldId="280"/>
            <ac:spMk id="2" creationId="{00000000-0000-0000-0000-000000000000}"/>
          </ac:spMkLst>
        </pc:spChg>
        <pc:spChg chg="mod">
          <ac:chgData name="Michael and Rosemund Kirks" userId="a54e28a6f8810af0" providerId="LiveId" clId="{3648B18B-2184-4272-96C4-BAAA02665701}" dt="2021-09-10T12:20:51.545" v="952" actId="20577"/>
          <ac:spMkLst>
            <pc:docMk/>
            <pc:sldMk cId="1316585811" sldId="280"/>
            <ac:spMk id="6" creationId="{00000000-0000-0000-0000-000000000000}"/>
          </ac:spMkLst>
        </pc:spChg>
        <pc:picChg chg="del mod">
          <ac:chgData name="Michael and Rosemund Kirks" userId="a54e28a6f8810af0" providerId="LiveId" clId="{3648B18B-2184-4272-96C4-BAAA02665701}" dt="2021-09-10T05:30:57.514" v="903" actId="478"/>
          <ac:picMkLst>
            <pc:docMk/>
            <pc:sldMk cId="1316585811" sldId="280"/>
            <ac:picMk id="7" creationId="{9FD663A4-8C5F-4BBC-85B3-12A409C7D7D0}"/>
          </ac:picMkLst>
        </pc:picChg>
        <pc:picChg chg="add del mod">
          <ac:chgData name="Michael and Rosemund Kirks" userId="a54e28a6f8810af0" providerId="LiveId" clId="{3648B18B-2184-4272-96C4-BAAA02665701}" dt="2021-09-10T05:31:19.202" v="907" actId="478"/>
          <ac:picMkLst>
            <pc:docMk/>
            <pc:sldMk cId="1316585811" sldId="280"/>
            <ac:picMk id="8" creationId="{181BC08D-D389-4FF6-A871-7E9DB7CDCB94}"/>
          </ac:picMkLst>
        </pc:picChg>
        <pc:picChg chg="add mod">
          <ac:chgData name="Michael and Rosemund Kirks" userId="a54e28a6f8810af0" providerId="LiveId" clId="{3648B18B-2184-4272-96C4-BAAA02665701}" dt="2021-09-10T05:31:38.478" v="914" actId="14100"/>
          <ac:picMkLst>
            <pc:docMk/>
            <pc:sldMk cId="1316585811" sldId="280"/>
            <ac:picMk id="9" creationId="{4E988888-1C95-4547-BCB1-0D34FF5BDBFF}"/>
          </ac:picMkLst>
        </pc:picChg>
      </pc:sldChg>
      <pc:sldChg chg="delSp modSp mod ord">
        <pc:chgData name="Michael and Rosemund Kirks" userId="a54e28a6f8810af0" providerId="LiveId" clId="{3648B18B-2184-4272-96C4-BAAA02665701}" dt="2021-09-10T12:47:37.128" v="1181" actId="1076"/>
        <pc:sldMkLst>
          <pc:docMk/>
          <pc:sldMk cId="2054844505" sldId="281"/>
        </pc:sldMkLst>
        <pc:spChg chg="mod">
          <ac:chgData name="Michael and Rosemund Kirks" userId="a54e28a6f8810af0" providerId="LiveId" clId="{3648B18B-2184-4272-96C4-BAAA02665701}" dt="2021-09-10T12:47:32.123" v="1180" actId="113"/>
          <ac:spMkLst>
            <pc:docMk/>
            <pc:sldMk cId="2054844505" sldId="281"/>
            <ac:spMk id="2" creationId="{00000000-0000-0000-0000-000000000000}"/>
          </ac:spMkLst>
        </pc:spChg>
        <pc:spChg chg="mod">
          <ac:chgData name="Michael and Rosemund Kirks" userId="a54e28a6f8810af0" providerId="LiveId" clId="{3648B18B-2184-4272-96C4-BAAA02665701}" dt="2021-09-10T04:55:17.747" v="573" actId="14100"/>
          <ac:spMkLst>
            <pc:docMk/>
            <pc:sldMk cId="2054844505" sldId="281"/>
            <ac:spMk id="3" creationId="{00000000-0000-0000-0000-000000000000}"/>
          </ac:spMkLst>
        </pc:spChg>
        <pc:spChg chg="mod">
          <ac:chgData name="Michael and Rosemund Kirks" userId="a54e28a6f8810af0" providerId="LiveId" clId="{3648B18B-2184-4272-96C4-BAAA02665701}" dt="2021-09-10T12:15:53.154" v="929" actId="20577"/>
          <ac:spMkLst>
            <pc:docMk/>
            <pc:sldMk cId="2054844505" sldId="281"/>
            <ac:spMk id="4" creationId="{00000000-0000-0000-0000-000000000000}"/>
          </ac:spMkLst>
        </pc:spChg>
        <pc:spChg chg="mod">
          <ac:chgData name="Michael and Rosemund Kirks" userId="a54e28a6f8810af0" providerId="LiveId" clId="{3648B18B-2184-4272-96C4-BAAA02665701}" dt="2021-09-10T04:55:22.561" v="574" actId="14100"/>
          <ac:spMkLst>
            <pc:docMk/>
            <pc:sldMk cId="2054844505" sldId="281"/>
            <ac:spMk id="5" creationId="{00000000-0000-0000-0000-000000000000}"/>
          </ac:spMkLst>
        </pc:spChg>
        <pc:spChg chg="mod">
          <ac:chgData name="Michael and Rosemund Kirks" userId="a54e28a6f8810af0" providerId="LiveId" clId="{3648B18B-2184-4272-96C4-BAAA02665701}" dt="2021-09-10T12:17:28.926" v="951" actId="20577"/>
          <ac:spMkLst>
            <pc:docMk/>
            <pc:sldMk cId="2054844505" sldId="281"/>
            <ac:spMk id="6" creationId="{00000000-0000-0000-0000-000000000000}"/>
          </ac:spMkLst>
        </pc:spChg>
        <pc:picChg chg="mod">
          <ac:chgData name="Michael and Rosemund Kirks" userId="a54e28a6f8810af0" providerId="LiveId" clId="{3648B18B-2184-4272-96C4-BAAA02665701}" dt="2021-09-10T12:47:37.128" v="1181" actId="1076"/>
          <ac:picMkLst>
            <pc:docMk/>
            <pc:sldMk cId="2054844505" sldId="281"/>
            <ac:picMk id="7" creationId="{1E40F831-936F-4C8F-AFF7-4F282FA462E5}"/>
          </ac:picMkLst>
        </pc:picChg>
        <pc:picChg chg="del mod">
          <ac:chgData name="Michael and Rosemund Kirks" userId="a54e28a6f8810af0" providerId="LiveId" clId="{3648B18B-2184-4272-96C4-BAAA02665701}" dt="2021-09-10T12:47:19.218" v="1177" actId="478"/>
          <ac:picMkLst>
            <pc:docMk/>
            <pc:sldMk cId="2054844505" sldId="281"/>
            <ac:picMk id="8" creationId="{11DE6C10-FA12-4540-9645-9DF3A06D0CC6}"/>
          </ac:picMkLst>
        </pc:picChg>
      </pc:sldChg>
      <pc:sldChg chg="addSp modSp mod">
        <pc:chgData name="Michael and Rosemund Kirks" userId="a54e28a6f8810af0" providerId="LiveId" clId="{3648B18B-2184-4272-96C4-BAAA02665701}" dt="2021-09-10T12:40:44.812" v="1162" actId="1076"/>
        <pc:sldMkLst>
          <pc:docMk/>
          <pc:sldMk cId="50049667" sldId="282"/>
        </pc:sldMkLst>
        <pc:spChg chg="mod">
          <ac:chgData name="Michael and Rosemund Kirks" userId="a54e28a6f8810af0" providerId="LiveId" clId="{3648B18B-2184-4272-96C4-BAAA02665701}" dt="2021-09-10T05:10:02.969" v="773" actId="255"/>
          <ac:spMkLst>
            <pc:docMk/>
            <pc:sldMk cId="50049667" sldId="282"/>
            <ac:spMk id="2" creationId="{00000000-0000-0000-0000-000000000000}"/>
          </ac:spMkLst>
        </pc:spChg>
        <pc:spChg chg="mod">
          <ac:chgData name="Michael and Rosemund Kirks" userId="a54e28a6f8810af0" providerId="LiveId" clId="{3648B18B-2184-4272-96C4-BAAA02665701}" dt="2021-09-10T05:08:28.610" v="753" actId="14100"/>
          <ac:spMkLst>
            <pc:docMk/>
            <pc:sldMk cId="50049667" sldId="282"/>
            <ac:spMk id="3" creationId="{00000000-0000-0000-0000-000000000000}"/>
          </ac:spMkLst>
        </pc:spChg>
        <pc:spChg chg="mod">
          <ac:chgData name="Michael and Rosemund Kirks" userId="a54e28a6f8810af0" providerId="LiveId" clId="{3648B18B-2184-4272-96C4-BAAA02665701}" dt="2021-09-10T05:09:49.489" v="770" actId="207"/>
          <ac:spMkLst>
            <pc:docMk/>
            <pc:sldMk cId="50049667" sldId="282"/>
            <ac:spMk id="4" creationId="{00000000-0000-0000-0000-000000000000}"/>
          </ac:spMkLst>
        </pc:spChg>
        <pc:spChg chg="mod">
          <ac:chgData name="Michael and Rosemund Kirks" userId="a54e28a6f8810af0" providerId="LiveId" clId="{3648B18B-2184-4272-96C4-BAAA02665701}" dt="2021-09-10T05:08:41.173" v="756" actId="14100"/>
          <ac:spMkLst>
            <pc:docMk/>
            <pc:sldMk cId="50049667" sldId="282"/>
            <ac:spMk id="5" creationId="{00000000-0000-0000-0000-000000000000}"/>
          </ac:spMkLst>
        </pc:spChg>
        <pc:spChg chg="mod">
          <ac:chgData name="Michael and Rosemund Kirks" userId="a54e28a6f8810af0" providerId="LiveId" clId="{3648B18B-2184-4272-96C4-BAAA02665701}" dt="2021-09-10T05:10:31.859" v="774" actId="207"/>
          <ac:spMkLst>
            <pc:docMk/>
            <pc:sldMk cId="50049667" sldId="282"/>
            <ac:spMk id="6" creationId="{00000000-0000-0000-0000-000000000000}"/>
          </ac:spMkLst>
        </pc:spChg>
        <pc:picChg chg="add mod">
          <ac:chgData name="Michael and Rosemund Kirks" userId="a54e28a6f8810af0" providerId="LiveId" clId="{3648B18B-2184-4272-96C4-BAAA02665701}" dt="2021-09-10T12:40:44.812" v="1162" actId="1076"/>
          <ac:picMkLst>
            <pc:docMk/>
            <pc:sldMk cId="50049667" sldId="282"/>
            <ac:picMk id="7" creationId="{DF791BBC-5BC5-463C-B1E8-F96DBB181CBB}"/>
          </ac:picMkLst>
        </pc:picChg>
      </pc:sldChg>
      <pc:sldChg chg="addSp modSp mod">
        <pc:chgData name="Michael and Rosemund Kirks" userId="a54e28a6f8810af0" providerId="LiveId" clId="{3648B18B-2184-4272-96C4-BAAA02665701}" dt="2021-09-10T12:48:56.342" v="1218" actId="14100"/>
        <pc:sldMkLst>
          <pc:docMk/>
          <pc:sldMk cId="874044828" sldId="283"/>
        </pc:sldMkLst>
        <pc:spChg chg="mod">
          <ac:chgData name="Michael and Rosemund Kirks" userId="a54e28a6f8810af0" providerId="LiveId" clId="{3648B18B-2184-4272-96C4-BAAA02665701}" dt="2021-09-10T12:48:56.342" v="1218" actId="14100"/>
          <ac:spMkLst>
            <pc:docMk/>
            <pc:sldMk cId="874044828" sldId="283"/>
            <ac:spMk id="2" creationId="{00000000-0000-0000-0000-000000000000}"/>
          </ac:spMkLst>
        </pc:spChg>
        <pc:spChg chg="mod">
          <ac:chgData name="Michael and Rosemund Kirks" userId="a54e28a6f8810af0" providerId="LiveId" clId="{3648B18B-2184-4272-96C4-BAAA02665701}" dt="2021-09-10T05:18:14.693" v="803" actId="14100"/>
          <ac:spMkLst>
            <pc:docMk/>
            <pc:sldMk cId="874044828" sldId="283"/>
            <ac:spMk id="3" creationId="{00000000-0000-0000-0000-000000000000}"/>
          </ac:spMkLst>
        </pc:spChg>
        <pc:spChg chg="mod">
          <ac:chgData name="Michael and Rosemund Kirks" userId="a54e28a6f8810af0" providerId="LiveId" clId="{3648B18B-2184-4272-96C4-BAAA02665701}" dt="2021-09-10T12:28:31.331" v="1026" actId="20577"/>
          <ac:spMkLst>
            <pc:docMk/>
            <pc:sldMk cId="874044828" sldId="283"/>
            <ac:spMk id="4" creationId="{00000000-0000-0000-0000-000000000000}"/>
          </ac:spMkLst>
        </pc:spChg>
        <pc:spChg chg="mod">
          <ac:chgData name="Michael and Rosemund Kirks" userId="a54e28a6f8810af0" providerId="LiveId" clId="{3648B18B-2184-4272-96C4-BAAA02665701}" dt="2021-09-10T05:18:26.963" v="805" actId="14100"/>
          <ac:spMkLst>
            <pc:docMk/>
            <pc:sldMk cId="874044828" sldId="283"/>
            <ac:spMk id="5" creationId="{00000000-0000-0000-0000-000000000000}"/>
          </ac:spMkLst>
        </pc:spChg>
        <pc:spChg chg="mod">
          <ac:chgData name="Michael and Rosemund Kirks" userId="a54e28a6f8810af0" providerId="LiveId" clId="{3648B18B-2184-4272-96C4-BAAA02665701}" dt="2021-09-10T12:28:58.211" v="1036" actId="20577"/>
          <ac:spMkLst>
            <pc:docMk/>
            <pc:sldMk cId="874044828" sldId="283"/>
            <ac:spMk id="6" creationId="{00000000-0000-0000-0000-000000000000}"/>
          </ac:spMkLst>
        </pc:spChg>
        <pc:picChg chg="add mod">
          <ac:chgData name="Michael and Rosemund Kirks" userId="a54e28a6f8810af0" providerId="LiveId" clId="{3648B18B-2184-4272-96C4-BAAA02665701}" dt="2021-09-10T05:33:09.729" v="917" actId="1076"/>
          <ac:picMkLst>
            <pc:docMk/>
            <pc:sldMk cId="874044828" sldId="283"/>
            <ac:picMk id="7" creationId="{7BB38DC2-7F3A-4BFC-8350-CB8183FDFA47}"/>
          </ac:picMkLst>
        </pc:picChg>
      </pc:sldChg>
      <pc:sldChg chg="addSp modSp del mod ord">
        <pc:chgData name="Michael and Rosemund Kirks" userId="a54e28a6f8810af0" providerId="LiveId" clId="{3648B18B-2184-4272-96C4-BAAA02665701}" dt="2021-09-10T04:50:17.629" v="552" actId="2696"/>
        <pc:sldMkLst>
          <pc:docMk/>
          <pc:sldMk cId="3312058767" sldId="284"/>
        </pc:sldMkLst>
        <pc:spChg chg="mod">
          <ac:chgData name="Michael and Rosemund Kirks" userId="a54e28a6f8810af0" providerId="LiveId" clId="{3648B18B-2184-4272-96C4-BAAA02665701}" dt="2021-09-10T04:06:46.961" v="251" actId="122"/>
          <ac:spMkLst>
            <pc:docMk/>
            <pc:sldMk cId="3312058767" sldId="284"/>
            <ac:spMk id="2" creationId="{00000000-0000-0000-0000-000000000000}"/>
          </ac:spMkLst>
        </pc:spChg>
        <pc:spChg chg="mod">
          <ac:chgData name="Michael and Rosemund Kirks" userId="a54e28a6f8810af0" providerId="LiveId" clId="{3648B18B-2184-4272-96C4-BAAA02665701}" dt="2021-09-10T04:14:27.290" v="395" actId="14100"/>
          <ac:spMkLst>
            <pc:docMk/>
            <pc:sldMk cId="3312058767" sldId="284"/>
            <ac:spMk id="3" creationId="{00000000-0000-0000-0000-000000000000}"/>
          </ac:spMkLst>
        </pc:spChg>
        <pc:spChg chg="mod">
          <ac:chgData name="Michael and Rosemund Kirks" userId="a54e28a6f8810af0" providerId="LiveId" clId="{3648B18B-2184-4272-96C4-BAAA02665701}" dt="2021-09-10T04:41:59.624" v="444" actId="27636"/>
          <ac:spMkLst>
            <pc:docMk/>
            <pc:sldMk cId="3312058767" sldId="284"/>
            <ac:spMk id="4" creationId="{00000000-0000-0000-0000-000000000000}"/>
          </ac:spMkLst>
        </pc:spChg>
        <pc:spChg chg="mod">
          <ac:chgData name="Michael and Rosemund Kirks" userId="a54e28a6f8810af0" providerId="LiveId" clId="{3648B18B-2184-4272-96C4-BAAA02665701}" dt="2021-09-10T04:14:31.956" v="396" actId="14100"/>
          <ac:spMkLst>
            <pc:docMk/>
            <pc:sldMk cId="3312058767" sldId="284"/>
            <ac:spMk id="5" creationId="{00000000-0000-0000-0000-000000000000}"/>
          </ac:spMkLst>
        </pc:spChg>
        <pc:spChg chg="mod">
          <ac:chgData name="Michael and Rosemund Kirks" userId="a54e28a6f8810af0" providerId="LiveId" clId="{3648B18B-2184-4272-96C4-BAAA02665701}" dt="2021-09-10T04:41:59.625" v="445" actId="27636"/>
          <ac:spMkLst>
            <pc:docMk/>
            <pc:sldMk cId="3312058767" sldId="284"/>
            <ac:spMk id="6" creationId="{00000000-0000-0000-0000-000000000000}"/>
          </ac:spMkLst>
        </pc:spChg>
        <pc:picChg chg="add mod">
          <ac:chgData name="Michael and Rosemund Kirks" userId="a54e28a6f8810af0" providerId="LiveId" clId="{3648B18B-2184-4272-96C4-BAAA02665701}" dt="2021-09-10T04:10:43.597" v="255" actId="14100"/>
          <ac:picMkLst>
            <pc:docMk/>
            <pc:sldMk cId="3312058767" sldId="284"/>
            <ac:picMk id="7" creationId="{2FE0EC68-91A6-452A-AEE9-3D89BC8A6892}"/>
          </ac:picMkLst>
        </pc:picChg>
      </pc:sldChg>
      <pc:sldChg chg="modSp mod ord">
        <pc:chgData name="Michael and Rosemund Kirks" userId="a54e28a6f8810af0" providerId="LiveId" clId="{3648B18B-2184-4272-96C4-BAAA02665701}" dt="2021-09-10T12:48:33.085" v="1214" actId="6549"/>
        <pc:sldMkLst>
          <pc:docMk/>
          <pc:sldMk cId="20810833" sldId="286"/>
        </pc:sldMkLst>
        <pc:spChg chg="mod">
          <ac:chgData name="Michael and Rosemund Kirks" userId="a54e28a6f8810af0" providerId="LiveId" clId="{3648B18B-2184-4272-96C4-BAAA02665701}" dt="2021-09-10T12:48:33.085" v="1214" actId="6549"/>
          <ac:spMkLst>
            <pc:docMk/>
            <pc:sldMk cId="20810833" sldId="286"/>
            <ac:spMk id="2" creationId="{00000000-0000-0000-0000-000000000000}"/>
          </ac:spMkLst>
        </pc:spChg>
        <pc:spChg chg="mod">
          <ac:chgData name="Michael and Rosemund Kirks" userId="a54e28a6f8810af0" providerId="LiveId" clId="{3648B18B-2184-4272-96C4-BAAA02665701}" dt="2021-09-10T04:17:54.107" v="413" actId="255"/>
          <ac:spMkLst>
            <pc:docMk/>
            <pc:sldMk cId="20810833" sldId="286"/>
            <ac:spMk id="3" creationId="{00000000-0000-0000-0000-000000000000}"/>
          </ac:spMkLst>
        </pc:spChg>
        <pc:spChg chg="mod">
          <ac:chgData name="Michael and Rosemund Kirks" userId="a54e28a6f8810af0" providerId="LiveId" clId="{3648B18B-2184-4272-96C4-BAAA02665701}" dt="2021-09-10T12:26:52.208" v="991" actId="27636"/>
          <ac:spMkLst>
            <pc:docMk/>
            <pc:sldMk cId="20810833" sldId="286"/>
            <ac:spMk id="4" creationId="{00000000-0000-0000-0000-000000000000}"/>
          </ac:spMkLst>
        </pc:spChg>
        <pc:spChg chg="mod">
          <ac:chgData name="Michael and Rosemund Kirks" userId="a54e28a6f8810af0" providerId="LiveId" clId="{3648B18B-2184-4272-96C4-BAAA02665701}" dt="2021-09-10T04:17:45.489" v="411" actId="255"/>
          <ac:spMkLst>
            <pc:docMk/>
            <pc:sldMk cId="20810833" sldId="286"/>
            <ac:spMk id="5" creationId="{00000000-0000-0000-0000-000000000000}"/>
          </ac:spMkLst>
        </pc:spChg>
        <pc:spChg chg="mod">
          <ac:chgData name="Michael and Rosemund Kirks" userId="a54e28a6f8810af0" providerId="LiveId" clId="{3648B18B-2184-4272-96C4-BAAA02665701}" dt="2021-09-10T12:27:51.693" v="1025" actId="20577"/>
          <ac:spMkLst>
            <pc:docMk/>
            <pc:sldMk cId="20810833" sldId="286"/>
            <ac:spMk id="6" creationId="{00000000-0000-0000-0000-000000000000}"/>
          </ac:spMkLst>
        </pc:spChg>
        <pc:picChg chg="mod">
          <ac:chgData name="Michael and Rosemund Kirks" userId="a54e28a6f8810af0" providerId="LiveId" clId="{3648B18B-2184-4272-96C4-BAAA02665701}" dt="2021-09-10T04:17:02.678" v="409" actId="14100"/>
          <ac:picMkLst>
            <pc:docMk/>
            <pc:sldMk cId="20810833" sldId="286"/>
            <ac:picMk id="7" creationId="{326814A1-5C28-49DF-9379-7770C54FB328}"/>
          </ac:picMkLst>
        </pc:picChg>
      </pc:sldChg>
      <pc:sldChg chg="addSp modSp mod ord">
        <pc:chgData name="Michael and Rosemund Kirks" userId="a54e28a6f8810af0" providerId="LiveId" clId="{3648B18B-2184-4272-96C4-BAAA02665701}" dt="2021-09-10T12:47:59.541" v="1183" actId="14100"/>
        <pc:sldMkLst>
          <pc:docMk/>
          <pc:sldMk cId="1203808342" sldId="287"/>
        </pc:sldMkLst>
        <pc:spChg chg="mod">
          <ac:chgData name="Michael and Rosemund Kirks" userId="a54e28a6f8810af0" providerId="LiveId" clId="{3648B18B-2184-4272-96C4-BAAA02665701}" dt="2021-09-10T12:47:59.541" v="1183" actId="14100"/>
          <ac:spMkLst>
            <pc:docMk/>
            <pc:sldMk cId="1203808342" sldId="287"/>
            <ac:spMk id="2" creationId="{00000000-0000-0000-0000-000000000000}"/>
          </ac:spMkLst>
        </pc:spChg>
        <pc:spChg chg="mod">
          <ac:chgData name="Michael and Rosemund Kirks" userId="a54e28a6f8810af0" providerId="LiveId" clId="{3648B18B-2184-4272-96C4-BAAA02665701}" dt="2021-09-10T05:14:31.295" v="782" actId="14100"/>
          <ac:spMkLst>
            <pc:docMk/>
            <pc:sldMk cId="1203808342" sldId="287"/>
            <ac:spMk id="3" creationId="{00000000-0000-0000-0000-000000000000}"/>
          </ac:spMkLst>
        </pc:spChg>
        <pc:spChg chg="mod">
          <ac:chgData name="Michael and Rosemund Kirks" userId="a54e28a6f8810af0" providerId="LiveId" clId="{3648B18B-2184-4272-96C4-BAAA02665701}" dt="2021-09-10T05:15:40.826" v="798" actId="255"/>
          <ac:spMkLst>
            <pc:docMk/>
            <pc:sldMk cId="1203808342" sldId="287"/>
            <ac:spMk id="4" creationId="{00000000-0000-0000-0000-000000000000}"/>
          </ac:spMkLst>
        </pc:spChg>
        <pc:spChg chg="mod">
          <ac:chgData name="Michael and Rosemund Kirks" userId="a54e28a6f8810af0" providerId="LiveId" clId="{3648B18B-2184-4272-96C4-BAAA02665701}" dt="2021-09-10T05:14:40.917" v="784" actId="14100"/>
          <ac:spMkLst>
            <pc:docMk/>
            <pc:sldMk cId="1203808342" sldId="287"/>
            <ac:spMk id="5" creationId="{00000000-0000-0000-0000-000000000000}"/>
          </ac:spMkLst>
        </pc:spChg>
        <pc:spChg chg="mod">
          <ac:chgData name="Michael and Rosemund Kirks" userId="a54e28a6f8810af0" providerId="LiveId" clId="{3648B18B-2184-4272-96C4-BAAA02665701}" dt="2021-09-10T12:23:23.166" v="960" actId="20577"/>
          <ac:spMkLst>
            <pc:docMk/>
            <pc:sldMk cId="1203808342" sldId="287"/>
            <ac:spMk id="6" creationId="{00000000-0000-0000-0000-000000000000}"/>
          </ac:spMkLst>
        </pc:spChg>
        <pc:picChg chg="add mod">
          <ac:chgData name="Michael and Rosemund Kirks" userId="a54e28a6f8810af0" providerId="LiveId" clId="{3648B18B-2184-4272-96C4-BAAA02665701}" dt="2021-09-10T04:24:38.283" v="429" actId="1076"/>
          <ac:picMkLst>
            <pc:docMk/>
            <pc:sldMk cId="1203808342" sldId="287"/>
            <ac:picMk id="7" creationId="{37C6ED60-E0A7-48F9-9935-CD8D9544FC9E}"/>
          </ac:picMkLst>
        </pc:picChg>
      </pc:sldChg>
      <pc:sldChg chg="del">
        <pc:chgData name="Michael and Rosemund Kirks" userId="a54e28a6f8810af0" providerId="LiveId" clId="{3648B18B-2184-4272-96C4-BAAA02665701}" dt="2021-09-10T03:21:47.668" v="0" actId="2696"/>
        <pc:sldMkLst>
          <pc:docMk/>
          <pc:sldMk cId="4001030061" sldId="291"/>
        </pc:sldMkLst>
      </pc:sldChg>
      <pc:sldChg chg="modSp mod ord">
        <pc:chgData name="Michael and Rosemund Kirks" userId="a54e28a6f8810af0" providerId="LiveId" clId="{3648B18B-2184-4272-96C4-BAAA02665701}" dt="2021-09-10T12:55:21.866" v="1226" actId="122"/>
        <pc:sldMkLst>
          <pc:docMk/>
          <pc:sldMk cId="3905066449" sldId="292"/>
        </pc:sldMkLst>
        <pc:spChg chg="mod">
          <ac:chgData name="Michael and Rosemund Kirks" userId="a54e28a6f8810af0" providerId="LiveId" clId="{3648B18B-2184-4272-96C4-BAAA02665701}" dt="2021-09-10T03:55:00.391" v="134" actId="6549"/>
          <ac:spMkLst>
            <pc:docMk/>
            <pc:sldMk cId="3905066449" sldId="292"/>
            <ac:spMk id="2" creationId="{500F7C6A-8DE5-44C8-87E5-9679947A1063}"/>
          </ac:spMkLst>
        </pc:spChg>
        <pc:spChg chg="mod">
          <ac:chgData name="Michael and Rosemund Kirks" userId="a54e28a6f8810af0" providerId="LiveId" clId="{3648B18B-2184-4272-96C4-BAAA02665701}" dt="2021-09-10T12:55:21.866" v="1226" actId="122"/>
          <ac:spMkLst>
            <pc:docMk/>
            <pc:sldMk cId="3905066449" sldId="292"/>
            <ac:spMk id="3" creationId="{624916E1-E15F-4F27-821B-E63D40AC826B}"/>
          </ac:spMkLst>
        </pc:spChg>
        <pc:spChg chg="mod">
          <ac:chgData name="Michael and Rosemund Kirks" userId="a54e28a6f8810af0" providerId="LiveId" clId="{3648B18B-2184-4272-96C4-BAAA02665701}" dt="2021-09-10T12:55:18.812" v="1225" actId="122"/>
          <ac:spMkLst>
            <pc:docMk/>
            <pc:sldMk cId="3905066449" sldId="292"/>
            <ac:spMk id="5" creationId="{3798C442-640C-4959-9F39-9C3806622432}"/>
          </ac:spMkLst>
        </pc:spChg>
      </pc:sldChg>
      <pc:sldChg chg="addSp delSp modSp mod">
        <pc:chgData name="Michael and Rosemund Kirks" userId="a54e28a6f8810af0" providerId="LiveId" clId="{3648B18B-2184-4272-96C4-BAAA02665701}" dt="2021-09-10T12:11:37.517" v="923" actId="20577"/>
        <pc:sldMkLst>
          <pc:docMk/>
          <pc:sldMk cId="1629620322" sldId="293"/>
        </pc:sldMkLst>
        <pc:spChg chg="mod">
          <ac:chgData name="Michael and Rosemund Kirks" userId="a54e28a6f8810af0" providerId="LiveId" clId="{3648B18B-2184-4272-96C4-BAAA02665701}" dt="2021-09-10T12:11:37.517" v="923" actId="20577"/>
          <ac:spMkLst>
            <pc:docMk/>
            <pc:sldMk cId="1629620322" sldId="293"/>
            <ac:spMk id="3" creationId="{541A40FF-FAC0-48C7-9B1C-86CA3F445AAA}"/>
          </ac:spMkLst>
        </pc:spChg>
        <pc:picChg chg="add del mod">
          <ac:chgData name="Michael and Rosemund Kirks" userId="a54e28a6f8810af0" providerId="LiveId" clId="{3648B18B-2184-4272-96C4-BAAA02665701}" dt="2021-09-10T03:24:06.904" v="5" actId="478"/>
          <ac:picMkLst>
            <pc:docMk/>
            <pc:sldMk cId="1629620322" sldId="293"/>
            <ac:picMk id="4" creationId="{D2A07EAC-60F6-4C9B-AEB0-42EA33038967}"/>
          </ac:picMkLst>
        </pc:picChg>
        <pc:picChg chg="add del mod">
          <ac:chgData name="Michael and Rosemund Kirks" userId="a54e28a6f8810af0" providerId="LiveId" clId="{3648B18B-2184-4272-96C4-BAAA02665701}" dt="2021-09-10T03:26:32.465" v="16" actId="478"/>
          <ac:picMkLst>
            <pc:docMk/>
            <pc:sldMk cId="1629620322" sldId="293"/>
            <ac:picMk id="5" creationId="{CF13A08C-BBAA-4C63-9F29-1E4151944A84}"/>
          </ac:picMkLst>
        </pc:picChg>
        <pc:picChg chg="add mod">
          <ac:chgData name="Michael and Rosemund Kirks" userId="a54e28a6f8810af0" providerId="LiveId" clId="{3648B18B-2184-4272-96C4-BAAA02665701}" dt="2021-09-10T03:26:54.584" v="18" actId="1076"/>
          <ac:picMkLst>
            <pc:docMk/>
            <pc:sldMk cId="1629620322" sldId="293"/>
            <ac:picMk id="6" creationId="{D2747C06-D36F-4D7A-B61C-E5269874E519}"/>
          </ac:picMkLst>
        </pc:picChg>
      </pc:sldChg>
      <pc:sldChg chg="addSp delSp modSp new mod ord">
        <pc:chgData name="Michael and Rosemund Kirks" userId="a54e28a6f8810af0" providerId="LiveId" clId="{3648B18B-2184-4272-96C4-BAAA02665701}" dt="2021-09-10T04:03:51.157" v="227" actId="20577"/>
        <pc:sldMkLst>
          <pc:docMk/>
          <pc:sldMk cId="35882578" sldId="294"/>
        </pc:sldMkLst>
        <pc:spChg chg="mod">
          <ac:chgData name="Michael and Rosemund Kirks" userId="a54e28a6f8810af0" providerId="LiveId" clId="{3648B18B-2184-4272-96C4-BAAA02665701}" dt="2021-09-10T03:58:24.745" v="142" actId="14100"/>
          <ac:spMkLst>
            <pc:docMk/>
            <pc:sldMk cId="35882578" sldId="294"/>
            <ac:spMk id="2" creationId="{0A0A14D9-A856-4434-9C20-1BEC53E58087}"/>
          </ac:spMkLst>
        </pc:spChg>
        <pc:spChg chg="mod">
          <ac:chgData name="Michael and Rosemund Kirks" userId="a54e28a6f8810af0" providerId="LiveId" clId="{3648B18B-2184-4272-96C4-BAAA02665701}" dt="2021-09-10T04:03:51.157" v="227" actId="20577"/>
          <ac:spMkLst>
            <pc:docMk/>
            <pc:sldMk cId="35882578" sldId="294"/>
            <ac:spMk id="3" creationId="{1908F69C-842E-4611-8785-3C31921CD795}"/>
          </ac:spMkLst>
        </pc:spChg>
        <pc:picChg chg="add del">
          <ac:chgData name="Michael and Rosemund Kirks" userId="a54e28a6f8810af0" providerId="LiveId" clId="{3648B18B-2184-4272-96C4-BAAA02665701}" dt="2021-09-10T03:40:19.196" v="27"/>
          <ac:picMkLst>
            <pc:docMk/>
            <pc:sldMk cId="35882578" sldId="294"/>
            <ac:picMk id="4" creationId="{9B71A050-CAAD-4673-8AC7-19DDF0D7B4DA}"/>
          </ac:picMkLst>
        </pc:picChg>
        <pc:picChg chg="add mod">
          <ac:chgData name="Michael and Rosemund Kirks" userId="a54e28a6f8810af0" providerId="LiveId" clId="{3648B18B-2184-4272-96C4-BAAA02665701}" dt="2021-09-10T03:40:38.714" v="31" actId="1076"/>
          <ac:picMkLst>
            <pc:docMk/>
            <pc:sldMk cId="35882578" sldId="294"/>
            <ac:picMk id="5" creationId="{57938BBE-5FD4-4003-B43D-61CEF471708A}"/>
          </ac:picMkLst>
        </pc:picChg>
      </pc:sldChg>
      <pc:sldChg chg="addSp delSp modSp new del mod">
        <pc:chgData name="Michael and Rosemund Kirks" userId="a54e28a6f8810af0" providerId="LiveId" clId="{3648B18B-2184-4272-96C4-BAAA02665701}" dt="2021-09-10T03:48:01.031" v="89" actId="2696"/>
        <pc:sldMkLst>
          <pc:docMk/>
          <pc:sldMk cId="198146843" sldId="295"/>
        </pc:sldMkLst>
        <pc:spChg chg="mod">
          <ac:chgData name="Michael and Rosemund Kirks" userId="a54e28a6f8810af0" providerId="LiveId" clId="{3648B18B-2184-4272-96C4-BAAA02665701}" dt="2021-09-10T03:47:47.276" v="85" actId="14100"/>
          <ac:spMkLst>
            <pc:docMk/>
            <pc:sldMk cId="198146843" sldId="295"/>
            <ac:spMk id="2" creationId="{26F0EA55-7D6E-4465-8A07-298074805E09}"/>
          </ac:spMkLst>
        </pc:spChg>
        <pc:spChg chg="mod">
          <ac:chgData name="Michael and Rosemund Kirks" userId="a54e28a6f8810af0" providerId="LiveId" clId="{3648B18B-2184-4272-96C4-BAAA02665701}" dt="2021-09-10T03:47:54.278" v="87" actId="14100"/>
          <ac:spMkLst>
            <pc:docMk/>
            <pc:sldMk cId="198146843" sldId="295"/>
            <ac:spMk id="3" creationId="{C94E69E6-0FC7-47D4-AD38-54A52475E1E8}"/>
          </ac:spMkLst>
        </pc:spChg>
        <pc:picChg chg="add del mod">
          <ac:chgData name="Michael and Rosemund Kirks" userId="a54e28a6f8810af0" providerId="LiveId" clId="{3648B18B-2184-4272-96C4-BAAA02665701}" dt="2021-09-10T03:47:41.934" v="84" actId="478"/>
          <ac:picMkLst>
            <pc:docMk/>
            <pc:sldMk cId="198146843" sldId="295"/>
            <ac:picMk id="4" creationId="{8D70E93A-CEA0-4C73-A038-4FFD66D506E4}"/>
          </ac:picMkLst>
        </pc:picChg>
        <pc:picChg chg="add mod">
          <ac:chgData name="Michael and Rosemund Kirks" userId="a54e28a6f8810af0" providerId="LiveId" clId="{3648B18B-2184-4272-96C4-BAAA02665701}" dt="2021-09-10T03:47:55.734" v="88" actId="1076"/>
          <ac:picMkLst>
            <pc:docMk/>
            <pc:sldMk cId="198146843" sldId="295"/>
            <ac:picMk id="5" creationId="{AE3E5CEA-6922-4513-8F17-E4C0D3C3AA5F}"/>
          </ac:picMkLst>
        </pc:picChg>
      </pc:sldChg>
      <pc:sldChg chg="addSp delSp modSp new del mod">
        <pc:chgData name="Michael and Rosemund Kirks" userId="a54e28a6f8810af0" providerId="LiveId" clId="{3648B18B-2184-4272-96C4-BAAA02665701}" dt="2021-09-10T03:46:43.517" v="59" actId="2696"/>
        <pc:sldMkLst>
          <pc:docMk/>
          <pc:sldMk cId="3233584254" sldId="295"/>
        </pc:sldMkLst>
        <pc:picChg chg="add del mod">
          <ac:chgData name="Michael and Rosemund Kirks" userId="a54e28a6f8810af0" providerId="LiveId" clId="{3648B18B-2184-4272-96C4-BAAA02665701}" dt="2021-09-10T03:46:37.485" v="58"/>
          <ac:picMkLst>
            <pc:docMk/>
            <pc:sldMk cId="3233584254" sldId="295"/>
            <ac:picMk id="3" creationId="{FD22E321-62EC-4E98-98A3-C12744DBB28D}"/>
          </ac:picMkLst>
        </pc:picChg>
      </pc:sldChg>
      <pc:sldChg chg="addSp delSp modSp new mod ord">
        <pc:chgData name="Michael and Rosemund Kirks" userId="a54e28a6f8810af0" providerId="LiveId" clId="{3648B18B-2184-4272-96C4-BAAA02665701}" dt="2021-09-10T04:04:22.543" v="230" actId="14100"/>
        <pc:sldMkLst>
          <pc:docMk/>
          <pc:sldMk cId="4214212764" sldId="295"/>
        </pc:sldMkLst>
        <pc:spChg chg="mod">
          <ac:chgData name="Michael and Rosemund Kirks" userId="a54e28a6f8810af0" providerId="LiveId" clId="{3648B18B-2184-4272-96C4-BAAA02665701}" dt="2021-09-10T03:55:55.685" v="136" actId="20577"/>
          <ac:spMkLst>
            <pc:docMk/>
            <pc:sldMk cId="4214212764" sldId="295"/>
            <ac:spMk id="2" creationId="{ACE74E42-48D6-4287-8AE4-610BF4980F2D}"/>
          </ac:spMkLst>
        </pc:spChg>
        <pc:spChg chg="add del">
          <ac:chgData name="Michael and Rosemund Kirks" userId="a54e28a6f8810af0" providerId="LiveId" clId="{3648B18B-2184-4272-96C4-BAAA02665701}" dt="2021-09-10T03:51:19.482" v="98"/>
          <ac:spMkLst>
            <pc:docMk/>
            <pc:sldMk cId="4214212764" sldId="295"/>
            <ac:spMk id="3" creationId="{5100C18B-1F83-4BB7-AE6C-6B03A25CBBAE}"/>
          </ac:spMkLst>
        </pc:spChg>
        <pc:picChg chg="add del mod">
          <ac:chgData name="Michael and Rosemund Kirks" userId="a54e28a6f8810af0" providerId="LiveId" clId="{3648B18B-2184-4272-96C4-BAAA02665701}" dt="2021-09-10T03:50:40.520" v="97"/>
          <ac:picMkLst>
            <pc:docMk/>
            <pc:sldMk cId="4214212764" sldId="295"/>
            <ac:picMk id="4" creationId="{523AFD3B-834A-4551-9843-78B2CB1B4E8E}"/>
          </ac:picMkLst>
        </pc:picChg>
        <pc:picChg chg="add mod">
          <ac:chgData name="Michael and Rosemund Kirks" userId="a54e28a6f8810af0" providerId="LiveId" clId="{3648B18B-2184-4272-96C4-BAAA02665701}" dt="2021-09-10T04:04:22.543" v="230" actId="14100"/>
          <ac:picMkLst>
            <pc:docMk/>
            <pc:sldMk cId="4214212764" sldId="295"/>
            <ac:picMk id="5" creationId="{5E69B9B7-B8C6-45EA-80DE-0F3BE05FF7A8}"/>
          </ac:picMkLst>
        </pc:picChg>
      </pc:sldChg>
      <pc:sldChg chg="addSp modSp new mod">
        <pc:chgData name="Michael and Rosemund Kirks" userId="a54e28a6f8810af0" providerId="LiveId" clId="{3648B18B-2184-4272-96C4-BAAA02665701}" dt="2021-09-10T12:21:36.686" v="959" actId="20577"/>
        <pc:sldMkLst>
          <pc:docMk/>
          <pc:sldMk cId="1172025297" sldId="296"/>
        </pc:sldMkLst>
        <pc:spChg chg="mod">
          <ac:chgData name="Michael and Rosemund Kirks" userId="a54e28a6f8810af0" providerId="LiveId" clId="{3648B18B-2184-4272-96C4-BAAA02665701}" dt="2021-09-10T04:45:23.772" v="495" actId="14100"/>
          <ac:spMkLst>
            <pc:docMk/>
            <pc:sldMk cId="1172025297" sldId="296"/>
            <ac:spMk id="2" creationId="{A9BC6E4F-5EAA-4EB5-B4E6-E2A645055743}"/>
          </ac:spMkLst>
        </pc:spChg>
        <pc:spChg chg="mod">
          <ac:chgData name="Michael and Rosemund Kirks" userId="a54e28a6f8810af0" providerId="LiveId" clId="{3648B18B-2184-4272-96C4-BAAA02665701}" dt="2021-09-10T04:46:46.037" v="511" actId="139"/>
          <ac:spMkLst>
            <pc:docMk/>
            <pc:sldMk cId="1172025297" sldId="296"/>
            <ac:spMk id="3" creationId="{CBDFBBE5-4AAA-42FD-B8D6-D03FC490C6BB}"/>
          </ac:spMkLst>
        </pc:spChg>
        <pc:spChg chg="mod">
          <ac:chgData name="Michael and Rosemund Kirks" userId="a54e28a6f8810af0" providerId="LiveId" clId="{3648B18B-2184-4272-96C4-BAAA02665701}" dt="2021-09-10T12:21:23.527" v="955" actId="20577"/>
          <ac:spMkLst>
            <pc:docMk/>
            <pc:sldMk cId="1172025297" sldId="296"/>
            <ac:spMk id="4" creationId="{B234FFB6-2316-4008-A357-7497E1DA312C}"/>
          </ac:spMkLst>
        </pc:spChg>
        <pc:spChg chg="mod">
          <ac:chgData name="Michael and Rosemund Kirks" userId="a54e28a6f8810af0" providerId="LiveId" clId="{3648B18B-2184-4272-96C4-BAAA02665701}" dt="2021-09-10T04:49:03.816" v="548" actId="255"/>
          <ac:spMkLst>
            <pc:docMk/>
            <pc:sldMk cId="1172025297" sldId="296"/>
            <ac:spMk id="5" creationId="{210453FB-9192-40A3-BFB0-01BACA73E039}"/>
          </ac:spMkLst>
        </pc:spChg>
        <pc:spChg chg="mod">
          <ac:chgData name="Michael and Rosemund Kirks" userId="a54e28a6f8810af0" providerId="LiveId" clId="{3648B18B-2184-4272-96C4-BAAA02665701}" dt="2021-09-10T12:21:36.686" v="959" actId="20577"/>
          <ac:spMkLst>
            <pc:docMk/>
            <pc:sldMk cId="1172025297" sldId="296"/>
            <ac:spMk id="6" creationId="{CE25EBDF-71F5-48B0-96DE-5EFED7990816}"/>
          </ac:spMkLst>
        </pc:spChg>
        <pc:picChg chg="add mod">
          <ac:chgData name="Michael and Rosemund Kirks" userId="a54e28a6f8810af0" providerId="LiveId" clId="{3648B18B-2184-4272-96C4-BAAA02665701}" dt="2021-09-10T04:49:33.150" v="551" actId="1076"/>
          <ac:picMkLst>
            <pc:docMk/>
            <pc:sldMk cId="1172025297" sldId="296"/>
            <ac:picMk id="7" creationId="{7822B827-9432-4542-9690-21BD85B1A7AE}"/>
          </ac:picMkLst>
        </pc:picChg>
      </pc:sldChg>
      <pc:sldChg chg="addSp delSp modSp new mod">
        <pc:chgData name="Michael and Rosemund Kirks" userId="a54e28a6f8810af0" providerId="LiveId" clId="{3648B18B-2184-4272-96C4-BAAA02665701}" dt="2021-09-10T12:38:24.153" v="1128" actId="20577"/>
        <pc:sldMkLst>
          <pc:docMk/>
          <pc:sldMk cId="477717264" sldId="297"/>
        </pc:sldMkLst>
        <pc:spChg chg="mod">
          <ac:chgData name="Michael and Rosemund Kirks" userId="a54e28a6f8810af0" providerId="LiveId" clId="{3648B18B-2184-4272-96C4-BAAA02665701}" dt="2021-09-10T12:38:24.153" v="1128" actId="20577"/>
          <ac:spMkLst>
            <pc:docMk/>
            <pc:sldMk cId="477717264" sldId="297"/>
            <ac:spMk id="2" creationId="{1709925B-559A-41BA-9609-864BBB221BDC}"/>
          </ac:spMkLst>
        </pc:spChg>
        <pc:spChg chg="del">
          <ac:chgData name="Michael and Rosemund Kirks" userId="a54e28a6f8810af0" providerId="LiveId" clId="{3648B18B-2184-4272-96C4-BAAA02665701}" dt="2021-09-10T05:24:56.638" v="859"/>
          <ac:spMkLst>
            <pc:docMk/>
            <pc:sldMk cId="477717264" sldId="297"/>
            <ac:spMk id="3" creationId="{CBD39DC7-95A5-4566-B16C-9375905D21BC}"/>
          </ac:spMkLst>
        </pc:spChg>
        <pc:picChg chg="add mod">
          <ac:chgData name="Michael and Rosemund Kirks" userId="a54e28a6f8810af0" providerId="LiveId" clId="{3648B18B-2184-4272-96C4-BAAA02665701}" dt="2021-09-10T05:26:28.565" v="899" actId="14100"/>
          <ac:picMkLst>
            <pc:docMk/>
            <pc:sldMk cId="477717264" sldId="297"/>
            <ac:picMk id="4" creationId="{EF211579-CC00-498C-8885-C5F0DF674418}"/>
          </ac:picMkLst>
        </pc:picChg>
      </pc:sldChg>
      <pc:sldChg chg="modSp new mod">
        <pc:chgData name="Michael and Rosemund Kirks" userId="a54e28a6f8810af0" providerId="LiveId" clId="{3648B18B-2184-4272-96C4-BAAA02665701}" dt="2021-09-10T12:49:08.628" v="1220" actId="14100"/>
        <pc:sldMkLst>
          <pc:docMk/>
          <pc:sldMk cId="1083798500" sldId="298"/>
        </pc:sldMkLst>
        <pc:spChg chg="mod">
          <ac:chgData name="Michael and Rosemund Kirks" userId="a54e28a6f8810af0" providerId="LiveId" clId="{3648B18B-2184-4272-96C4-BAAA02665701}" dt="2021-09-10T12:49:08.628" v="1220" actId="14100"/>
          <ac:spMkLst>
            <pc:docMk/>
            <pc:sldMk cId="1083798500" sldId="298"/>
            <ac:spMk id="2" creationId="{4B4E3108-4467-4ABD-A9E1-6861534BE716}"/>
          </ac:spMkLst>
        </pc:spChg>
        <pc:spChg chg="mod">
          <ac:chgData name="Michael and Rosemund Kirks" userId="a54e28a6f8810af0" providerId="LiveId" clId="{3648B18B-2184-4272-96C4-BAAA02665701}" dt="2021-09-10T12:41:05.996" v="1165" actId="6549"/>
          <ac:spMkLst>
            <pc:docMk/>
            <pc:sldMk cId="1083798500" sldId="298"/>
            <ac:spMk id="3" creationId="{E2139FD1-C72F-44B2-B37E-769DE5E744CB}"/>
          </ac:spMkLst>
        </pc:spChg>
      </pc:sldChg>
      <pc:sldChg chg="new del">
        <pc:chgData name="Michael and Rosemund Kirks" userId="a54e28a6f8810af0" providerId="LiveId" clId="{3648B18B-2184-4272-96C4-BAAA02665701}" dt="2021-09-10T12:30:56.990" v="1038" actId="680"/>
        <pc:sldMkLst>
          <pc:docMk/>
          <pc:sldMk cId="1710747406" sldId="298"/>
        </pc:sldMkLst>
      </pc:sldChg>
      <pc:sldChg chg="modSp new del mod">
        <pc:chgData name="Michael and Rosemund Kirks" userId="a54e28a6f8810af0" providerId="LiveId" clId="{3648B18B-2184-4272-96C4-BAAA02665701}" dt="2021-09-10T13:07:44.643" v="1375" actId="47"/>
        <pc:sldMkLst>
          <pc:docMk/>
          <pc:sldMk cId="2484200981" sldId="299"/>
        </pc:sldMkLst>
        <pc:spChg chg="mod">
          <ac:chgData name="Michael and Rosemund Kirks" userId="a54e28a6f8810af0" providerId="LiveId" clId="{3648B18B-2184-4272-96C4-BAAA02665701}" dt="2021-09-10T12:59:33.964" v="1255" actId="20577"/>
          <ac:spMkLst>
            <pc:docMk/>
            <pc:sldMk cId="2484200981" sldId="299"/>
            <ac:spMk id="2" creationId="{F70E6CE9-807D-4B7B-9E35-B22DD3D451F8}"/>
          </ac:spMkLst>
        </pc:spChg>
        <pc:spChg chg="mod">
          <ac:chgData name="Michael and Rosemund Kirks" userId="a54e28a6f8810af0" providerId="LiveId" clId="{3648B18B-2184-4272-96C4-BAAA02665701}" dt="2021-09-10T13:02:55.015" v="1308" actId="20577"/>
          <ac:spMkLst>
            <pc:docMk/>
            <pc:sldMk cId="2484200981" sldId="299"/>
            <ac:spMk id="3" creationId="{BC12A582-1E66-4995-88A9-4BB1EBA4816B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87B78-4FFF-4A34-99BE-FBB03B0FAD59}" type="datetimeFigureOut">
              <a:rPr lang="en-US" smtClean="0"/>
              <a:t>9/16/21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EA9FC737-5AED-44D9-A227-E59BF62B0DF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4431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87B78-4FFF-4A34-99BE-FBB03B0FAD59}" type="datetimeFigureOut">
              <a:rPr lang="en-US" smtClean="0"/>
              <a:t>9/16/21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FC737-5AED-44D9-A227-E59BF62B0DF7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684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87B78-4FFF-4A34-99BE-FBB03B0FAD59}" type="datetimeFigureOut">
              <a:rPr lang="en-US" smtClean="0"/>
              <a:t>9/16/21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FC737-5AED-44D9-A227-E59BF62B0DF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2262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87B78-4FFF-4A34-99BE-FBB03B0FAD59}" type="datetimeFigureOut">
              <a:rPr lang="en-US" smtClean="0"/>
              <a:t>9/16/21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FC737-5AED-44D9-A227-E59BF62B0DF7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1389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87B78-4FFF-4A34-99BE-FBB03B0FAD59}" type="datetimeFigureOut">
              <a:rPr lang="en-US" smtClean="0"/>
              <a:t>9/16/21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FC737-5AED-44D9-A227-E59BF62B0DF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2985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87B78-4FFF-4A34-99BE-FBB03B0FAD59}" type="datetimeFigureOut">
              <a:rPr lang="en-US" smtClean="0"/>
              <a:t>9/16/21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FC737-5AED-44D9-A227-E59BF62B0DF7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0793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87B78-4FFF-4A34-99BE-FBB03B0FAD59}" type="datetimeFigureOut">
              <a:rPr lang="en-US" smtClean="0"/>
              <a:t>9/16/21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FC737-5AED-44D9-A227-E59BF62B0DF7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1580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87B78-4FFF-4A34-99BE-FBB03B0FAD59}" type="datetimeFigureOut">
              <a:rPr lang="en-US" smtClean="0"/>
              <a:t>9/16/21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FC737-5AED-44D9-A227-E59BF62B0DF7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5557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87B78-4FFF-4A34-99BE-FBB03B0FAD59}" type="datetimeFigureOut">
              <a:rPr lang="en-US" smtClean="0"/>
              <a:t>9/16/21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FC737-5AED-44D9-A227-E59BF62B0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873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87B78-4FFF-4A34-99BE-FBB03B0FAD59}" type="datetimeFigureOut">
              <a:rPr lang="en-US" smtClean="0"/>
              <a:t>9/16/21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FC737-5AED-44D9-A227-E59BF62B0DF7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7471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E0E87B78-4FFF-4A34-99BE-FBB03B0FAD59}" type="datetimeFigureOut">
              <a:rPr lang="en-US" smtClean="0"/>
              <a:t>9/16/21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FC737-5AED-44D9-A227-E59BF62B0DF7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9234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87B78-4FFF-4A34-99BE-FBB03B0FAD59}" type="datetimeFigureOut">
              <a:rPr lang="en-US" smtClean="0"/>
              <a:t>9/16/21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EA9FC737-5AED-44D9-A227-E59BF62B0DF7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4989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www.visme.co/presentation-software/?vc=In-Text-Blog-CTA-New" TargetMode="Externa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700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039C4F9-7989-48C4-9730-18D28189D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50" y="1346788"/>
            <a:ext cx="5594350" cy="1815512"/>
          </a:xfrm>
        </p:spPr>
        <p:txBody>
          <a:bodyPr>
            <a:normAutofit/>
          </a:bodyPr>
          <a:lstStyle/>
          <a:p>
            <a:pPr lvl="0" algn="ctr"/>
            <a:r>
              <a:rPr lang="en-US" dirty="0"/>
              <a:t>Teaching Investiture Classes for Today’s Pathfinder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B9A7AB3-3FC7-4102-9F42-AAFED3FA1D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2250" y="4972050"/>
            <a:ext cx="4679950" cy="977900"/>
          </a:xfrm>
        </p:spPr>
        <p:txBody>
          <a:bodyPr>
            <a:normAutofit/>
          </a:bodyPr>
          <a:lstStyle/>
          <a:p>
            <a:r>
              <a:rPr lang="en-US" dirty="0">
                <a:latin typeface="Lucida Handwriting" panose="03010101010101010101" pitchFamily="66" charset="0"/>
              </a:rPr>
              <a:t>Rose and Michael Kirks</a:t>
            </a:r>
          </a:p>
          <a:p>
            <a:r>
              <a:rPr lang="en-US" dirty="0">
                <a:latin typeface="Lucida Handwriting" panose="03010101010101010101" pitchFamily="66" charset="0"/>
              </a:rPr>
              <a:t>Chesapeake Conference</a:t>
            </a:r>
          </a:p>
        </p:txBody>
      </p:sp>
      <p:pic>
        <p:nvPicPr>
          <p:cNvPr id="1026" name="Picture 2" descr="Pathfinder Logos | Club Ministries - North American Division">
            <a:extLst>
              <a:ext uri="{FF2B5EF4-FFF2-40B4-BE49-F238E27FC236}">
                <a16:creationId xmlns:a16="http://schemas.microsoft.com/office/drawing/2014/main" id="{E12F115E-8A2C-4721-89A0-7F515242F6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48" y="170143"/>
            <a:ext cx="971550" cy="1176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B9D4E36-2584-4F4E-8632-050070FD06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1928" y="1149350"/>
            <a:ext cx="2994487" cy="140301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35678B6-5162-48EB-9377-7BF7A6492A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0592" y="2910724"/>
            <a:ext cx="3257160" cy="2185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7365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A14D9-A856-4434-9C20-1BEC53E58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3850" y="804519"/>
            <a:ext cx="9461004" cy="104923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08F69C-842E-4611-8785-3C31921CD7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>
                <a:latin typeface="Century Gothic" panose="020B0502020202020204" pitchFamily="34" charset="0"/>
              </a:rPr>
              <a:t>The Pathfinder Club is an environment where individuals from different backgrounds with various abilities and personalities come together.  </a:t>
            </a:r>
          </a:p>
          <a:p>
            <a:endParaRPr lang="en-US" sz="2000" dirty="0">
              <a:latin typeface="Century Gothic" panose="020B0502020202020204" pitchFamily="34" charset="0"/>
            </a:endParaRPr>
          </a:p>
          <a:p>
            <a:r>
              <a:rPr lang="en-US" sz="2000" dirty="0">
                <a:latin typeface="Century Gothic" panose="020B0502020202020204" pitchFamily="34" charset="0"/>
              </a:rPr>
              <a:t>As a Director/Counselor/Instructor, an effective teacher requires the implementation of creative and innovative teaching strategies in order to meet the pathfinder individual needs and learning styles.</a:t>
            </a:r>
          </a:p>
          <a:p>
            <a:endParaRPr lang="en-US" sz="2000" dirty="0">
              <a:latin typeface="Century Gothic" panose="020B0502020202020204" pitchFamily="34" charset="0"/>
            </a:endParaRP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938BBE-5FD4-4003-B43D-61CEF47170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077" y="57454"/>
            <a:ext cx="1325923" cy="1599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25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E74E42-48D6-4287-8AE4-610BF4980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>
                <a:latin typeface="Century Gothic" panose="020B0502020202020204" pitchFamily="34" charset="0"/>
              </a:rPr>
              <a:t>8 learning styles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E69B9B7-B8C6-45EA-80DE-0F3BE05FF7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0" y="1939924"/>
            <a:ext cx="5448300" cy="350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2127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4"/>
            <a:ext cx="9607661" cy="984444"/>
          </a:xfrm>
        </p:spPr>
        <p:txBody>
          <a:bodyPr>
            <a:normAutofit/>
          </a:bodyPr>
          <a:lstStyle/>
          <a:p>
            <a:r>
              <a:rPr lang="en-US" sz="2900" dirty="0">
                <a:latin typeface="Century Gothic" panose="020B0502020202020204" pitchFamily="34" charset="0"/>
              </a:rPr>
              <a:t>VERBAL</a:t>
            </a:r>
            <a:br>
              <a:rPr lang="en-US" sz="2900" b="1" dirty="0">
                <a:latin typeface="Century Gothic" panose="020B0502020202020204" pitchFamily="34" charset="0"/>
              </a:rPr>
            </a:br>
            <a:endParaRPr lang="en-US" sz="2900" dirty="0">
              <a:latin typeface="Century Gothic" panose="020B0502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482351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Century Gothic" panose="020B0502020202020204" pitchFamily="34" charset="0"/>
              </a:rPr>
              <a:t>pathfinders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501901"/>
            <a:ext cx="4645152" cy="2966826"/>
          </a:xfrm>
        </p:spPr>
        <p:txBody>
          <a:bodyPr>
            <a:norm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Learn information through reading, writing, listening and speaking.</a:t>
            </a:r>
          </a:p>
          <a:p>
            <a:r>
              <a:rPr lang="en-US" dirty="0">
                <a:latin typeface="Century Gothic" panose="020B0502020202020204" pitchFamily="34" charset="0"/>
              </a:rPr>
              <a:t>They love word games, puns and rhymes.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478897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Century Gothic" panose="020B0502020202020204" pitchFamily="34" charset="0"/>
              </a:rPr>
              <a:t>instructors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501901"/>
            <a:ext cx="4645152" cy="2956962"/>
          </a:xfrm>
        </p:spPr>
        <p:txBody>
          <a:bodyPr>
            <a:norm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Use verbal teaching and activities in their experiences.</a:t>
            </a:r>
          </a:p>
          <a:p>
            <a:r>
              <a:rPr lang="en-US" dirty="0">
                <a:latin typeface="Century Gothic" panose="020B0502020202020204" pitchFamily="34" charset="0"/>
              </a:rPr>
              <a:t>Ask them to assist members of their class.</a:t>
            </a:r>
          </a:p>
          <a:p>
            <a:r>
              <a:rPr lang="en-US" dirty="0">
                <a:latin typeface="Century Gothic" panose="020B0502020202020204" pitchFamily="34" charset="0"/>
              </a:rPr>
              <a:t>Role playing can be a great opportunity to understand new concepts and ideas.</a:t>
            </a:r>
          </a:p>
          <a:p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40F831-936F-4C8F-AFF7-4F282FA462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1" y="362019"/>
            <a:ext cx="2564902" cy="142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8445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6166459" cy="872237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Visual Learning</a:t>
            </a:r>
            <a:br>
              <a:rPr lang="en-US" sz="2900" b="1" dirty="0">
                <a:latin typeface="Century Gothic" panose="020B0502020202020204" pitchFamily="34" charset="0"/>
              </a:rPr>
            </a:br>
            <a:endParaRPr lang="en-US" sz="2900" dirty="0">
              <a:latin typeface="Century Gothic" panose="020B0502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1860483"/>
            <a:ext cx="4645152" cy="57791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PATHFINDER				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76351" y="2313941"/>
            <a:ext cx="5136012" cy="3432809"/>
          </a:xfrm>
        </p:spPr>
        <p:txBody>
          <a:bodyPr>
            <a:normAutofit/>
          </a:bodyPr>
          <a:lstStyle/>
          <a:p>
            <a:pPr marL="342900" marR="0" lvl="0" indent="-342900">
              <a:lnSpc>
                <a:spcPts val="1875"/>
              </a:lnSpc>
              <a:spcBef>
                <a:spcPts val="0"/>
              </a:spcBef>
              <a:spcAft>
                <a:spcPts val="1125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>
                <a:solidFill>
                  <a:srgbClr val="48484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Visual learners understand best when they see information. </a:t>
            </a:r>
          </a:p>
          <a:p>
            <a:pPr marL="342900" marR="0" lvl="0" indent="-342900">
              <a:lnSpc>
                <a:spcPts val="1875"/>
              </a:lnSpc>
              <a:spcBef>
                <a:spcPts val="0"/>
              </a:spcBef>
              <a:spcAft>
                <a:spcPts val="1125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>
                <a:solidFill>
                  <a:srgbClr val="48484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They like diagrams, flowcharts and graphs.  </a:t>
            </a:r>
          </a:p>
          <a:p>
            <a:pPr marL="342900" marR="0" lvl="0" indent="-342900">
              <a:lnSpc>
                <a:spcPts val="1875"/>
              </a:lnSpc>
              <a:spcBef>
                <a:spcPts val="0"/>
              </a:spcBef>
              <a:spcAft>
                <a:spcPts val="1125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>
                <a:solidFill>
                  <a:srgbClr val="48484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They find handouts helpful, where they can write down what they hear or see as it is being described. </a:t>
            </a:r>
          </a:p>
          <a:p>
            <a:pPr marL="342900" marR="0" lvl="0" indent="-342900">
              <a:lnSpc>
                <a:spcPts val="1875"/>
              </a:lnSpc>
              <a:spcBef>
                <a:spcPts val="0"/>
              </a:spcBef>
              <a:spcAft>
                <a:spcPts val="1125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>
                <a:solidFill>
                  <a:srgbClr val="48484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They like to read, draw and do craft and express themselves through creativity.</a:t>
            </a:r>
          </a:p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1860483"/>
            <a:ext cx="4645152" cy="395037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    INSTRUCTOR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9701" y="2313942"/>
            <a:ext cx="4743450" cy="3210558"/>
          </a:xfrm>
        </p:spPr>
        <p:txBody>
          <a:bodyPr>
            <a:normAutofit/>
          </a:bodyPr>
          <a:lstStyle/>
          <a:p>
            <a:pPr marL="0" marR="0" lvl="0" indent="0">
              <a:lnSpc>
                <a:spcPts val="1875"/>
              </a:lnSpc>
              <a:spcBef>
                <a:spcPts val="0"/>
              </a:spcBef>
              <a:spcAft>
                <a:spcPts val="1125"/>
              </a:spcAft>
              <a:buSzPts val="1000"/>
              <a:buNone/>
              <a:tabLst>
                <a:tab pos="457200" algn="l"/>
              </a:tabLst>
            </a:pPr>
            <a:r>
              <a:rPr lang="en-US" dirty="0">
                <a:solidFill>
                  <a:srgbClr val="48484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Use technology such as PowerPoint, videos and photos to present information such as PowerPoint, videos and photos.</a:t>
            </a:r>
            <a:endParaRPr lang="en-US" dirty="0">
              <a:solidFill>
                <a:srgbClr val="484849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ts val="1875"/>
              </a:lnSpc>
              <a:spcBef>
                <a:spcPts val="0"/>
              </a:spcBef>
              <a:spcAft>
                <a:spcPts val="1125"/>
              </a:spcAft>
              <a:buSzPts val="1000"/>
              <a:buNone/>
              <a:tabLst>
                <a:tab pos="457200" algn="l"/>
              </a:tabLst>
            </a:pPr>
            <a:r>
              <a:rPr lang="en-US" dirty="0">
                <a:solidFill>
                  <a:srgbClr val="48484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Organize information well with headings and pictures.</a:t>
            </a:r>
            <a:endParaRPr lang="en-US" dirty="0">
              <a:solidFill>
                <a:srgbClr val="484849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ts val="1875"/>
              </a:lnSpc>
              <a:spcBef>
                <a:spcPts val="0"/>
              </a:spcBef>
              <a:spcAft>
                <a:spcPts val="1125"/>
              </a:spcAft>
              <a:buSzPts val="1000"/>
              <a:buNone/>
              <a:tabLst>
                <a:tab pos="457200" algn="l"/>
              </a:tabLst>
            </a:pPr>
            <a:r>
              <a:rPr lang="en-US" dirty="0">
                <a:solidFill>
                  <a:srgbClr val="48484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Let the pathfinder be creative and use their imagination.</a:t>
            </a:r>
            <a:endParaRPr lang="en-US" dirty="0">
              <a:solidFill>
                <a:srgbClr val="484849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en-US" dirty="0">
                <a:solidFill>
                  <a:srgbClr val="48484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Use handouts.</a:t>
            </a:r>
            <a:endParaRPr lang="en-US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E988888-1C95-4547-BCB1-0D34FF5BDB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1426" y="68084"/>
            <a:ext cx="1520824" cy="1718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5858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C6E4F-5EAA-4EB5-B4E6-E2A645055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783337"/>
          </a:xfrm>
        </p:spPr>
        <p:txBody>
          <a:bodyPr/>
          <a:lstStyle/>
          <a:p>
            <a:r>
              <a:rPr kumimoji="0" lang="en-US" sz="29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Musical/auditory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DFBBE5-4AAA-42FD-B8D6-D03FC490C6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7191" y="1860483"/>
            <a:ext cx="4645152" cy="450917"/>
          </a:xfrm>
        </p:spPr>
        <p:txBody>
          <a:bodyPr>
            <a:noAutofit/>
          </a:bodyPr>
          <a:lstStyle/>
          <a:p>
            <a:r>
              <a:rPr lang="en-US" sz="2000" dirty="0">
                <a:latin typeface="Century Gothic" panose="020B0502020202020204" pitchFamily="34" charset="0"/>
              </a:rPr>
              <a:t>pathfinders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34FFB6-2316-4008-A357-7497E1DA31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47191" y="2311401"/>
            <a:ext cx="4645152" cy="3157326"/>
          </a:xfrm>
        </p:spPr>
        <p:txBody>
          <a:bodyPr>
            <a:noAutofit/>
          </a:bodyPr>
          <a:lstStyle/>
          <a:p>
            <a:r>
              <a:rPr lang="en-US" sz="1900" dirty="0">
                <a:latin typeface="Century Gothic" panose="020B0502020202020204" pitchFamily="34" charset="0"/>
              </a:rPr>
              <a:t>Auditory learners thrive on having background music, and often need to hum or drum their fingers while studying or working on a project.</a:t>
            </a:r>
          </a:p>
          <a:p>
            <a:r>
              <a:rPr lang="en-US" sz="1900" dirty="0">
                <a:latin typeface="Century Gothic" panose="020B0502020202020204" pitchFamily="34" charset="0"/>
              </a:rPr>
              <a:t>Benefit from reading a text out loud or using a tape recorder.</a:t>
            </a:r>
          </a:p>
          <a:p>
            <a:r>
              <a:rPr lang="en-US" sz="1900" dirty="0">
                <a:latin typeface="Century Gothic" panose="020B0502020202020204" pitchFamily="34" charset="0"/>
              </a:rPr>
              <a:t>Verbal lectures, discussions and talking things through.</a:t>
            </a:r>
            <a:endParaRPr lang="en-US" sz="19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0453FB-9192-40A3-BFB0-01BACA73E0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2362" y="1943099"/>
            <a:ext cx="4645152" cy="450917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endParaRPr kumimoji="0" lang="en-US" sz="2000" b="0" i="0" u="none" strike="noStrike" kern="1200" cap="all" spc="0" normalizeH="0" baseline="0" noProof="0" dirty="0">
              <a:ln>
                <a:noFill/>
              </a:ln>
              <a:solidFill>
                <a:srgbClr val="B71E42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endParaRPr kumimoji="0" lang="en-US" sz="2600" b="0" i="0" u="none" strike="noStrike" kern="1200" cap="all" spc="0" normalizeH="0" baseline="0" noProof="0" dirty="0">
              <a:ln>
                <a:noFill/>
              </a:ln>
              <a:solidFill>
                <a:srgbClr val="B71E42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endParaRPr lang="en-US" sz="2600" dirty="0">
              <a:solidFill>
                <a:srgbClr val="B71E42"/>
              </a:solidFill>
              <a:latin typeface="Century Gothic" panose="020B0502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endParaRPr kumimoji="0" lang="en-US" sz="2600" b="0" i="0" u="none" strike="noStrike" kern="1200" cap="all" spc="0" normalizeH="0" baseline="0" noProof="0" dirty="0">
              <a:ln>
                <a:noFill/>
              </a:ln>
              <a:solidFill>
                <a:srgbClr val="B71E42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endParaRPr lang="en-US" sz="2600" dirty="0">
              <a:solidFill>
                <a:srgbClr val="B71E42"/>
              </a:solidFill>
              <a:latin typeface="Century Gothic" panose="020B0502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endParaRPr kumimoji="0" lang="en-US" sz="2600" b="0" i="0" u="none" strike="noStrike" kern="1200" cap="all" spc="0" normalizeH="0" baseline="0" noProof="0" dirty="0">
              <a:ln>
                <a:noFill/>
              </a:ln>
              <a:solidFill>
                <a:srgbClr val="B71E42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endParaRPr lang="en-US" sz="2600" dirty="0">
              <a:solidFill>
                <a:srgbClr val="B71E42"/>
              </a:solidFill>
              <a:latin typeface="Century Gothic" panose="020B0502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endParaRPr kumimoji="0" lang="en-US" sz="2000" b="0" i="0" u="none" strike="noStrike" kern="1200" cap="all" spc="0" normalizeH="0" baseline="0" noProof="0" dirty="0">
              <a:ln>
                <a:noFill/>
              </a:ln>
              <a:solidFill>
                <a:srgbClr val="B71E42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r>
              <a:rPr lang="en-US" sz="2000" dirty="0">
                <a:latin typeface="Century Gothic" panose="020B0502020202020204" pitchFamily="34" charset="0"/>
              </a:rPr>
              <a:t>instructors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25EBDF-71F5-48B0-96DE-5EFED79908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2362" y="2311400"/>
            <a:ext cx="4645152" cy="3147463"/>
          </a:xfrm>
        </p:spPr>
        <p:txBody>
          <a:bodyPr>
            <a:noAutofit/>
          </a:bodyPr>
          <a:lstStyle/>
          <a:p>
            <a:r>
              <a:rPr lang="en-US" sz="1900" dirty="0">
                <a:latin typeface="Century Gothic" panose="020B0502020202020204" pitchFamily="34" charset="0"/>
              </a:rPr>
              <a:t>Hold discussions and debates.</a:t>
            </a:r>
          </a:p>
          <a:p>
            <a:r>
              <a:rPr lang="en-US" sz="1900" dirty="0">
                <a:latin typeface="Century Gothic" panose="020B0502020202020204" pitchFamily="34" charset="0"/>
              </a:rPr>
              <a:t>Speak clearly so your pathfinders can hear you.</a:t>
            </a:r>
          </a:p>
          <a:p>
            <a:r>
              <a:rPr lang="en-US" sz="1900" dirty="0">
                <a:latin typeface="Century Gothic" panose="020B0502020202020204" pitchFamily="34" charset="0"/>
              </a:rPr>
              <a:t>Allow pathfinders to use background music (with headset) while working. </a:t>
            </a:r>
          </a:p>
          <a:p>
            <a:r>
              <a:rPr lang="en-US" sz="1900" dirty="0">
                <a:latin typeface="Century Gothic" panose="020B0502020202020204" pitchFamily="34" charset="0"/>
              </a:rPr>
              <a:t>Create jingles or rhymes to help teach information.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822B827-9432-4542-9690-21BD85B1A7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4659" y="192396"/>
            <a:ext cx="2810500" cy="1572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0252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444499"/>
            <a:ext cx="9607661" cy="1415983"/>
          </a:xfrm>
        </p:spPr>
        <p:txBody>
          <a:bodyPr>
            <a:normAutofit/>
          </a:bodyPr>
          <a:lstStyle/>
          <a:p>
            <a:br>
              <a:rPr lang="en-US" sz="2900" dirty="0">
                <a:latin typeface="Century Gothic" panose="020B0502020202020204" pitchFamily="34" charset="0"/>
              </a:rPr>
            </a:br>
            <a:r>
              <a:rPr lang="en-US" sz="2900" dirty="0">
                <a:latin typeface="Century Gothic" panose="020B0502020202020204" pitchFamily="34" charset="0"/>
              </a:rPr>
              <a:t>Physical/</a:t>
            </a:r>
            <a:r>
              <a:rPr lang="en-US" sz="2900" dirty="0" err="1">
                <a:latin typeface="Century Gothic" panose="020B0502020202020204" pitchFamily="34" charset="0"/>
              </a:rPr>
              <a:t>kinaesthetic</a:t>
            </a:r>
            <a:endParaRPr lang="en-US" sz="2900" dirty="0">
              <a:latin typeface="Century Gothic" panose="020B0502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1837221"/>
            <a:ext cx="4645152" cy="524979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Century Gothic" panose="020B0502020202020204" pitchFamily="34" charset="0"/>
              </a:rPr>
              <a:t>pathfinders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7950" y="2362201"/>
            <a:ext cx="4714393" cy="3106526"/>
          </a:xfrm>
        </p:spPr>
        <p:txBody>
          <a:bodyPr>
            <a:normAutofit/>
          </a:bodyPr>
          <a:lstStyle/>
          <a:p>
            <a:r>
              <a:rPr lang="en-US" dirty="0"/>
              <a:t> </a:t>
            </a:r>
            <a:r>
              <a:rPr lang="en-US" dirty="0">
                <a:latin typeface="Century Gothic" panose="020B0502020202020204" pitchFamily="34" charset="0"/>
              </a:rPr>
              <a:t>Hands on in order to understand the process and retain information.</a:t>
            </a:r>
          </a:p>
          <a:p>
            <a:r>
              <a:rPr lang="en-US" dirty="0">
                <a:latin typeface="Century Gothic" panose="020B0502020202020204" pitchFamily="34" charset="0"/>
              </a:rPr>
              <a:t>This is a common learning style as many people prefer to learn while doing. 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1883747"/>
            <a:ext cx="4645152" cy="434003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Century Gothic" panose="020B0502020202020204" pitchFamily="34" charset="0"/>
              </a:rPr>
              <a:t>instructors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3800" y="2362201"/>
            <a:ext cx="4895850" cy="3096662"/>
          </a:xfrm>
        </p:spPr>
        <p:txBody>
          <a:bodyPr>
            <a:no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Use physical exercises and provide hands-on experiences.</a:t>
            </a:r>
          </a:p>
          <a:p>
            <a:r>
              <a:rPr lang="en-US" dirty="0">
                <a:latin typeface="Century Gothic" panose="020B0502020202020204" pitchFamily="34" charset="0"/>
              </a:rPr>
              <a:t>Exercises where they are standing and walking are very effective.</a:t>
            </a:r>
          </a:p>
          <a:p>
            <a:r>
              <a:rPr lang="en-US" dirty="0">
                <a:latin typeface="Century Gothic" panose="020B0502020202020204" pitchFamily="34" charset="0"/>
              </a:rPr>
              <a:t>Enhances teamwork within the Pathfinder group. </a:t>
            </a:r>
          </a:p>
          <a:p>
            <a:r>
              <a:rPr lang="en-US" b="0" i="0" dirty="0">
                <a:effectLst/>
                <a:latin typeface="Century Gothic" panose="020B0502020202020204" pitchFamily="34" charset="0"/>
              </a:rPr>
              <a:t>Get them to interact with physical objects or solve puzzles.</a:t>
            </a:r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7C6ED60-E0A7-48F9-9935-CD8D9544FC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4857" y="173588"/>
            <a:ext cx="2499995" cy="1663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8083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853" y="726104"/>
            <a:ext cx="9607661" cy="1056319"/>
          </a:xfrm>
        </p:spPr>
        <p:txBody>
          <a:bodyPr>
            <a:normAutofit/>
          </a:bodyPr>
          <a:lstStyle/>
          <a:p>
            <a:r>
              <a:rPr lang="en-US" sz="2900" dirty="0">
                <a:latin typeface="Century Gothic" panose="020B0502020202020204" pitchFamily="34" charset="0"/>
              </a:rPr>
              <a:t>Logical / mathematical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1892300"/>
            <a:ext cx="4645152" cy="514350"/>
          </a:xfrm>
        </p:spPr>
        <p:txBody>
          <a:bodyPr/>
          <a:lstStyle/>
          <a:p>
            <a:r>
              <a:rPr lang="en-US" dirty="0"/>
              <a:t>pathfinders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406651"/>
            <a:ext cx="4645152" cy="3062076"/>
          </a:xfrm>
        </p:spPr>
        <p:txBody>
          <a:bodyPr>
            <a:normAutofit/>
          </a:bodyPr>
          <a:lstStyle/>
          <a:p>
            <a:r>
              <a:rPr lang="en-US" b="0" i="0" dirty="0">
                <a:effectLst/>
                <a:latin typeface="Century Gothic" panose="020B0502020202020204" pitchFamily="34" charset="0"/>
              </a:rPr>
              <a:t>They like to classify and categorize information and solve problems with numbers.</a:t>
            </a:r>
          </a:p>
          <a:p>
            <a:r>
              <a:rPr lang="en-US" dirty="0">
                <a:latin typeface="Century Gothic" panose="020B0502020202020204" pitchFamily="34" charset="0"/>
              </a:rPr>
              <a:t>G</a:t>
            </a:r>
            <a:r>
              <a:rPr lang="en-US" b="0" i="0" dirty="0">
                <a:effectLst/>
                <a:latin typeface="Century Gothic" panose="020B0502020202020204" pitchFamily="34" charset="0"/>
              </a:rPr>
              <a:t>ood at analyzing cause and effect relationships.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1892301"/>
            <a:ext cx="4645152" cy="514349"/>
          </a:xfrm>
        </p:spPr>
        <p:txBody>
          <a:bodyPr/>
          <a:lstStyle/>
          <a:p>
            <a:r>
              <a:rPr lang="en-US" dirty="0"/>
              <a:t>instructors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406651"/>
            <a:ext cx="4645152" cy="3052212"/>
          </a:xfrm>
        </p:spPr>
        <p:txBody>
          <a:bodyPr>
            <a:no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Century Gothic" panose="020B0502020202020204" pitchFamily="34" charset="0"/>
              </a:rPr>
              <a:t>Provide the class with problem-solving tasks.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Century Gothic" panose="020B0502020202020204" pitchFamily="34" charset="0"/>
              </a:rPr>
              <a:t>Challenge them to work things out for themselves.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Century Gothic" panose="020B0502020202020204" pitchFamily="34" charset="0"/>
              </a:rPr>
              <a:t>Ask them to interpret abstract visual information.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Century Gothic" panose="020B0502020202020204" pitchFamily="34" charset="0"/>
              </a:rPr>
              <a:t>Include critical thinking exercises.</a:t>
            </a:r>
          </a:p>
          <a:p>
            <a:pPr marL="0" indent="0">
              <a:buNone/>
            </a:pPr>
            <a:br>
              <a:rPr lang="en-US" dirty="0">
                <a:latin typeface="Century Gothic" panose="020B0502020202020204" pitchFamily="34" charset="0"/>
                <a:hlinkClick r:id="rId2"/>
              </a:rPr>
            </a:br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F791BBC-5BC5-463C-B1E8-F96DBB181C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5289" y="56187"/>
            <a:ext cx="2562225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496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565150"/>
            <a:ext cx="9607661" cy="1193663"/>
          </a:xfrm>
        </p:spPr>
        <p:txBody>
          <a:bodyPr>
            <a:normAutofit/>
          </a:bodyPr>
          <a:lstStyle/>
          <a:p>
            <a:r>
              <a:rPr lang="en-US" sz="2900" dirty="0">
                <a:latin typeface="Century Gothic" panose="020B0502020202020204" pitchFamily="34" charset="0"/>
              </a:rPr>
              <a:t>                       </a:t>
            </a:r>
            <a:br>
              <a:rPr lang="en-US" sz="2900" dirty="0">
                <a:latin typeface="Century Gothic" panose="020B0502020202020204" pitchFamily="34" charset="0"/>
              </a:rPr>
            </a:br>
            <a:r>
              <a:rPr lang="en-US" sz="2900" dirty="0">
                <a:latin typeface="Century Gothic" panose="020B0502020202020204" pitchFamily="34" charset="0"/>
              </a:rPr>
              <a:t>Social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1860483"/>
            <a:ext cx="4645152" cy="692218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Century Gothic" panose="020B0502020202020204" pitchFamily="34" charset="0"/>
              </a:rPr>
              <a:t>Pathfinders	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552701"/>
            <a:ext cx="4645152" cy="3022599"/>
          </a:xfrm>
        </p:spPr>
        <p:txBody>
          <a:bodyPr>
            <a:normAutofit fontScale="85000" lnSpcReduction="10000"/>
          </a:bodyPr>
          <a:lstStyle/>
          <a:p>
            <a:r>
              <a:rPr lang="en-US" sz="2200" dirty="0">
                <a:latin typeface="Century Gothic" panose="020B0502020202020204" pitchFamily="34" charset="0"/>
              </a:rPr>
              <a:t>Performs best when they’re able to relate to others and work in group situations.</a:t>
            </a:r>
          </a:p>
          <a:p>
            <a:r>
              <a:rPr lang="en-US" sz="2200" dirty="0">
                <a:latin typeface="Century Gothic" panose="020B0502020202020204" pitchFamily="34" charset="0"/>
              </a:rPr>
              <a:t>They need to be able to bounce off ideas and interact with each other. </a:t>
            </a:r>
          </a:p>
          <a:p>
            <a:r>
              <a:rPr lang="en-US" sz="2200" dirty="0">
                <a:latin typeface="Century Gothic" panose="020B0502020202020204" pitchFamily="34" charset="0"/>
              </a:rPr>
              <a:t>They’re much better at reading emotions and facial expressions and are often extroverts.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1860482"/>
            <a:ext cx="4645152" cy="692219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Century Gothic" panose="020B0502020202020204" pitchFamily="34" charset="0"/>
              </a:rPr>
              <a:t>instructor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552701"/>
            <a:ext cx="4645152" cy="3067049"/>
          </a:xfrm>
        </p:spPr>
        <p:txBody>
          <a:bodyPr>
            <a:no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Create situations where they can work in groups.</a:t>
            </a:r>
          </a:p>
          <a:p>
            <a:r>
              <a:rPr lang="en-US" dirty="0">
                <a:latin typeface="Century Gothic" panose="020B0502020202020204" pitchFamily="34" charset="0"/>
              </a:rPr>
              <a:t>Let them role play to demonstrate processes.</a:t>
            </a:r>
          </a:p>
          <a:p>
            <a:r>
              <a:rPr lang="en-US" dirty="0">
                <a:latin typeface="Century Gothic" panose="020B0502020202020204" pitchFamily="34" charset="0"/>
              </a:rPr>
              <a:t>Allow them to discuss and share stories.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26814A1-5C28-49DF-9379-7770C54FB3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0229" y="311150"/>
            <a:ext cx="2949671" cy="144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08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952500"/>
            <a:ext cx="9607661" cy="907982"/>
          </a:xfrm>
        </p:spPr>
        <p:txBody>
          <a:bodyPr>
            <a:normAutofit/>
          </a:bodyPr>
          <a:lstStyle/>
          <a:p>
            <a:r>
              <a:rPr lang="en-US" sz="2900" dirty="0">
                <a:latin typeface="Century Gothic" panose="020B0502020202020204" pitchFamily="34" charset="0"/>
              </a:rPr>
              <a:t>Solitary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1860483"/>
            <a:ext cx="4645152" cy="412817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Century Gothic" panose="020B0502020202020204" pitchFamily="34" charset="0"/>
              </a:rPr>
              <a:t>pathfinders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273301"/>
            <a:ext cx="4553559" cy="3195426"/>
          </a:xfrm>
        </p:spPr>
        <p:txBody>
          <a:bodyPr>
            <a:normAutofit fontScale="85000" lnSpcReduction="20000"/>
          </a:bodyPr>
          <a:lstStyle/>
          <a:p>
            <a:r>
              <a:rPr lang="en-US" sz="2400" dirty="0">
                <a:latin typeface="Century Gothic" panose="020B0502020202020204" pitchFamily="34" charset="0"/>
              </a:rPr>
              <a:t>Learn and work best on their own.</a:t>
            </a:r>
          </a:p>
          <a:p>
            <a:r>
              <a:rPr lang="en-US" sz="2400" dirty="0">
                <a:latin typeface="Century Gothic" panose="020B0502020202020204" pitchFamily="34" charset="0"/>
              </a:rPr>
              <a:t>This type of learner tends to be more introverted and prefers to learn processes and digest information on their own time, rather than with a group of people. </a:t>
            </a:r>
          </a:p>
          <a:p>
            <a:r>
              <a:rPr lang="en-US" sz="2400" dirty="0">
                <a:latin typeface="Century Gothic" panose="020B0502020202020204" pitchFamily="34" charset="0"/>
              </a:rPr>
              <a:t>They are very independent.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1860483"/>
            <a:ext cx="4645152" cy="469967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Century Gothic" panose="020B0502020202020204" pitchFamily="34" charset="0"/>
              </a:rPr>
              <a:t>instructor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252" y="2330450"/>
            <a:ext cx="5029198" cy="3723387"/>
          </a:xfrm>
        </p:spPr>
        <p:txBody>
          <a:bodyPr>
            <a:no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Ask questions so you know what they're thinking and how they're feeling.</a:t>
            </a:r>
          </a:p>
          <a:p>
            <a:r>
              <a:rPr lang="en-US" dirty="0">
                <a:latin typeface="Century Gothic" panose="020B0502020202020204" pitchFamily="34" charset="0"/>
              </a:rPr>
              <a:t>Provide individual problem-solving exercises.</a:t>
            </a:r>
          </a:p>
          <a:p>
            <a:r>
              <a:rPr lang="en-US" dirty="0">
                <a:latin typeface="Century Gothic" panose="020B0502020202020204" pitchFamily="34" charset="0"/>
              </a:rPr>
              <a:t>Explain why the lesson material is important. </a:t>
            </a:r>
          </a:p>
          <a:p>
            <a:r>
              <a:rPr lang="en-US" dirty="0">
                <a:latin typeface="Century Gothic" panose="020B0502020202020204" pitchFamily="34" charset="0"/>
              </a:rPr>
              <a:t>Give them ways to track their progress.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B38DC2-7F3A-4BFC-8350-CB8183FDFA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6877" y="224179"/>
            <a:ext cx="2847975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0448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9925B-559A-41BA-9609-864BBB221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900" dirty="0">
                <a:latin typeface="Century Gothic" panose="020B0502020202020204" pitchFamily="34" charset="0"/>
              </a:rPr>
              <a:t>What type of learner is she?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F211579-CC00-498C-8885-C5F0DF6744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62374" y="1968500"/>
            <a:ext cx="5037215" cy="337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717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9FB89-6BB8-4E83-B6F6-7238B110C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330" y="315426"/>
            <a:ext cx="10658474" cy="1466850"/>
          </a:xfrm>
        </p:spPr>
        <p:txBody>
          <a:bodyPr/>
          <a:lstStyle/>
          <a:p>
            <a:pPr algn="ctr"/>
            <a:br>
              <a:rPr lang="en-US" sz="2400" dirty="0">
                <a:latin typeface="Century Gothic" panose="020B0502020202020204" pitchFamily="34" charset="0"/>
              </a:rPr>
            </a:br>
            <a:r>
              <a:rPr lang="en-US" sz="2400" dirty="0">
                <a:latin typeface="Century Gothic" panose="020B0502020202020204" pitchFamily="34" charset="0"/>
              </a:rPr>
              <a:t>Investiture Achievement CURRICULUM</a:t>
            </a:r>
            <a:br>
              <a:rPr lang="en-US" dirty="0">
                <a:latin typeface="Century Gothic" panose="020B0502020202020204" pitchFamily="34" charset="0"/>
              </a:rPr>
            </a:b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1FE2B8F9-5125-49C6-9E47-853F3064D8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71085"/>
            <a:ext cx="9603275" cy="3434365"/>
          </a:xfrm>
        </p:spPr>
        <p:txBody>
          <a:bodyPr>
            <a:normAutofit/>
          </a:bodyPr>
          <a:lstStyle/>
          <a:p>
            <a:pPr lvl="1"/>
            <a:r>
              <a:rPr lang="en-US" sz="2200" dirty="0">
                <a:latin typeface="Century Gothic" panose="020B0502020202020204" pitchFamily="34" charset="0"/>
              </a:rPr>
              <a:t>This is the core of the Pathfinder Ministry. </a:t>
            </a:r>
          </a:p>
          <a:p>
            <a:pPr lvl="1"/>
            <a:r>
              <a:rPr lang="en-US" sz="2200" dirty="0">
                <a:latin typeface="Century Gothic" panose="020B0502020202020204" pitchFamily="34" charset="0"/>
              </a:rPr>
              <a:t>Lead the Pathfinders through an exciting journey as they learn and grow in their Christian experience. </a:t>
            </a:r>
          </a:p>
          <a:p>
            <a:pPr lvl="1"/>
            <a:r>
              <a:rPr lang="en-US" sz="2200" dirty="0">
                <a:latin typeface="Century Gothic" panose="020B0502020202020204" pitchFamily="34" charset="0"/>
              </a:rPr>
              <a:t>Pathfinders in Grades 5-10 or ages 10 through 15.</a:t>
            </a:r>
          </a:p>
          <a:p>
            <a:pPr lvl="1"/>
            <a:r>
              <a:rPr lang="en-US" sz="2200" dirty="0">
                <a:latin typeface="Century Gothic" panose="020B0502020202020204" pitchFamily="34" charset="0"/>
              </a:rPr>
              <a:t>Six classes: Friend, Companion, Explorer, Ranger, Voyager and Guide.</a:t>
            </a:r>
          </a:p>
          <a:p>
            <a:pPr lvl="1"/>
            <a:r>
              <a:rPr lang="en-US" sz="2200" dirty="0">
                <a:latin typeface="Century Gothic" panose="020B0502020202020204" pitchFamily="34" charset="0"/>
              </a:rPr>
              <a:t>The older the pathfinder, the more in-depth is the study plan.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2379" y="506884"/>
            <a:ext cx="1901221" cy="13301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2300" y="604235"/>
            <a:ext cx="1540370" cy="1232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0538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E3108-4467-4ABD-A9E1-6861534BE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965200"/>
            <a:ext cx="9603275" cy="888554"/>
          </a:xfrm>
        </p:spPr>
        <p:txBody>
          <a:bodyPr>
            <a:normAutofit/>
          </a:bodyPr>
          <a:lstStyle/>
          <a:p>
            <a:r>
              <a:rPr lang="en-US" sz="2900" dirty="0">
                <a:latin typeface="Century Gothic" panose="020B0502020202020204" pitchFamily="34" charset="0"/>
              </a:rPr>
              <a:t>COMBINATION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139FD1-C72F-44B2-B37E-769DE5E744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000" dirty="0">
                <a:latin typeface="Century Gothic" panose="020B0502020202020204" pitchFamily="34" charset="0"/>
              </a:rPr>
              <a:t>Solitary</a:t>
            </a:r>
          </a:p>
          <a:p>
            <a:pPr lvl="1"/>
            <a:r>
              <a:rPr lang="en-US" sz="2000" dirty="0">
                <a:latin typeface="Century Gothic" panose="020B0502020202020204" pitchFamily="34" charset="0"/>
              </a:rPr>
              <a:t>Musical</a:t>
            </a:r>
          </a:p>
          <a:p>
            <a:pPr lvl="1"/>
            <a:r>
              <a:rPr lang="en-US" sz="2000" dirty="0">
                <a:latin typeface="Century Gothic" panose="020B0502020202020204" pitchFamily="34" charset="0"/>
              </a:rPr>
              <a:t>Visual</a:t>
            </a:r>
          </a:p>
          <a:p>
            <a:pPr lvl="1"/>
            <a:r>
              <a:rPr lang="en-US" sz="2000" dirty="0">
                <a:latin typeface="Century Gothic" panose="020B0502020202020204" pitchFamily="34" charset="0"/>
              </a:rPr>
              <a:t>Verbal</a:t>
            </a:r>
          </a:p>
        </p:txBody>
      </p:sp>
    </p:spTree>
    <p:extLst>
      <p:ext uri="{BB962C8B-B14F-4D97-AF65-F5344CB8AC3E}">
        <p14:creationId xmlns:p14="http://schemas.microsoft.com/office/powerpoint/2010/main" val="10837985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F8FE2-AFBA-4314-B214-6436DFC28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79531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900" dirty="0">
                <a:latin typeface="Century Gothic" panose="020B0502020202020204" pitchFamily="34" charset="0"/>
              </a:rPr>
              <a:t>PATHFINDER CLASSOREE – another way to do investiture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38CD3E-CD9C-4C75-838D-C58E3E2C29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47331" y="1864194"/>
            <a:ext cx="3194519" cy="3595279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Sessions 1 and 4 are designated for the class levels.</a:t>
            </a:r>
          </a:p>
          <a:p>
            <a:endParaRPr lang="en-US" dirty="0">
              <a:latin typeface="Century Gothic" panose="020B0502020202020204" pitchFamily="34" charset="0"/>
            </a:endParaRPr>
          </a:p>
          <a:p>
            <a:r>
              <a:rPr lang="en-US" dirty="0">
                <a:latin typeface="Century Gothic" panose="020B0502020202020204" pitchFamily="34" charset="0"/>
              </a:rPr>
              <a:t>These are ten mandatory honors that the Pathfinder Club will not need to teach during the year.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BAACF6B-FB9E-4FA9-A947-95BDAC7A5EB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87900" y="1864194"/>
            <a:ext cx="6266952" cy="3595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3719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</a:t>
            </a:r>
            <a:r>
              <a:rPr lang="en-US" sz="2800" dirty="0">
                <a:latin typeface="Century Gothic" panose="020B0502020202020204" pitchFamily="34" charset="0"/>
              </a:rPr>
              <a:t>PATHFINDER bible enrichment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522941" y="531270"/>
            <a:ext cx="1581011" cy="1127788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178966" y="2687064"/>
            <a:ext cx="3924986" cy="199032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49217" y="2026508"/>
            <a:ext cx="561061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entury Gothic" panose="020B0502020202020204" pitchFamily="34" charset="0"/>
              </a:rPr>
              <a:t>Each year, teams of six members study books of the Bible for the PBE.</a:t>
            </a:r>
          </a:p>
          <a:p>
            <a:endParaRPr lang="en-US" sz="2400" dirty="0">
              <a:latin typeface="Century Gothic" panose="020B0502020202020204" pitchFamily="34" charset="0"/>
            </a:endParaRPr>
          </a:p>
          <a:p>
            <a:r>
              <a:rPr lang="en-US" sz="2400" dirty="0">
                <a:latin typeface="Century Gothic" panose="020B0502020202020204" pitchFamily="34" charset="0"/>
              </a:rPr>
              <a:t>Substitute the Devotional Life Bible readings in the IA curriculum with the with the books for the Bible Bowl.</a:t>
            </a:r>
          </a:p>
          <a:p>
            <a:endParaRPr lang="en-US" sz="2400" dirty="0"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9107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5825504-F8F8-4EA4-BFB3-A91AEFEAEC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9340" y="1847850"/>
            <a:ext cx="6877714" cy="245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961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92DB9-3A14-47E1-AF81-E7EEB8770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508001"/>
            <a:ext cx="9603275" cy="1345754"/>
          </a:xfrm>
        </p:spPr>
        <p:txBody>
          <a:bodyPr>
            <a:normAutofit fontScale="90000"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tabLst/>
              <a:defRPr/>
            </a:pP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 maximize the success for each Pathfinder, Club Directors, Instructors must intentionally: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1A40FF-FAC0-48C7-9B1C-86CA3F445A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853756"/>
            <a:ext cx="9603275" cy="361259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 </a:t>
            </a:r>
            <a:r>
              <a:rPr lang="en-US" sz="2200" dirty="0">
                <a:latin typeface="Century Gothic" panose="020B0502020202020204" pitchFamily="34" charset="0"/>
              </a:rPr>
              <a:t>Inspire and motivate Pathfinders.</a:t>
            </a:r>
          </a:p>
          <a:p>
            <a:r>
              <a:rPr lang="en-US" sz="2200" dirty="0">
                <a:latin typeface="Century Gothic" panose="020B0502020202020204" pitchFamily="34" charset="0"/>
              </a:rPr>
              <a:t>Emphasize quality, not quantity, of learning.</a:t>
            </a:r>
          </a:p>
          <a:p>
            <a:r>
              <a:rPr lang="en-US" sz="2200" dirty="0">
                <a:latin typeface="Century Gothic" panose="020B0502020202020204" pitchFamily="34" charset="0"/>
              </a:rPr>
              <a:t>Establish a base of knowledge that can be built on in following levels.</a:t>
            </a:r>
          </a:p>
          <a:p>
            <a:r>
              <a:rPr lang="en-US" sz="2200" dirty="0">
                <a:latin typeface="Century Gothic" panose="020B0502020202020204" pitchFamily="34" charset="0"/>
              </a:rPr>
              <a:t>Allocate time to practice new concepts and skills.</a:t>
            </a:r>
          </a:p>
          <a:p>
            <a:r>
              <a:rPr lang="en-US" sz="2200" dirty="0">
                <a:latin typeface="Century Gothic" panose="020B0502020202020204" pitchFamily="34" charset="0"/>
              </a:rPr>
              <a:t>Aim for understanding rather than memorization.</a:t>
            </a:r>
          </a:p>
          <a:p>
            <a:r>
              <a:rPr lang="en-US" sz="2200" dirty="0">
                <a:latin typeface="Century Gothic" panose="020B0502020202020204" pitchFamily="34" charset="0"/>
              </a:rPr>
              <a:t>Consider developmental and individual abilities of each Pathfinder.</a:t>
            </a:r>
          </a:p>
          <a:p>
            <a:r>
              <a:rPr lang="en-US" sz="2200" dirty="0">
                <a:latin typeface="Century Gothic" panose="020B0502020202020204" pitchFamily="34" charset="0"/>
              </a:rPr>
              <a:t>Employ effective and flexible strategies to aid learning.</a:t>
            </a:r>
          </a:p>
          <a:p>
            <a:r>
              <a:rPr lang="en-US" sz="2200" dirty="0">
                <a:latin typeface="Century Gothic" panose="020B0502020202020204" pitchFamily="34" charset="0"/>
              </a:rPr>
              <a:t>Use concrete and meaningful activities.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2747C06-D36F-4D7A-B61C-E5269874E5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539" y="349450"/>
            <a:ext cx="1542422" cy="123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620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F7C6A-8DE5-44C8-87E5-9679947A1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9851" y="641350"/>
            <a:ext cx="9925050" cy="1219133"/>
          </a:xfrm>
        </p:spPr>
        <p:txBody>
          <a:bodyPr>
            <a:normAutofit/>
          </a:bodyPr>
          <a:lstStyle/>
          <a:p>
            <a:pPr algn="ctr"/>
            <a:r>
              <a:rPr lang="en-US" sz="2500" dirty="0"/>
              <a:t>Purchase for each class level – contains the 8 tracks</a:t>
            </a:r>
            <a:br>
              <a:rPr lang="en-US" sz="2500" dirty="0"/>
            </a:br>
            <a:br>
              <a:rPr lang="en-US" sz="2500" dirty="0"/>
            </a:br>
            <a:r>
              <a:rPr lang="en-US" sz="2500" dirty="0"/>
              <a:t>Instructor helps                       pathfinder record journals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4916E1-E15F-4F27-821B-E63D40AC82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7191" y="1905001"/>
            <a:ext cx="4645152" cy="533399"/>
          </a:xfrm>
        </p:spPr>
        <p:txBody>
          <a:bodyPr/>
          <a:lstStyle/>
          <a:p>
            <a:pPr algn="ctr"/>
            <a:r>
              <a:rPr lang="en-US" dirty="0"/>
              <a:t>Provides teaching tips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8EC9B0E-F8AC-4ACF-9891-B830D4EE19C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635056" y="2657002"/>
            <a:ext cx="2159000" cy="2652204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98C442-640C-4959-9F39-9C38066224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2362" y="1860483"/>
            <a:ext cx="4645152" cy="831917"/>
          </a:xfrm>
        </p:spPr>
        <p:txBody>
          <a:bodyPr/>
          <a:lstStyle/>
          <a:p>
            <a:pPr algn="ctr"/>
            <a:r>
              <a:rPr lang="en-US" dirty="0"/>
              <a:t>Records thoughts and feelings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952A21BE-2E6A-46CF-BCE2-03B9301FB29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7613650" y="2693497"/>
            <a:ext cx="2159000" cy="2577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066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509348"/>
            <a:ext cx="9605635" cy="119588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Century Gothic" panose="020B0502020202020204" pitchFamily="34" charset="0"/>
              </a:rPr>
              <a:t>INVESTITURE achievement 8 TRACKS</a:t>
            </a:r>
            <a:br>
              <a:rPr lang="en-US" dirty="0">
                <a:latin typeface="Century Gothic" panose="020B0502020202020204" pitchFamily="34" charset="0"/>
              </a:rPr>
            </a:br>
            <a:br>
              <a:rPr lang="en-US" dirty="0">
                <a:latin typeface="Century Gothic" panose="020B0502020202020204" pitchFamily="34" charset="0"/>
              </a:rPr>
            </a:br>
            <a:r>
              <a:rPr lang="en-US" dirty="0">
                <a:latin typeface="Century Gothic" panose="020B0502020202020204" pitchFamily="34" charset="0"/>
              </a:rPr>
              <a:t>ALL CLASS LEVELS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49217" y="2017343"/>
            <a:ext cx="2471994" cy="1730873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9839" y="1864193"/>
            <a:ext cx="5865013" cy="3977347"/>
          </a:xfrm>
        </p:spPr>
        <p:txBody>
          <a:bodyPr>
            <a:norm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Achievement levels are grade/age focused.</a:t>
            </a:r>
          </a:p>
          <a:p>
            <a:r>
              <a:rPr lang="en-US" dirty="0">
                <a:latin typeface="Century Gothic" panose="020B0502020202020204" pitchFamily="34" charset="0"/>
              </a:rPr>
              <a:t>Develop a relationship with God through a daily study of His word and prayer.</a:t>
            </a:r>
          </a:p>
          <a:p>
            <a:r>
              <a:rPr lang="en-US" dirty="0">
                <a:latin typeface="Century Gothic" panose="020B0502020202020204" pitchFamily="34" charset="0"/>
              </a:rPr>
              <a:t>Embrace the Pathfinder/AY lifestyle and values.</a:t>
            </a:r>
          </a:p>
          <a:p>
            <a:r>
              <a:rPr lang="en-US" dirty="0">
                <a:latin typeface="Century Gothic" panose="020B0502020202020204" pitchFamily="34" charset="0"/>
              </a:rPr>
              <a:t>Encourage spiritual growth through a     discovery of the Bible and Christian history.</a:t>
            </a:r>
          </a:p>
          <a:p>
            <a:endParaRPr lang="en-US" dirty="0">
              <a:latin typeface="Century Gothic" panose="020B0502020202020204" pitchFamily="34" charset="0"/>
            </a:endParaRP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8125" y="4189120"/>
            <a:ext cx="2423086" cy="1652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1667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1009650"/>
            <a:ext cx="9605635" cy="85454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49217" y="1864193"/>
            <a:ext cx="2653546" cy="1653363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2746" y="1864194"/>
            <a:ext cx="5976178" cy="3768651"/>
          </a:xfrm>
        </p:spPr>
        <p:txBody>
          <a:bodyPr>
            <a:no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Engage pathfinders in active service.</a:t>
            </a:r>
          </a:p>
          <a:p>
            <a:r>
              <a:rPr lang="en-US" dirty="0">
                <a:latin typeface="Century Gothic" panose="020B0502020202020204" pitchFamily="34" charset="0"/>
              </a:rPr>
              <a:t>Connect pathfinders to the community.</a:t>
            </a:r>
          </a:p>
          <a:p>
            <a:r>
              <a:rPr lang="en-US" dirty="0">
                <a:latin typeface="Century Gothic" panose="020B0502020202020204" pitchFamily="34" charset="0"/>
              </a:rPr>
              <a:t>Engage pathfinders in friendship evangelism.</a:t>
            </a:r>
          </a:p>
          <a:p>
            <a:r>
              <a:rPr lang="en-US" dirty="0">
                <a:latin typeface="Century Gothic" panose="020B0502020202020204" pitchFamily="34" charset="0"/>
              </a:rPr>
              <a:t>Connect pathfinders to their church.</a:t>
            </a:r>
          </a:p>
          <a:p>
            <a:endParaRPr lang="en-US" dirty="0">
              <a:latin typeface="Century Gothic" panose="020B0502020202020204" pitchFamily="34" charset="0"/>
            </a:endParaRPr>
          </a:p>
          <a:p>
            <a:r>
              <a:rPr lang="en-US" dirty="0">
                <a:latin typeface="Century Gothic" panose="020B0502020202020204" pitchFamily="34" charset="0"/>
              </a:rPr>
              <a:t>Develop a relationship with God that fosters positive friendships, strong moral values, and civic responsibility.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9217" y="3995696"/>
            <a:ext cx="2653546" cy="1637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6534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1449859"/>
            <a:ext cx="9605635" cy="414335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49217" y="1864194"/>
            <a:ext cx="2334970" cy="1916974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39266" y="1864194"/>
            <a:ext cx="5819658" cy="3594669"/>
          </a:xfrm>
        </p:spPr>
        <p:txBody>
          <a:bodyPr>
            <a:norm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Apply health and fitness principles that will benefit the participant for a lifetime.</a:t>
            </a:r>
          </a:p>
          <a:p>
            <a:r>
              <a:rPr lang="en-US" dirty="0">
                <a:latin typeface="Century Gothic" panose="020B0502020202020204" pitchFamily="34" charset="0"/>
              </a:rPr>
              <a:t>Learn and practice safety procedures, first aid, and rescue skills.</a:t>
            </a:r>
          </a:p>
          <a:p>
            <a:r>
              <a:rPr lang="en-US" dirty="0">
                <a:latin typeface="Century Gothic" panose="020B0502020202020204" pitchFamily="34" charset="0"/>
              </a:rPr>
              <a:t>Develop an understanding of God, the Creator of all things, through the study and observation of His Creation.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9217" y="4106281"/>
            <a:ext cx="2334970" cy="17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1340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1383957"/>
            <a:ext cx="9605635" cy="480237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11114" y="1864195"/>
            <a:ext cx="5543738" cy="4012472"/>
          </a:xfrm>
        </p:spPr>
        <p:txBody>
          <a:bodyPr>
            <a:normAutofit fontScale="85000" lnSpcReduction="20000"/>
          </a:bodyPr>
          <a:lstStyle/>
          <a:p>
            <a:r>
              <a:rPr lang="en-US" sz="2400" dirty="0">
                <a:latin typeface="Century Gothic" panose="020B0502020202020204" pitchFamily="34" charset="0"/>
              </a:rPr>
              <a:t>Develop the skills needed for maximum enjoyment of the outdoors.</a:t>
            </a:r>
          </a:p>
          <a:p>
            <a:r>
              <a:rPr lang="en-US" sz="2400" dirty="0">
                <a:latin typeface="Century Gothic" panose="020B0502020202020204" pitchFamily="34" charset="0"/>
              </a:rPr>
              <a:t>Build self-confidence through outdoor experiences.</a:t>
            </a:r>
          </a:p>
          <a:p>
            <a:r>
              <a:rPr lang="en-US" sz="2400" dirty="0">
                <a:latin typeface="Century Gothic" panose="020B0502020202020204" pitchFamily="34" charset="0"/>
              </a:rPr>
              <a:t>Develop team building skills.</a:t>
            </a:r>
          </a:p>
          <a:p>
            <a:endParaRPr lang="en-US" sz="24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Century Gothic" panose="020B0502020202020204" pitchFamily="34" charset="0"/>
              </a:rPr>
              <a:t>	</a:t>
            </a:r>
            <a:r>
              <a:rPr lang="en-US" sz="2400" b="1" i="1" dirty="0">
                <a:latin typeface="Century Gothic" panose="020B0502020202020204" pitchFamily="34" charset="0"/>
              </a:rPr>
              <a:t>Advanced Level</a:t>
            </a:r>
          </a:p>
          <a:p>
            <a:r>
              <a:rPr lang="en-US" sz="2400" dirty="0">
                <a:latin typeface="Century Gothic" panose="020B0502020202020204" pitchFamily="34" charset="0"/>
              </a:rPr>
              <a:t>Learn new skills.</a:t>
            </a:r>
          </a:p>
          <a:p>
            <a:r>
              <a:rPr lang="en-US" sz="2400" dirty="0">
                <a:latin typeface="Century Gothic" panose="020B0502020202020204" pitchFamily="34" charset="0"/>
              </a:rPr>
              <a:t>Participate in or study content areas new to them.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49217" y="1864194"/>
            <a:ext cx="2511770" cy="17436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3497" y="4276466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8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2DC30-2389-4F4C-BE04-9C0AAE911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331" y="717550"/>
            <a:ext cx="9607521" cy="1122479"/>
          </a:xfrm>
        </p:spPr>
        <p:txBody>
          <a:bodyPr>
            <a:noAutofit/>
          </a:bodyPr>
          <a:lstStyle/>
          <a:p>
            <a:pPr algn="ctr"/>
            <a:r>
              <a:rPr lang="en-US" sz="2600" dirty="0">
                <a:latin typeface="Century Gothic" panose="020B0502020202020204" pitchFamily="34" charset="0"/>
              </a:rPr>
              <a:t>According to the NAD Pathfinder Instructor Award Training, When learning something new,  we remember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416A63-55C5-4686-A7E1-F30931E351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47331" y="1841500"/>
            <a:ext cx="4645152" cy="3617973"/>
          </a:xfrm>
        </p:spPr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10% of what we hear </a:t>
            </a:r>
          </a:p>
          <a:p>
            <a:endParaRPr lang="en-US" dirty="0">
              <a:latin typeface="Century Gothic" panose="020B0502020202020204" pitchFamily="34" charset="0"/>
            </a:endParaRPr>
          </a:p>
          <a:p>
            <a:r>
              <a:rPr lang="en-US" dirty="0">
                <a:latin typeface="Century Gothic" panose="020B0502020202020204" pitchFamily="34" charset="0"/>
              </a:rPr>
              <a:t>15% of what we see</a:t>
            </a:r>
          </a:p>
          <a:p>
            <a:endParaRPr lang="en-US" dirty="0">
              <a:latin typeface="Century Gothic" panose="020B0502020202020204" pitchFamily="34" charset="0"/>
            </a:endParaRPr>
          </a:p>
          <a:p>
            <a:r>
              <a:rPr lang="en-US" dirty="0">
                <a:latin typeface="Century Gothic" panose="020B0502020202020204" pitchFamily="34" charset="0"/>
              </a:rPr>
              <a:t>20%  of what we  both see and hear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CA72BC-473A-46DF-8DE1-81565EF680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2484" y="1840890"/>
            <a:ext cx="4966440" cy="3617973"/>
          </a:xfrm>
        </p:spPr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40% of what we discuss</a:t>
            </a:r>
          </a:p>
          <a:p>
            <a:endParaRPr lang="en-US" dirty="0">
              <a:latin typeface="Century Gothic" panose="020B0502020202020204" pitchFamily="34" charset="0"/>
            </a:endParaRPr>
          </a:p>
          <a:p>
            <a:endParaRPr lang="en-US" dirty="0">
              <a:latin typeface="Century Gothic" panose="020B0502020202020204" pitchFamily="34" charset="0"/>
            </a:endParaRPr>
          </a:p>
          <a:p>
            <a:r>
              <a:rPr lang="en-US" dirty="0">
                <a:latin typeface="Century Gothic" panose="020B0502020202020204" pitchFamily="34" charset="0"/>
              </a:rPr>
              <a:t>80% of what we experience directly or practice doing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235366-31C8-42AA-BCA8-F9AAD9708C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2367" y="1889022"/>
            <a:ext cx="1100507" cy="7318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E4296A8-0794-4B37-ABCC-C72D505CCD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2367" y="2773877"/>
            <a:ext cx="1188833" cy="7911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036A7C9-0030-447D-918C-C6C5AAFA84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7857" y="4286250"/>
            <a:ext cx="1848667" cy="9509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A87F665-FDC3-422B-A759-C99A72B84A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07601" y="2062340"/>
            <a:ext cx="1647251" cy="120714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4A637F7-0523-42E1-8261-7BDBC3FEF0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88411" y="3897313"/>
            <a:ext cx="1917739" cy="127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347004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4761</TotalTime>
  <Words>1100</Words>
  <Application>Microsoft Macintosh PowerPoint</Application>
  <PresentationFormat>Widescreen</PresentationFormat>
  <Paragraphs>146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Century Gothic</vt:lpstr>
      <vt:lpstr>Gill Sans MT</vt:lpstr>
      <vt:lpstr>Lucida Handwriting</vt:lpstr>
      <vt:lpstr>Symbol</vt:lpstr>
      <vt:lpstr>Gallery</vt:lpstr>
      <vt:lpstr>Teaching Investiture Classes for Today’s Pathfinder</vt:lpstr>
      <vt:lpstr> Investiture Achievement CURRICULUM </vt:lpstr>
      <vt:lpstr>To maximize the success for each Pathfinder, Club Directors, Instructors must intentionally: </vt:lpstr>
      <vt:lpstr>Purchase for each class level – contains the 8 tracks  Instructor helps                       pathfinder record journals</vt:lpstr>
      <vt:lpstr>INVESTITURE achievement 8 TRACKS  ALL CLASS LEVELS</vt:lpstr>
      <vt:lpstr>PowerPoint Presentation</vt:lpstr>
      <vt:lpstr>PowerPoint Presentation</vt:lpstr>
      <vt:lpstr>PowerPoint Presentation</vt:lpstr>
      <vt:lpstr>According to the NAD Pathfinder Instructor Award Training, When learning something new,  we remember</vt:lpstr>
      <vt:lpstr>PowerPoint Presentation</vt:lpstr>
      <vt:lpstr>8 learning styles</vt:lpstr>
      <vt:lpstr>VERBAL </vt:lpstr>
      <vt:lpstr>Visual Learning </vt:lpstr>
      <vt:lpstr>Musical/auditory</vt:lpstr>
      <vt:lpstr> Physical/kinaesthetic</vt:lpstr>
      <vt:lpstr>Logical / mathematical</vt:lpstr>
      <vt:lpstr>                        Social</vt:lpstr>
      <vt:lpstr>Solitary</vt:lpstr>
      <vt:lpstr>What type of learner is she?</vt:lpstr>
      <vt:lpstr>COMBINATION </vt:lpstr>
      <vt:lpstr>PATHFINDER CLASSOREE – another way to do investiture requirements</vt:lpstr>
      <vt:lpstr>            PATHFINDER bible enrichment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Teaching Investiture Classwork For Today’s Young People</dc:title>
  <dc:creator>Michael and Rosemund Kirks</dc:creator>
  <cp:lastModifiedBy>Carl Rodriguez</cp:lastModifiedBy>
  <cp:revision>87</cp:revision>
  <dcterms:created xsi:type="dcterms:W3CDTF">2021-08-14T23:55:07Z</dcterms:created>
  <dcterms:modified xsi:type="dcterms:W3CDTF">2021-09-16T12:45:22Z</dcterms:modified>
</cp:coreProperties>
</file>