
<file path=[Content_Types].xml><?xml version="1.0" encoding="utf-8"?>
<Types xmlns="http://schemas.openxmlformats.org/package/2006/content-types">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27"/>
  </p:notesMasterIdLst>
  <p:sldIdLst>
    <p:sldId id="264" r:id="rId3"/>
    <p:sldId id="271" r:id="rId4"/>
    <p:sldId id="280" r:id="rId5"/>
    <p:sldId id="283" r:id="rId6"/>
    <p:sldId id="281" r:id="rId7"/>
    <p:sldId id="317" r:id="rId8"/>
    <p:sldId id="320" r:id="rId9"/>
    <p:sldId id="270" r:id="rId10"/>
    <p:sldId id="318" r:id="rId11"/>
    <p:sldId id="319" r:id="rId12"/>
    <p:sldId id="327" r:id="rId13"/>
    <p:sldId id="328" r:id="rId14"/>
    <p:sldId id="340" r:id="rId15"/>
    <p:sldId id="348" r:id="rId16"/>
    <p:sldId id="349" r:id="rId17"/>
    <p:sldId id="350" r:id="rId18"/>
    <p:sldId id="351" r:id="rId19"/>
    <p:sldId id="352" r:id="rId20"/>
    <p:sldId id="353" r:id="rId21"/>
    <p:sldId id="370" r:id="rId22"/>
    <p:sldId id="367" r:id="rId23"/>
    <p:sldId id="347" r:id="rId24"/>
    <p:sldId id="368" r:id="rId25"/>
    <p:sldId id="369"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4246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37" autoAdjust="0"/>
  </p:normalViewPr>
  <p:slideViewPr>
    <p:cSldViewPr>
      <p:cViewPr varScale="1">
        <p:scale>
          <a:sx n="73" d="100"/>
          <a:sy n="73" d="100"/>
        </p:scale>
        <p:origin x="618" y="66"/>
      </p:cViewPr>
      <p:guideLst>
        <p:guide orient="horz" pos="2160"/>
        <p:guide pos="3840"/>
      </p:guideLst>
    </p:cSldViewPr>
  </p:slideViewPr>
  <p:notesTextViewPr>
    <p:cViewPr>
      <p:scale>
        <a:sx n="100" d="100"/>
        <a:sy n="100" d="100"/>
      </p:scale>
      <p:origin x="0" y="0"/>
    </p:cViewPr>
  </p:notesTextViewPr>
  <p:sorterViewPr>
    <p:cViewPr>
      <p:scale>
        <a:sx n="62" d="100"/>
        <a:sy n="62"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C6D3F3-25F1-4628-8BDB-8BD8304F7D0E}" type="datetimeFigureOut">
              <a:rPr lang="en-US" smtClean="0"/>
              <a:t>3/13/2021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2B3895-D278-4064-B36F-3E43F05DFF5E}" type="slidenum">
              <a:rPr lang="en-US" smtClean="0"/>
              <a:t>‹#›</a:t>
            </a:fld>
            <a:endParaRPr lang="en-US"/>
          </a:p>
        </p:txBody>
      </p:sp>
    </p:spTree>
    <p:extLst>
      <p:ext uri="{BB962C8B-B14F-4D97-AF65-F5344CB8AC3E}">
        <p14:creationId xmlns:p14="http://schemas.microsoft.com/office/powerpoint/2010/main" val="9748909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C2B3895-D278-4064-B36F-3E43F05DFF5E}" type="slidenum">
              <a:rPr lang="en-US" smtClean="0"/>
              <a:t>1</a:t>
            </a:fld>
            <a:endParaRPr lang="en-US"/>
          </a:p>
        </p:txBody>
      </p:sp>
    </p:spTree>
    <p:extLst>
      <p:ext uri="{BB962C8B-B14F-4D97-AF65-F5344CB8AC3E}">
        <p14:creationId xmlns:p14="http://schemas.microsoft.com/office/powerpoint/2010/main" val="14017338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C2B3895-D278-4064-B36F-3E43F05DFF5E}" type="slidenum">
              <a:rPr lang="en-US" smtClean="0"/>
              <a:t>17</a:t>
            </a:fld>
            <a:endParaRPr lang="en-US"/>
          </a:p>
        </p:txBody>
      </p:sp>
    </p:spTree>
    <p:extLst>
      <p:ext uri="{BB962C8B-B14F-4D97-AF65-F5344CB8AC3E}">
        <p14:creationId xmlns:p14="http://schemas.microsoft.com/office/powerpoint/2010/main" val="28097382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C2B3895-D278-4064-B36F-3E43F05DFF5E}" type="slidenum">
              <a:rPr lang="en-US" smtClean="0"/>
              <a:t>18</a:t>
            </a:fld>
            <a:endParaRPr lang="en-US"/>
          </a:p>
        </p:txBody>
      </p:sp>
    </p:spTree>
    <p:extLst>
      <p:ext uri="{BB962C8B-B14F-4D97-AF65-F5344CB8AC3E}">
        <p14:creationId xmlns:p14="http://schemas.microsoft.com/office/powerpoint/2010/main" val="25529818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C2B3895-D278-4064-B36F-3E43F05DFF5E}" type="slidenum">
              <a:rPr lang="en-US" smtClean="0"/>
              <a:t>19</a:t>
            </a:fld>
            <a:endParaRPr lang="en-US"/>
          </a:p>
        </p:txBody>
      </p:sp>
    </p:spTree>
    <p:extLst>
      <p:ext uri="{BB962C8B-B14F-4D97-AF65-F5344CB8AC3E}">
        <p14:creationId xmlns:p14="http://schemas.microsoft.com/office/powerpoint/2010/main" val="2915600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2C2B3895-D278-4064-B36F-3E43F05DFF5E}" type="slidenum">
              <a:rPr lang="en-US" smtClean="0"/>
              <a:t>2</a:t>
            </a:fld>
            <a:endParaRPr lang="en-US"/>
          </a:p>
        </p:txBody>
      </p:sp>
    </p:spTree>
    <p:extLst>
      <p:ext uri="{BB962C8B-B14F-4D97-AF65-F5344CB8AC3E}">
        <p14:creationId xmlns:p14="http://schemas.microsoft.com/office/powerpoint/2010/main" val="11372339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2C2B3895-D278-4064-B36F-3E43F05DFF5E}" type="slidenum">
              <a:rPr lang="en-US" smtClean="0"/>
              <a:t>3</a:t>
            </a:fld>
            <a:endParaRPr lang="en-US"/>
          </a:p>
        </p:txBody>
      </p:sp>
    </p:spTree>
    <p:extLst>
      <p:ext uri="{BB962C8B-B14F-4D97-AF65-F5344CB8AC3E}">
        <p14:creationId xmlns:p14="http://schemas.microsoft.com/office/powerpoint/2010/main" val="13210125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C2B3895-D278-4064-B36F-3E43F05DFF5E}" type="slidenum">
              <a:rPr lang="en-US" smtClean="0"/>
              <a:t>4</a:t>
            </a:fld>
            <a:endParaRPr lang="en-US"/>
          </a:p>
        </p:txBody>
      </p:sp>
    </p:spTree>
    <p:extLst>
      <p:ext uri="{BB962C8B-B14F-4D97-AF65-F5344CB8AC3E}">
        <p14:creationId xmlns:p14="http://schemas.microsoft.com/office/powerpoint/2010/main" val="27081177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C2B3895-D278-4064-B36F-3E43F05DFF5E}" type="slidenum">
              <a:rPr lang="en-US" smtClean="0"/>
              <a:t>5</a:t>
            </a:fld>
            <a:endParaRPr lang="en-US"/>
          </a:p>
        </p:txBody>
      </p:sp>
    </p:spTree>
    <p:extLst>
      <p:ext uri="{BB962C8B-B14F-4D97-AF65-F5344CB8AC3E}">
        <p14:creationId xmlns:p14="http://schemas.microsoft.com/office/powerpoint/2010/main" val="9358988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2C2B3895-D278-4064-B36F-3E43F05DFF5E}" type="slidenum">
              <a:rPr lang="en-US" smtClean="0"/>
              <a:t>7</a:t>
            </a:fld>
            <a:endParaRPr lang="en-US"/>
          </a:p>
        </p:txBody>
      </p:sp>
    </p:spTree>
    <p:extLst>
      <p:ext uri="{BB962C8B-B14F-4D97-AF65-F5344CB8AC3E}">
        <p14:creationId xmlns:p14="http://schemas.microsoft.com/office/powerpoint/2010/main" val="29300142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C2B3895-D278-4064-B36F-3E43F05DFF5E}" type="slidenum">
              <a:rPr lang="en-US" smtClean="0"/>
              <a:t>10</a:t>
            </a:fld>
            <a:endParaRPr lang="en-US"/>
          </a:p>
        </p:txBody>
      </p:sp>
    </p:spTree>
    <p:extLst>
      <p:ext uri="{BB962C8B-B14F-4D97-AF65-F5344CB8AC3E}">
        <p14:creationId xmlns:p14="http://schemas.microsoft.com/office/powerpoint/2010/main" val="346930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C2B3895-D278-4064-B36F-3E43F05DFF5E}" type="slidenum">
              <a:rPr lang="en-US" smtClean="0"/>
              <a:t>12</a:t>
            </a:fld>
            <a:endParaRPr lang="en-US"/>
          </a:p>
        </p:txBody>
      </p:sp>
    </p:spTree>
    <p:extLst>
      <p:ext uri="{BB962C8B-B14F-4D97-AF65-F5344CB8AC3E}">
        <p14:creationId xmlns:p14="http://schemas.microsoft.com/office/powerpoint/2010/main" val="25979877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C2B3895-D278-4064-B36F-3E43F05DFF5E}" type="slidenum">
              <a:rPr lang="en-US" smtClean="0"/>
              <a:t>15</a:t>
            </a:fld>
            <a:endParaRPr lang="en-US"/>
          </a:p>
        </p:txBody>
      </p:sp>
    </p:spTree>
    <p:extLst>
      <p:ext uri="{BB962C8B-B14F-4D97-AF65-F5344CB8AC3E}">
        <p14:creationId xmlns:p14="http://schemas.microsoft.com/office/powerpoint/2010/main" val="14630988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F5A59B1-A9BC-403E-A533-FC542755A3C0}" type="slidenum">
              <a:rPr lang="en-US" altLang="en-US" smtClean="0"/>
              <a:pPr/>
              <a:t>‹#›</a:t>
            </a:fld>
            <a:endParaRPr lang="en-US" altLang="en-US"/>
          </a:p>
        </p:txBody>
      </p:sp>
    </p:spTree>
    <p:extLst>
      <p:ext uri="{BB962C8B-B14F-4D97-AF65-F5344CB8AC3E}">
        <p14:creationId xmlns:p14="http://schemas.microsoft.com/office/powerpoint/2010/main" val="37933166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FE95ED6B-3087-4681-983D-6CB170C93B64}" type="slidenum">
              <a:rPr lang="en-US" altLang="en-US" smtClean="0"/>
              <a:pPr/>
              <a:t>‹#›</a:t>
            </a:fld>
            <a:endParaRPr lang="en-US" altLang="en-US"/>
          </a:p>
        </p:txBody>
      </p:sp>
    </p:spTree>
    <p:extLst>
      <p:ext uri="{BB962C8B-B14F-4D97-AF65-F5344CB8AC3E}">
        <p14:creationId xmlns:p14="http://schemas.microsoft.com/office/powerpoint/2010/main" val="2777091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C7D519B1-9B65-40F5-8C68-DEF4AA0B6D9E}" type="slidenum">
              <a:rPr lang="en-US" altLang="en-US" smtClean="0"/>
              <a:pPr/>
              <a:t>‹#›</a:t>
            </a:fld>
            <a:endParaRPr lang="en-US" altLang="en-US"/>
          </a:p>
        </p:txBody>
      </p:sp>
    </p:spTree>
    <p:extLst>
      <p:ext uri="{BB962C8B-B14F-4D97-AF65-F5344CB8AC3E}">
        <p14:creationId xmlns:p14="http://schemas.microsoft.com/office/powerpoint/2010/main" val="26523459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F97F02BA-9B50-4910-9FFC-95E7636AECFE}" type="slidenum">
              <a:rPr lang="en-US" altLang="en-US" smtClean="0"/>
              <a:pPr/>
              <a:t>‹#›</a:t>
            </a:fld>
            <a:endParaRPr lang="en-US" altLang="en-US"/>
          </a:p>
        </p:txBody>
      </p:sp>
    </p:spTree>
    <p:extLst>
      <p:ext uri="{BB962C8B-B14F-4D97-AF65-F5344CB8AC3E}">
        <p14:creationId xmlns:p14="http://schemas.microsoft.com/office/powerpoint/2010/main" val="38608438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D0DEF8FD-8419-4A8B-86A6-FA264CD3BCC8}" type="slidenum">
              <a:rPr lang="en-US" altLang="en-US" smtClean="0"/>
              <a:pPr/>
              <a:t>‹#›</a:t>
            </a:fld>
            <a:endParaRPr lang="en-US" altLang="en-US"/>
          </a:p>
        </p:txBody>
      </p:sp>
    </p:spTree>
    <p:extLst>
      <p:ext uri="{BB962C8B-B14F-4D97-AF65-F5344CB8AC3E}">
        <p14:creationId xmlns:p14="http://schemas.microsoft.com/office/powerpoint/2010/main" val="29615967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46EF18FC-7855-4794-9834-FA575B7FDA47}" type="slidenum">
              <a:rPr lang="en-US" altLang="en-US" smtClean="0"/>
              <a:pPr/>
              <a:t>‹#›</a:t>
            </a:fld>
            <a:endParaRPr lang="en-US" altLang="en-US"/>
          </a:p>
        </p:txBody>
      </p:sp>
    </p:spTree>
    <p:extLst>
      <p:ext uri="{BB962C8B-B14F-4D97-AF65-F5344CB8AC3E}">
        <p14:creationId xmlns:p14="http://schemas.microsoft.com/office/powerpoint/2010/main" val="41930320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145B407F-EBCA-4E94-B762-FCE90B8A2EE5}" type="slidenum">
              <a:rPr lang="en-US" altLang="en-US" smtClean="0"/>
              <a:pPr/>
              <a:t>‹#›</a:t>
            </a:fld>
            <a:endParaRPr lang="en-US" altLang="en-US"/>
          </a:p>
        </p:txBody>
      </p:sp>
    </p:spTree>
    <p:extLst>
      <p:ext uri="{BB962C8B-B14F-4D97-AF65-F5344CB8AC3E}">
        <p14:creationId xmlns:p14="http://schemas.microsoft.com/office/powerpoint/2010/main" val="39279575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91F9E1A0-E01B-40BB-869B-9ED164FB7E60}" type="slidenum">
              <a:rPr lang="en-US" altLang="en-US" smtClean="0"/>
              <a:pPr/>
              <a:t>‹#›</a:t>
            </a:fld>
            <a:endParaRPr lang="en-US" altLang="en-US"/>
          </a:p>
        </p:txBody>
      </p:sp>
    </p:spTree>
    <p:extLst>
      <p:ext uri="{BB962C8B-B14F-4D97-AF65-F5344CB8AC3E}">
        <p14:creationId xmlns:p14="http://schemas.microsoft.com/office/powerpoint/2010/main" val="24683492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04F4AF89-533B-40C6-8E9C-CF0070A54689}" type="slidenum">
              <a:rPr lang="en-US" altLang="en-US" smtClean="0"/>
              <a:pPr/>
              <a:t>‹#›</a:t>
            </a:fld>
            <a:endParaRPr lang="en-US" altLang="en-US"/>
          </a:p>
        </p:txBody>
      </p:sp>
    </p:spTree>
    <p:extLst>
      <p:ext uri="{BB962C8B-B14F-4D97-AF65-F5344CB8AC3E}">
        <p14:creationId xmlns:p14="http://schemas.microsoft.com/office/powerpoint/2010/main" val="358963560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35930B31-FCC7-4650-B9FC-8808CE694FFF}" type="slidenum">
              <a:rPr lang="en-US" altLang="en-US" smtClean="0"/>
              <a:pPr/>
              <a:t>‹#›</a:t>
            </a:fld>
            <a:endParaRPr lang="en-US" altLang="en-US"/>
          </a:p>
        </p:txBody>
      </p:sp>
    </p:spTree>
    <p:extLst>
      <p:ext uri="{BB962C8B-B14F-4D97-AF65-F5344CB8AC3E}">
        <p14:creationId xmlns:p14="http://schemas.microsoft.com/office/powerpoint/2010/main" val="8220254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3C062447-961A-4227-9DF4-92DDC9A17C7A}" type="slidenum">
              <a:rPr lang="en-US" altLang="en-US" smtClean="0"/>
              <a:pPr/>
              <a:t>‹#›</a:t>
            </a:fld>
            <a:endParaRPr lang="en-US" altLang="en-US"/>
          </a:p>
        </p:txBody>
      </p:sp>
    </p:spTree>
    <p:extLst>
      <p:ext uri="{BB962C8B-B14F-4D97-AF65-F5344CB8AC3E}">
        <p14:creationId xmlns:p14="http://schemas.microsoft.com/office/powerpoint/2010/main" val="28012424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CECE14BC-1BDA-41DC-A92C-3045E44D702A}" type="slidenum">
              <a:rPr lang="en-US" altLang="en-US" smtClean="0"/>
              <a:pPr/>
              <a:t>‹#›</a:t>
            </a:fld>
            <a:endParaRPr lang="en-US" altLang="en-US"/>
          </a:p>
        </p:txBody>
      </p:sp>
    </p:spTree>
    <p:extLst>
      <p:ext uri="{BB962C8B-B14F-4D97-AF65-F5344CB8AC3E}">
        <p14:creationId xmlns:p14="http://schemas.microsoft.com/office/powerpoint/2010/main" val="30986208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6A644E5A-6D17-463D-8B63-76E19763E4D2}" type="slidenum">
              <a:rPr lang="en-US" altLang="en-US" smtClean="0"/>
              <a:pPr/>
              <a:t>‹#›</a:t>
            </a:fld>
            <a:endParaRPr lang="en-US" altLang="en-US"/>
          </a:p>
        </p:txBody>
      </p:sp>
    </p:spTree>
    <p:extLst>
      <p:ext uri="{BB962C8B-B14F-4D97-AF65-F5344CB8AC3E}">
        <p14:creationId xmlns:p14="http://schemas.microsoft.com/office/powerpoint/2010/main" val="321476994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A0D21A2B-6325-4FAF-B097-D492E5EC10A6}" type="slidenum">
              <a:rPr lang="en-US" altLang="en-US" smtClean="0"/>
              <a:pPr/>
              <a:t>‹#›</a:t>
            </a:fld>
            <a:endParaRPr lang="en-US" altLang="en-US"/>
          </a:p>
        </p:txBody>
      </p:sp>
    </p:spTree>
    <p:extLst>
      <p:ext uri="{BB962C8B-B14F-4D97-AF65-F5344CB8AC3E}">
        <p14:creationId xmlns:p14="http://schemas.microsoft.com/office/powerpoint/2010/main" val="185449096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EF60583D-AA59-416D-ABB0-59EDC901D9E6}" type="slidenum">
              <a:rPr lang="en-US" altLang="en-US" smtClean="0"/>
              <a:pPr/>
              <a:t>‹#›</a:t>
            </a:fld>
            <a:endParaRPr lang="en-US" altLang="en-US"/>
          </a:p>
        </p:txBody>
      </p:sp>
    </p:spTree>
    <p:extLst>
      <p:ext uri="{BB962C8B-B14F-4D97-AF65-F5344CB8AC3E}">
        <p14:creationId xmlns:p14="http://schemas.microsoft.com/office/powerpoint/2010/main" val="42874532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414907C6-9FC6-4AF4-83EE-3E2E6ABC4938}" type="slidenum">
              <a:rPr lang="en-US" altLang="en-US" smtClean="0"/>
              <a:pPr/>
              <a:t>‹#›</a:t>
            </a:fld>
            <a:endParaRPr lang="en-US" altLang="en-US"/>
          </a:p>
        </p:txBody>
      </p:sp>
    </p:spTree>
    <p:extLst>
      <p:ext uri="{BB962C8B-B14F-4D97-AF65-F5344CB8AC3E}">
        <p14:creationId xmlns:p14="http://schemas.microsoft.com/office/powerpoint/2010/main" val="1361081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21B6D483-16DE-421E-9923-9D8E9033C966}" type="slidenum">
              <a:rPr lang="en-US" altLang="en-US" smtClean="0"/>
              <a:pPr/>
              <a:t>‹#›</a:t>
            </a:fld>
            <a:endParaRPr lang="en-US" altLang="en-US"/>
          </a:p>
        </p:txBody>
      </p:sp>
    </p:spTree>
    <p:extLst>
      <p:ext uri="{BB962C8B-B14F-4D97-AF65-F5344CB8AC3E}">
        <p14:creationId xmlns:p14="http://schemas.microsoft.com/office/powerpoint/2010/main" val="938342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36D3AD00-DA1B-49CE-8D5D-FB5A48E44B66}" type="slidenum">
              <a:rPr lang="en-US" altLang="en-US" smtClean="0"/>
              <a:pPr/>
              <a:t>‹#›</a:t>
            </a:fld>
            <a:endParaRPr lang="en-US" altLang="en-US"/>
          </a:p>
        </p:txBody>
      </p:sp>
    </p:spTree>
    <p:extLst>
      <p:ext uri="{BB962C8B-B14F-4D97-AF65-F5344CB8AC3E}">
        <p14:creationId xmlns:p14="http://schemas.microsoft.com/office/powerpoint/2010/main" val="36634048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A7CE5B6E-E472-47E8-9C39-86AF73920485}" type="slidenum">
              <a:rPr lang="en-US" altLang="en-US" smtClean="0"/>
              <a:pPr/>
              <a:t>‹#›</a:t>
            </a:fld>
            <a:endParaRPr lang="en-US" altLang="en-US"/>
          </a:p>
        </p:txBody>
      </p:sp>
    </p:spTree>
    <p:extLst>
      <p:ext uri="{BB962C8B-B14F-4D97-AF65-F5344CB8AC3E}">
        <p14:creationId xmlns:p14="http://schemas.microsoft.com/office/powerpoint/2010/main" val="10549508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42EC9BDC-438A-4500-A041-4A98FED9D4BF}" type="slidenum">
              <a:rPr lang="en-US" altLang="en-US" smtClean="0"/>
              <a:pPr/>
              <a:t>‹#›</a:t>
            </a:fld>
            <a:endParaRPr lang="en-US" altLang="en-US"/>
          </a:p>
        </p:txBody>
      </p:sp>
    </p:spTree>
    <p:extLst>
      <p:ext uri="{BB962C8B-B14F-4D97-AF65-F5344CB8AC3E}">
        <p14:creationId xmlns:p14="http://schemas.microsoft.com/office/powerpoint/2010/main" val="23456227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98621D95-E5A3-4D21-A2BB-6E42D2F76B47}" type="slidenum">
              <a:rPr lang="en-US" altLang="en-US" smtClean="0"/>
              <a:pPr/>
              <a:t>‹#›</a:t>
            </a:fld>
            <a:endParaRPr lang="en-US" altLang="en-US"/>
          </a:p>
        </p:txBody>
      </p:sp>
    </p:spTree>
    <p:extLst>
      <p:ext uri="{BB962C8B-B14F-4D97-AF65-F5344CB8AC3E}">
        <p14:creationId xmlns:p14="http://schemas.microsoft.com/office/powerpoint/2010/main" val="10587784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101D13E8-2185-43B5-B629-722C5856BB6F}" type="slidenum">
              <a:rPr lang="en-US" altLang="en-US" smtClean="0"/>
              <a:pPr/>
              <a:t>‹#›</a:t>
            </a:fld>
            <a:endParaRPr lang="en-US" altLang="en-US"/>
          </a:p>
        </p:txBody>
      </p:sp>
    </p:spTree>
    <p:extLst>
      <p:ext uri="{BB962C8B-B14F-4D97-AF65-F5344CB8AC3E}">
        <p14:creationId xmlns:p14="http://schemas.microsoft.com/office/powerpoint/2010/main" val="41085204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F4019F-AD67-4EFE-BD87-ACE2E2CCB853}" type="slidenum">
              <a:rPr lang="en-US" altLang="en-US" smtClean="0"/>
              <a:pPr/>
              <a:t>‹#›</a:t>
            </a:fld>
            <a:endParaRPr lang="en-US" altLang="en-US"/>
          </a:p>
        </p:txBody>
      </p:sp>
    </p:spTree>
    <p:extLst>
      <p:ext uri="{BB962C8B-B14F-4D97-AF65-F5344CB8AC3E}">
        <p14:creationId xmlns:p14="http://schemas.microsoft.com/office/powerpoint/2010/main" val="3248144689"/>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E28171-73DC-4AAD-9D15-1BC1A552839D}" type="slidenum">
              <a:rPr lang="en-US" altLang="en-US" smtClean="0"/>
              <a:pPr/>
              <a:t>‹#›</a:t>
            </a:fld>
            <a:endParaRPr lang="en-US" altLang="en-US"/>
          </a:p>
        </p:txBody>
      </p:sp>
    </p:spTree>
    <p:extLst>
      <p:ext uri="{BB962C8B-B14F-4D97-AF65-F5344CB8AC3E}">
        <p14:creationId xmlns:p14="http://schemas.microsoft.com/office/powerpoint/2010/main" val="291688120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617B7CA-CB8A-45B7-A49A-6F154FC3E410}"/>
              </a:ext>
            </a:extLst>
          </p:cNvPr>
          <p:cNvPicPr>
            <a:picLocks noChangeAspect="1"/>
          </p:cNvPicPr>
          <p:nvPr/>
        </p:nvPicPr>
        <p:blipFill>
          <a:blip r:embed="rId4">
            <a:alphaModFix amt="35000"/>
          </a:blip>
          <a:stretch>
            <a:fillRect/>
          </a:stretch>
        </p:blipFill>
        <p:spPr>
          <a:xfrm>
            <a:off x="0" y="0"/>
            <a:ext cx="12192000" cy="6858000"/>
          </a:xfrm>
          <a:prstGeom prst="rect">
            <a:avLst/>
          </a:prstGeom>
        </p:spPr>
      </p:pic>
      <p:sp>
        <p:nvSpPr>
          <p:cNvPr id="4" name="Rectangle 2">
            <a:extLst>
              <a:ext uri="{FF2B5EF4-FFF2-40B4-BE49-F238E27FC236}">
                <a16:creationId xmlns:a16="http://schemas.microsoft.com/office/drawing/2014/main" id="{3539B31E-C61A-4786-928A-8DF9C16CCC07}"/>
              </a:ext>
            </a:extLst>
          </p:cNvPr>
          <p:cNvSpPr txBox="1">
            <a:spLocks noChangeArrowheads="1"/>
          </p:cNvSpPr>
          <p:nvPr/>
        </p:nvSpPr>
        <p:spPr>
          <a:xfrm>
            <a:off x="0" y="457200"/>
            <a:ext cx="12192000" cy="1066800"/>
          </a:xfrm>
          <a:prstGeom prst="rect">
            <a:avLst/>
          </a:prstGeom>
          <a:effectLst>
            <a:outerShdw dist="35921" dir="2700000" algn="ctr" rotWithShape="0">
              <a:srgbClr val="FF9933"/>
            </a:outerShdw>
          </a:effectLst>
        </p:spPr>
        <p:txBody>
          <a:bodyPr/>
          <a:lst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a:lstStyle>
          <a:p>
            <a:r>
              <a:rPr lang="en-US" altLang="en-US" sz="4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TEACHINGS OF JESUS </a:t>
            </a:r>
          </a:p>
        </p:txBody>
      </p:sp>
      <p:sp>
        <p:nvSpPr>
          <p:cNvPr id="5" name="Line 8">
            <a:extLst>
              <a:ext uri="{FF2B5EF4-FFF2-40B4-BE49-F238E27FC236}">
                <a16:creationId xmlns:a16="http://schemas.microsoft.com/office/drawing/2014/main" id="{D7B6BB27-D9C0-4FD0-9F86-DC53AB3F09C3}"/>
              </a:ext>
            </a:extLst>
          </p:cNvPr>
          <p:cNvSpPr>
            <a:spLocks noChangeShapeType="1"/>
          </p:cNvSpPr>
          <p:nvPr/>
        </p:nvSpPr>
        <p:spPr bwMode="auto">
          <a:xfrm>
            <a:off x="2743200" y="1219200"/>
            <a:ext cx="6781800" cy="0"/>
          </a:xfrm>
          <a:prstGeom prst="line">
            <a:avLst/>
          </a:prstGeom>
          <a:noFill/>
          <a:ln w="57150">
            <a:solidFill>
              <a:schemeClr val="tx1"/>
            </a:solidFill>
            <a:round/>
            <a:headEnd/>
            <a:tailEnd/>
          </a:ln>
          <a:effectLst>
            <a:outerShdw dist="35921" dir="2700000" algn="ctr" rotWithShape="0">
              <a:srgbClr val="FF9933"/>
            </a:outerShdw>
          </a:effectLst>
          <a:extLst>
            <a:ext uri="{909E8E84-426E-40DD-AFC4-6F175D3DCCD1}">
              <a14:hiddenFill xmlns:a14="http://schemas.microsoft.com/office/drawing/2010/main">
                <a:noFill/>
              </a14:hiddenFill>
            </a:ext>
          </a:extLst>
        </p:spPr>
        <p:txBody>
          <a:bodyPr/>
          <a:lstStyle/>
          <a:p>
            <a:endParaRPr lang="en-US" dirty="0">
              <a:effectLst>
                <a:outerShdw blurRad="38100" dist="38100" dir="2700000" algn="tl">
                  <a:srgbClr val="000000">
                    <a:alpha val="43137"/>
                  </a:srgbClr>
                </a:outerShdw>
              </a:effectLst>
            </a:endParaRPr>
          </a:p>
        </p:txBody>
      </p:sp>
      <p:sp>
        <p:nvSpPr>
          <p:cNvPr id="6" name="Text Box 11">
            <a:extLst>
              <a:ext uri="{FF2B5EF4-FFF2-40B4-BE49-F238E27FC236}">
                <a16:creationId xmlns:a16="http://schemas.microsoft.com/office/drawing/2014/main" id="{40E95FDC-E424-4A6A-AA47-7B5F274B3A18}"/>
              </a:ext>
            </a:extLst>
          </p:cNvPr>
          <p:cNvSpPr txBox="1">
            <a:spLocks noChangeArrowheads="1"/>
          </p:cNvSpPr>
          <p:nvPr/>
        </p:nvSpPr>
        <p:spPr bwMode="auto">
          <a:xfrm>
            <a:off x="76200" y="1752600"/>
            <a:ext cx="12039600" cy="41242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en-US" sz="3200" dirty="0">
                <a:effectLst>
                  <a:outerShdw blurRad="38100" dist="38100" dir="2700000" algn="tl">
                    <a:srgbClr val="000000">
                      <a:alpha val="43137"/>
                    </a:srgbClr>
                  </a:outerShdw>
                </a:effectLst>
                <a:latin typeface="Avenir Next LT Pro" panose="020B0504020202020204" pitchFamily="34" charset="0"/>
                <a:cs typeface="Arial" panose="020B0604020202020204" pitchFamily="34" charset="0"/>
              </a:rPr>
              <a:t>MATTHEW</a:t>
            </a:r>
            <a:r>
              <a:rPr lang="en-US" altLang="en-US" sz="3200" b="1" dirty="0">
                <a:effectLst>
                  <a:outerShdw blurRad="38100" dist="38100" dir="2700000" algn="tl">
                    <a:srgbClr val="000000">
                      <a:alpha val="43137"/>
                    </a:srgbClr>
                  </a:outerShdw>
                </a:effectLst>
                <a:latin typeface="Avenir Next LT Pro" panose="020B0504020202020204" pitchFamily="34" charset="0"/>
                <a:cs typeface="Arial" panose="020B0604020202020204" pitchFamily="34" charset="0"/>
              </a:rPr>
              <a:t> 17:5-8 </a:t>
            </a:r>
            <a:r>
              <a:rPr lang="en-US" altLang="en-US" sz="2800" i="1" dirty="0">
                <a:effectLst>
                  <a:outerShdw blurRad="38100" dist="38100" dir="2700000" algn="tl">
                    <a:srgbClr val="000000">
                      <a:alpha val="43137"/>
                    </a:srgbClr>
                  </a:outerShdw>
                </a:effectLst>
                <a:latin typeface="Avenir Next LT Pro" panose="020B0504020202020204" pitchFamily="34" charset="0"/>
                <a:cs typeface="Arial" panose="020B0604020202020204" pitchFamily="34" charset="0"/>
              </a:rPr>
              <a:t>(GW)</a:t>
            </a:r>
          </a:p>
          <a:p>
            <a:pPr algn="ctr"/>
            <a:endParaRPr lang="en-US" altLang="en-US" sz="1000" b="1" dirty="0">
              <a:effectLst>
                <a:outerShdw blurRad="38100" dist="38100" dir="2700000" algn="tl">
                  <a:srgbClr val="000000">
                    <a:alpha val="43137"/>
                  </a:srgbClr>
                </a:outerShdw>
              </a:effectLst>
              <a:latin typeface="Avenir Next LT Pro" panose="020B0504020202020204" pitchFamily="34" charset="0"/>
              <a:cs typeface="Arial" panose="020B0604020202020204" pitchFamily="34" charset="0"/>
            </a:endParaRPr>
          </a:p>
          <a:p>
            <a:r>
              <a:rPr lang="en-US" altLang="en-US" sz="3000" dirty="0">
                <a:effectLst>
                  <a:outerShdw blurRad="38100" dist="38100" dir="2700000" algn="tl">
                    <a:srgbClr val="000000">
                      <a:alpha val="43137"/>
                    </a:srgbClr>
                  </a:outerShdw>
                </a:effectLst>
                <a:latin typeface="Avenir Next LT Pro" panose="020B0504020202020204" pitchFamily="34" charset="0"/>
                <a:cs typeface="Arial" panose="020B0604020202020204" pitchFamily="34" charset="0"/>
              </a:rPr>
              <a:t>    He was still speaking when a bright cloud overshadowed them. Then a voice came out of the cloud and said, “This is my Son, whom I love and with whom I am pleased. Listen to him!”</a:t>
            </a:r>
          </a:p>
          <a:p>
            <a:endParaRPr lang="en-US" altLang="en-US" sz="1000" dirty="0">
              <a:effectLst>
                <a:outerShdw blurRad="38100" dist="38100" dir="2700000" algn="tl">
                  <a:srgbClr val="000000">
                    <a:alpha val="43137"/>
                  </a:srgbClr>
                </a:outerShdw>
              </a:effectLst>
              <a:latin typeface="Avenir Next LT Pro" panose="020B0504020202020204" pitchFamily="34" charset="0"/>
              <a:cs typeface="Arial" panose="020B0604020202020204" pitchFamily="34" charset="0"/>
            </a:endParaRPr>
          </a:p>
          <a:p>
            <a:r>
              <a:rPr lang="en-US" altLang="en-US" sz="3000" dirty="0">
                <a:effectLst>
                  <a:outerShdw blurRad="38100" dist="38100" dir="2700000" algn="tl">
                    <a:srgbClr val="000000">
                      <a:alpha val="43137"/>
                    </a:srgbClr>
                  </a:outerShdw>
                </a:effectLst>
                <a:latin typeface="Avenir Next LT Pro" panose="020B0504020202020204" pitchFamily="34" charset="0"/>
                <a:cs typeface="Arial" panose="020B0604020202020204" pitchFamily="34" charset="0"/>
              </a:rPr>
              <a:t>    The disciples were terrified when they heard this and fell facedown on the ground.  But Jesus touched them and said, </a:t>
            </a:r>
            <a:r>
              <a:rPr lang="en-US" altLang="en-US" sz="3000" b="1" dirty="0">
                <a:effectLst>
                  <a:outerShdw blurRad="38100" dist="38100" dir="2700000" algn="tl">
                    <a:srgbClr val="000000">
                      <a:alpha val="43137"/>
                    </a:srgbClr>
                  </a:outerShdw>
                </a:effectLst>
                <a:latin typeface="Avenir Next LT Pro" panose="020B0504020202020204" pitchFamily="34" charset="0"/>
                <a:cs typeface="Arial" panose="020B0604020202020204" pitchFamily="34" charset="0"/>
              </a:rPr>
              <a:t>“Get up, and don’t be afraid!”</a:t>
            </a:r>
            <a:r>
              <a:rPr lang="en-US" altLang="en-US" sz="3000" dirty="0">
                <a:effectLst>
                  <a:outerShdw blurRad="38100" dist="38100" dir="2700000" algn="tl">
                    <a:srgbClr val="000000">
                      <a:alpha val="43137"/>
                    </a:srgbClr>
                  </a:outerShdw>
                </a:effectLst>
                <a:latin typeface="Avenir Next LT Pro" panose="020B0504020202020204" pitchFamily="34" charset="0"/>
                <a:cs typeface="Arial" panose="020B0604020202020204" pitchFamily="34" charset="0"/>
              </a:rPr>
              <a:t>  As they raised their heads, they saw no one but Jesus.</a:t>
            </a:r>
          </a:p>
        </p:txBody>
      </p:sp>
      <p:sp>
        <p:nvSpPr>
          <p:cNvPr id="7" name="TextBox 6">
            <a:extLst>
              <a:ext uri="{FF2B5EF4-FFF2-40B4-BE49-F238E27FC236}">
                <a16:creationId xmlns:a16="http://schemas.microsoft.com/office/drawing/2014/main" id="{6BD09FF6-EE46-4627-ACD1-A34C4E26B25A}"/>
              </a:ext>
            </a:extLst>
          </p:cNvPr>
          <p:cNvSpPr txBox="1"/>
          <p:nvPr/>
        </p:nvSpPr>
        <p:spPr>
          <a:xfrm>
            <a:off x="0" y="6019800"/>
            <a:ext cx="12192000" cy="830997"/>
          </a:xfrm>
          <a:prstGeom prst="rect">
            <a:avLst/>
          </a:prstGeom>
          <a:noFill/>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en-US" sz="2400" b="0"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cs typeface="Arial" panose="020B0604020202020204" pitchFamily="34" charset="0"/>
              </a:rPr>
              <a:t>By Gregory Sr. and Joan Hall</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cs typeface="Arial" panose="020B0604020202020204" pitchFamily="34" charset="0"/>
              </a:rPr>
              <a:t>North Central Area Coordinators </a:t>
            </a:r>
            <a:endParaRPr kumimoji="0" lang="en-US" sz="1400" b="0" i="0" u="none" strike="noStrike" kern="0" cap="none" spc="0" normalizeH="0" baseline="0" noProof="0" dirty="0">
              <a:ln>
                <a:noFill/>
              </a:ln>
              <a:solidFill>
                <a:prstClr val="black"/>
              </a:solidFill>
              <a:effectLst/>
              <a:uLnTx/>
              <a:uFillTx/>
            </a:endParaRPr>
          </a:p>
        </p:txBody>
      </p:sp>
    </p:spTree>
    <p:extLst>
      <p:ext uri="{BB962C8B-B14F-4D97-AF65-F5344CB8AC3E}">
        <p14:creationId xmlns:p14="http://schemas.microsoft.com/office/powerpoint/2010/main" val="7557510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2000" fill="hold"/>
                                        <p:tgtEl>
                                          <p:spTgt spid="4"/>
                                        </p:tgtEl>
                                        <p:attrNameLst>
                                          <p:attrName>ppt_w</p:attrName>
                                        </p:attrNameLst>
                                      </p:cBhvr>
                                      <p:tavLst>
                                        <p:tav tm="0">
                                          <p:val>
                                            <p:fltVal val="0"/>
                                          </p:val>
                                        </p:tav>
                                        <p:tav tm="100000">
                                          <p:val>
                                            <p:strVal val="#ppt_w"/>
                                          </p:val>
                                        </p:tav>
                                      </p:tavLst>
                                    </p:anim>
                                    <p:anim calcmode="lin" valueType="num">
                                      <p:cBhvr>
                                        <p:cTn id="8" dur="2000" fill="hold"/>
                                        <p:tgtEl>
                                          <p:spTgt spid="4"/>
                                        </p:tgtEl>
                                        <p:attrNameLst>
                                          <p:attrName>ppt_h</p:attrName>
                                        </p:attrNameLst>
                                      </p:cBhvr>
                                      <p:tavLst>
                                        <p:tav tm="0">
                                          <p:val>
                                            <p:fltVal val="0"/>
                                          </p:val>
                                        </p:tav>
                                        <p:tav tm="100000">
                                          <p:val>
                                            <p:strVal val="#ppt_h"/>
                                          </p:val>
                                        </p:tav>
                                      </p:tavLst>
                                    </p:anim>
                                  </p:childTnLst>
                                  <p:subTnLst>
                                    <p:audio>
                                      <p:cMediaNode vol="100000">
                                        <p:cTn display="0" masterRel="sameClick">
                                          <p:stCondLst>
                                            <p:cond evt="begin" delay="0">
                                              <p:tn val="5"/>
                                            </p:cond>
                                          </p:stCondLst>
                                          <p:endCondLst>
                                            <p:cond evt="onStopAudio" delay="0">
                                              <p:tgtEl>
                                                <p:sldTgt/>
                                              </p:tgtEl>
                                            </p:cond>
                                          </p:endCondLst>
                                        </p:cTn>
                                        <p:tgtEl>
                                          <p:sndTgt r:embed="rId3" name="applause.wav"/>
                                        </p:tgtEl>
                                      </p:cMediaNode>
                                    </p:audio>
                                  </p:subTnLst>
                                </p:cTn>
                              </p:par>
                              <p:par>
                                <p:cTn id="9" presetID="23" presetClass="entr" presetSubtype="16" fill="hold"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p:cTn id="11" dur="2000" fill="hold"/>
                                        <p:tgtEl>
                                          <p:spTgt spid="5"/>
                                        </p:tgtEl>
                                        <p:attrNameLst>
                                          <p:attrName>ppt_w</p:attrName>
                                        </p:attrNameLst>
                                      </p:cBhvr>
                                      <p:tavLst>
                                        <p:tav tm="0">
                                          <p:val>
                                            <p:fltVal val="0"/>
                                          </p:val>
                                        </p:tav>
                                        <p:tav tm="100000">
                                          <p:val>
                                            <p:strVal val="#ppt_w"/>
                                          </p:val>
                                        </p:tav>
                                      </p:tavLst>
                                    </p:anim>
                                    <p:anim calcmode="lin" valueType="num">
                                      <p:cBhvr>
                                        <p:cTn id="12" dur="2000" fill="hold"/>
                                        <p:tgtEl>
                                          <p:spTgt spid="5"/>
                                        </p:tgtEl>
                                        <p:attrNameLst>
                                          <p:attrName>ppt_h</p:attrName>
                                        </p:attrNameLst>
                                      </p:cBhvr>
                                      <p:tavLst>
                                        <p:tav tm="0">
                                          <p:val>
                                            <p:fltVal val="0"/>
                                          </p:val>
                                        </p:tav>
                                        <p:tav tm="100000">
                                          <p:val>
                                            <p:strVal val="#ppt_h"/>
                                          </p:val>
                                        </p:tav>
                                      </p:tavLst>
                                    </p:anim>
                                  </p:childTnLst>
                                  <p:subTnLst>
                                    <p:audio>
                                      <p:cMediaNode vol="100000">
                                        <p:cTn display="0" masterRel="sameClick">
                                          <p:stCondLst>
                                            <p:cond evt="begin" delay="0">
                                              <p:tn val="9"/>
                                            </p:cond>
                                          </p:stCondLst>
                                          <p:endCondLst>
                                            <p:cond evt="onStopAudio" delay="0">
                                              <p:tgtEl>
                                                <p:sldTgt/>
                                              </p:tgtEl>
                                            </p:cond>
                                          </p:endCondLst>
                                        </p:cTn>
                                        <p:tgtEl>
                                          <p:sndTgt r:embed="rId3" name="applause.wav"/>
                                        </p:tgtEl>
                                      </p:cMediaNode>
                                    </p:audio>
                                  </p:sub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Effect transition="in" filter="wipe(left)">
                                      <p:cBhvr>
                                        <p:cTn id="17" dur="500"/>
                                        <p:tgtEl>
                                          <p:spTgt spid="6">
                                            <p:txEl>
                                              <p:pRg st="0" end="0"/>
                                            </p:txEl>
                                          </p:spTgt>
                                        </p:tgtEl>
                                      </p:cBhvr>
                                    </p:animEffect>
                                  </p:childTnLst>
                                </p:cTn>
                              </p:par>
                            </p:childTnLst>
                          </p:cTn>
                        </p:par>
                        <p:par>
                          <p:cTn id="18" fill="hold">
                            <p:stCondLst>
                              <p:cond delay="500"/>
                            </p:stCondLst>
                            <p:childTnLst>
                              <p:par>
                                <p:cTn id="19" presetID="22" presetClass="entr" presetSubtype="8" fill="hold" nodeType="afterEffect">
                                  <p:stCondLst>
                                    <p:cond delay="0"/>
                                  </p:stCondLst>
                                  <p:childTnLst>
                                    <p:set>
                                      <p:cBhvr>
                                        <p:cTn id="20" dur="1" fill="hold">
                                          <p:stCondLst>
                                            <p:cond delay="0"/>
                                          </p:stCondLst>
                                        </p:cTn>
                                        <p:tgtEl>
                                          <p:spTgt spid="6">
                                            <p:txEl>
                                              <p:pRg st="2" end="2"/>
                                            </p:txEl>
                                          </p:spTgt>
                                        </p:tgtEl>
                                        <p:attrNameLst>
                                          <p:attrName>style.visibility</p:attrName>
                                        </p:attrNameLst>
                                      </p:cBhvr>
                                      <p:to>
                                        <p:strVal val="visible"/>
                                      </p:to>
                                    </p:set>
                                    <p:animEffect transition="in" filter="wipe(left)">
                                      <p:cBhvr>
                                        <p:cTn id="21" dur="500"/>
                                        <p:tgtEl>
                                          <p:spTgt spid="6">
                                            <p:txEl>
                                              <p:pRg st="2" end="2"/>
                                            </p:txEl>
                                          </p:spTgt>
                                        </p:tgtEl>
                                      </p:cBhvr>
                                    </p:animEffect>
                                  </p:childTnLst>
                                </p:cTn>
                              </p:par>
                            </p:childTnLst>
                          </p:cTn>
                        </p:par>
                        <p:par>
                          <p:cTn id="22" fill="hold">
                            <p:stCondLst>
                              <p:cond delay="1000"/>
                            </p:stCondLst>
                            <p:childTnLst>
                              <p:par>
                                <p:cTn id="23" presetID="22" presetClass="entr" presetSubtype="8" fill="hold" nodeType="afterEffect">
                                  <p:stCondLst>
                                    <p:cond delay="0"/>
                                  </p:stCondLst>
                                  <p:childTnLst>
                                    <p:set>
                                      <p:cBhvr>
                                        <p:cTn id="24" dur="1" fill="hold">
                                          <p:stCondLst>
                                            <p:cond delay="0"/>
                                          </p:stCondLst>
                                        </p:cTn>
                                        <p:tgtEl>
                                          <p:spTgt spid="6">
                                            <p:txEl>
                                              <p:pRg st="4" end="4"/>
                                            </p:txEl>
                                          </p:spTgt>
                                        </p:tgtEl>
                                        <p:attrNameLst>
                                          <p:attrName>style.visibility</p:attrName>
                                        </p:attrNameLst>
                                      </p:cBhvr>
                                      <p:to>
                                        <p:strVal val="visible"/>
                                      </p:to>
                                    </p:set>
                                    <p:animEffect transition="in" filter="wipe(left)">
                                      <p:cBhvr>
                                        <p:cTn id="25" dur="500"/>
                                        <p:tgtEl>
                                          <p:spTgt spid="6">
                                            <p:txEl>
                                              <p:pRg st="4" end="4"/>
                                            </p:txEl>
                                          </p:spTgt>
                                        </p:tgtEl>
                                      </p:cBhvr>
                                    </p:animEffect>
                                  </p:childTnLst>
                                </p:cTn>
                              </p:par>
                              <p:par>
                                <p:cTn id="26" presetID="10" presetClass="exit" presetSubtype="0" fill="hold" grpId="0" nodeType="withEffect">
                                  <p:stCondLst>
                                    <p:cond delay="0"/>
                                  </p:stCondLst>
                                  <p:childTnLst>
                                    <p:animEffect transition="out" filter="fade">
                                      <p:cBhvr>
                                        <p:cTn id="27" dur="500"/>
                                        <p:tgtEl>
                                          <p:spTgt spid="7"/>
                                        </p:tgtEl>
                                      </p:cBhvr>
                                    </p:animEffect>
                                    <p:set>
                                      <p:cBhvr>
                                        <p:cTn id="28"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617B7CA-CB8A-45B7-A49A-6F154FC3E410}"/>
              </a:ext>
            </a:extLst>
          </p:cNvPr>
          <p:cNvPicPr>
            <a:picLocks noChangeAspect="1"/>
          </p:cNvPicPr>
          <p:nvPr/>
        </p:nvPicPr>
        <p:blipFill>
          <a:blip r:embed="rId3">
            <a:alphaModFix amt="35000"/>
          </a:blip>
          <a:stretch>
            <a:fillRect/>
          </a:stretch>
        </p:blipFill>
        <p:spPr>
          <a:xfrm>
            <a:off x="0" y="0"/>
            <a:ext cx="12192000" cy="6858000"/>
          </a:xfrm>
          <a:prstGeom prst="rect">
            <a:avLst/>
          </a:prstGeom>
        </p:spPr>
      </p:pic>
      <p:sp>
        <p:nvSpPr>
          <p:cNvPr id="5" name="Rectangle 3">
            <a:extLst>
              <a:ext uri="{FF2B5EF4-FFF2-40B4-BE49-F238E27FC236}">
                <a16:creationId xmlns:a16="http://schemas.microsoft.com/office/drawing/2014/main" id="{87884962-8521-4CD2-AD46-DB8684CBCD56}"/>
              </a:ext>
            </a:extLst>
          </p:cNvPr>
          <p:cNvSpPr txBox="1">
            <a:spLocks noChangeArrowheads="1"/>
          </p:cNvSpPr>
          <p:nvPr/>
        </p:nvSpPr>
        <p:spPr>
          <a:xfrm>
            <a:off x="76200" y="228600"/>
            <a:ext cx="12115800" cy="6659562"/>
          </a:xfrm>
          <a:prstGeom prst="rect">
            <a:avLst/>
          </a:prstGeom>
        </p:spPr>
        <p:txBody>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457200" rtl="0" eaLnBrk="1" fontAlgn="base" latinLnBrk="0" hangingPunct="1">
              <a:lnSpc>
                <a:spcPct val="100000"/>
              </a:lnSpc>
              <a:spcBef>
                <a:spcPct val="20000"/>
              </a:spcBef>
              <a:spcAft>
                <a:spcPct val="0"/>
              </a:spcAft>
              <a:buClrTx/>
              <a:buSzTx/>
              <a:buNone/>
              <a:tabLst/>
              <a:defRPr/>
            </a:pPr>
            <a:r>
              <a:rPr kumimoji="0" lang="en-US" altLang="en-US" sz="4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Importance of Purity</a:t>
            </a:r>
          </a:p>
          <a:p>
            <a:pPr marL="0" lvl="0" indent="0">
              <a:buNone/>
            </a:pPr>
            <a:endParaRPr lang="en-US" altLang="en-US" sz="1000" dirty="0">
              <a:solidFill>
                <a:prstClr val="white"/>
              </a:solidFill>
              <a:effectLst>
                <a:outerShdw blurRad="38100" dist="38100" dir="2700000" algn="tl">
                  <a:srgbClr val="000000">
                    <a:alpha val="43137"/>
                  </a:srgbClr>
                </a:outerShdw>
              </a:effectLst>
              <a:latin typeface="Avenir Next LT Pro" panose="020B0504020202020204" pitchFamily="34" charset="0"/>
            </a:endParaRPr>
          </a:p>
          <a:p>
            <a:pPr marL="0" lvl="0" indent="0">
              <a:buNone/>
            </a:pPr>
            <a:r>
              <a:rPr lang="en-US" altLang="en-US" dirty="0">
                <a:solidFill>
                  <a:prstClr val="white"/>
                </a:solidFill>
                <a:effectLst>
                  <a:outerShdw blurRad="38100" dist="38100" dir="2700000" algn="tl">
                    <a:srgbClr val="000000">
                      <a:alpha val="43137"/>
                    </a:srgbClr>
                  </a:outerShdw>
                </a:effectLst>
                <a:latin typeface="Avenir Next LT Pro" panose="020B0504020202020204" pitchFamily="34" charset="0"/>
              </a:rPr>
              <a:t>PHILIPPIANS</a:t>
            </a:r>
            <a:r>
              <a:rPr lang="en-US" altLang="en-US" b="1" dirty="0">
                <a:solidFill>
                  <a:prstClr val="white"/>
                </a:solidFill>
                <a:effectLst>
                  <a:outerShdw blurRad="38100" dist="38100" dir="2700000" algn="tl">
                    <a:srgbClr val="000000">
                      <a:alpha val="43137"/>
                    </a:srgbClr>
                  </a:outerShdw>
                </a:effectLst>
                <a:latin typeface="Avenir Next LT Pro" panose="020B0504020202020204" pitchFamily="34" charset="0"/>
              </a:rPr>
              <a:t> 4:8</a:t>
            </a:r>
            <a:r>
              <a:rPr lang="en-US" altLang="en-US" dirty="0">
                <a:solidFill>
                  <a:prstClr val="white"/>
                </a:solidFill>
                <a:effectLst>
                  <a:outerShdw blurRad="38100" dist="38100" dir="2700000" algn="tl">
                    <a:srgbClr val="000000">
                      <a:alpha val="43137"/>
                    </a:srgbClr>
                  </a:outerShdw>
                </a:effectLst>
                <a:latin typeface="Avenir Next LT Pro" panose="020B0504020202020204" pitchFamily="34" charset="0"/>
              </a:rPr>
              <a:t>,</a:t>
            </a: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rPr>
              <a:t>  Finally, brethren, whatever things are true, whatever things </a:t>
            </a:r>
            <a:r>
              <a:rPr lang="en-US" altLang="en-US" sz="3000" i="1" dirty="0">
                <a:solidFill>
                  <a:prstClr val="white"/>
                </a:solidFill>
                <a:effectLst>
                  <a:outerShdw blurRad="38100" dist="38100" dir="2700000" algn="tl">
                    <a:srgbClr val="000000">
                      <a:alpha val="43137"/>
                    </a:srgbClr>
                  </a:outerShdw>
                </a:effectLst>
                <a:latin typeface="Avenir Next LT Pro" panose="020B0504020202020204" pitchFamily="34" charset="0"/>
              </a:rPr>
              <a:t>are</a:t>
            </a: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rPr>
              <a:t> noble, whatever things </a:t>
            </a:r>
            <a:r>
              <a:rPr lang="en-US" altLang="en-US" sz="3000" i="1" dirty="0">
                <a:solidFill>
                  <a:prstClr val="white"/>
                </a:solidFill>
                <a:effectLst>
                  <a:outerShdw blurRad="38100" dist="38100" dir="2700000" algn="tl">
                    <a:srgbClr val="000000">
                      <a:alpha val="43137"/>
                    </a:srgbClr>
                  </a:outerShdw>
                </a:effectLst>
                <a:latin typeface="Avenir Next LT Pro" panose="020B0504020202020204" pitchFamily="34" charset="0"/>
              </a:rPr>
              <a:t>are</a:t>
            </a: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rPr>
              <a:t> just, whatever things </a:t>
            </a:r>
            <a:r>
              <a:rPr lang="en-US" altLang="en-US" sz="3000" i="1" dirty="0">
                <a:solidFill>
                  <a:prstClr val="white"/>
                </a:solidFill>
                <a:effectLst>
                  <a:outerShdw blurRad="38100" dist="38100" dir="2700000" algn="tl">
                    <a:srgbClr val="000000">
                      <a:alpha val="43137"/>
                    </a:srgbClr>
                  </a:outerShdw>
                </a:effectLst>
                <a:latin typeface="Avenir Next LT Pro" panose="020B0504020202020204" pitchFamily="34" charset="0"/>
              </a:rPr>
              <a:t>are</a:t>
            </a: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rPr>
              <a:t> pure, whatever things </a:t>
            </a:r>
            <a:r>
              <a:rPr lang="en-US" altLang="en-US" sz="3000" i="1" dirty="0">
                <a:solidFill>
                  <a:prstClr val="white"/>
                </a:solidFill>
                <a:effectLst>
                  <a:outerShdw blurRad="38100" dist="38100" dir="2700000" algn="tl">
                    <a:srgbClr val="000000">
                      <a:alpha val="43137"/>
                    </a:srgbClr>
                  </a:outerShdw>
                </a:effectLst>
                <a:latin typeface="Avenir Next LT Pro" panose="020B0504020202020204" pitchFamily="34" charset="0"/>
              </a:rPr>
              <a:t>are</a:t>
            </a: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rPr>
              <a:t> lovely, whatever things </a:t>
            </a:r>
            <a:r>
              <a:rPr lang="en-US" altLang="en-US" sz="3000" i="1" dirty="0">
                <a:solidFill>
                  <a:prstClr val="white"/>
                </a:solidFill>
                <a:effectLst>
                  <a:outerShdw blurRad="38100" dist="38100" dir="2700000" algn="tl">
                    <a:srgbClr val="000000">
                      <a:alpha val="43137"/>
                    </a:srgbClr>
                  </a:outerShdw>
                </a:effectLst>
                <a:latin typeface="Avenir Next LT Pro" panose="020B0504020202020204" pitchFamily="34" charset="0"/>
              </a:rPr>
              <a:t>are</a:t>
            </a: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rPr>
              <a:t> of good report, if </a:t>
            </a:r>
            <a:r>
              <a:rPr lang="en-US" altLang="en-US" sz="3000" i="1" dirty="0">
                <a:solidFill>
                  <a:prstClr val="white"/>
                </a:solidFill>
                <a:effectLst>
                  <a:outerShdw blurRad="38100" dist="38100" dir="2700000" algn="tl">
                    <a:srgbClr val="000000">
                      <a:alpha val="43137"/>
                    </a:srgbClr>
                  </a:outerShdw>
                </a:effectLst>
                <a:latin typeface="Avenir Next LT Pro" panose="020B0504020202020204" pitchFamily="34" charset="0"/>
              </a:rPr>
              <a:t>there</a:t>
            </a: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rPr>
              <a:t> </a:t>
            </a:r>
            <a:r>
              <a:rPr lang="en-US" altLang="en-US" sz="3000" i="1" dirty="0">
                <a:solidFill>
                  <a:prstClr val="white"/>
                </a:solidFill>
                <a:effectLst>
                  <a:outerShdw blurRad="38100" dist="38100" dir="2700000" algn="tl">
                    <a:srgbClr val="000000">
                      <a:alpha val="43137"/>
                    </a:srgbClr>
                  </a:outerShdw>
                </a:effectLst>
                <a:latin typeface="Avenir Next LT Pro" panose="020B0504020202020204" pitchFamily="34" charset="0"/>
              </a:rPr>
              <a:t>is</a:t>
            </a: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rPr>
              <a:t> any virtue and if </a:t>
            </a:r>
            <a:r>
              <a:rPr lang="en-US" altLang="en-US" sz="3000" i="1" dirty="0">
                <a:solidFill>
                  <a:prstClr val="white"/>
                </a:solidFill>
                <a:effectLst>
                  <a:outerShdw blurRad="38100" dist="38100" dir="2700000" algn="tl">
                    <a:srgbClr val="000000">
                      <a:alpha val="43137"/>
                    </a:srgbClr>
                  </a:outerShdw>
                </a:effectLst>
                <a:latin typeface="Avenir Next LT Pro" panose="020B0504020202020204" pitchFamily="34" charset="0"/>
              </a:rPr>
              <a:t>there</a:t>
            </a: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rPr>
              <a:t> </a:t>
            </a:r>
            <a:r>
              <a:rPr lang="en-US" altLang="en-US" sz="3000" i="1" dirty="0">
                <a:solidFill>
                  <a:prstClr val="white"/>
                </a:solidFill>
                <a:effectLst>
                  <a:outerShdw blurRad="38100" dist="38100" dir="2700000" algn="tl">
                    <a:srgbClr val="000000">
                      <a:alpha val="43137"/>
                    </a:srgbClr>
                  </a:outerShdw>
                </a:effectLst>
                <a:latin typeface="Avenir Next LT Pro" panose="020B0504020202020204" pitchFamily="34" charset="0"/>
              </a:rPr>
              <a:t>is</a:t>
            </a: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rPr>
              <a:t> anything praiseworthy—meditate on these things.</a:t>
            </a:r>
          </a:p>
          <a:p>
            <a:pPr marL="0" lvl="0" indent="0">
              <a:buNone/>
            </a:pPr>
            <a:endParaRPr kumimoji="0" lang="en-US" altLang="en-US" sz="1000" b="1" i="1"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D992B264-5319-4DEA-B8E6-97944B7C71E0}"/>
              </a:ext>
            </a:extLst>
          </p:cNvPr>
          <p:cNvSpPr txBox="1"/>
          <p:nvPr/>
        </p:nvSpPr>
        <p:spPr>
          <a:xfrm>
            <a:off x="76200" y="3733800"/>
            <a:ext cx="12115800" cy="1723549"/>
          </a:xfrm>
          <a:prstGeom prst="rect">
            <a:avLst/>
          </a:prstGeom>
          <a:noFill/>
        </p:spPr>
        <p:txBody>
          <a:bodyPr wrap="square">
            <a:spAutoFit/>
          </a:bodyPr>
          <a:lstStyle/>
          <a:p>
            <a:pPr lvl="0">
              <a:spcBef>
                <a:spcPts val="600"/>
              </a:spcBef>
              <a:defRPr/>
            </a:pPr>
            <a:r>
              <a:rPr kumimoji="0" lang="en-US" altLang="en-US" sz="32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PSALMS </a:t>
            </a:r>
            <a:r>
              <a:rPr kumimoji="0" lang="en-US" altLang="en-US" sz="32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19:9</a:t>
            </a:r>
            <a:r>
              <a:rPr lang="en-US" altLang="en-US" sz="3200" dirty="0">
                <a:solidFill>
                  <a:prstClr val="white"/>
                </a:solidFill>
                <a:effectLst>
                  <a:outerShdw blurRad="38100" dist="38100" dir="2700000" algn="tl">
                    <a:srgbClr val="000000">
                      <a:alpha val="43137"/>
                    </a:srgbClr>
                  </a:outerShdw>
                </a:effectLst>
                <a:latin typeface="Avenir Next LT Pro" panose="020B0504020202020204" pitchFamily="34" charset="0"/>
              </a:rPr>
              <a:t>, </a:t>
            </a:r>
          </a:p>
          <a:p>
            <a:pPr lvl="0">
              <a:spcBef>
                <a:spcPts val="600"/>
              </a:spcBef>
              <a:defRPr/>
            </a:pPr>
            <a:r>
              <a:rPr lang="en-US" altLang="en-US" sz="3200" dirty="0">
                <a:solidFill>
                  <a:prstClr val="white"/>
                </a:solidFill>
                <a:effectLst>
                  <a:outerShdw blurRad="38100" dist="38100" dir="2700000" algn="tl">
                    <a:srgbClr val="000000">
                      <a:alpha val="43137"/>
                    </a:srgbClr>
                  </a:outerShdw>
                </a:effectLst>
                <a:latin typeface="Avenir Next LT Pro" panose="020B0504020202020204" pitchFamily="34" charset="0"/>
              </a:rPr>
              <a:t>    The fear of the L</a:t>
            </a:r>
            <a:r>
              <a:rPr lang="en-US" altLang="en-US" sz="2400" dirty="0">
                <a:solidFill>
                  <a:prstClr val="white"/>
                </a:solidFill>
                <a:effectLst>
                  <a:outerShdw blurRad="38100" dist="38100" dir="2700000" algn="tl">
                    <a:srgbClr val="000000">
                      <a:alpha val="43137"/>
                    </a:srgbClr>
                  </a:outerShdw>
                </a:effectLst>
                <a:latin typeface="Avenir Next LT Pro" panose="020B0504020202020204" pitchFamily="34" charset="0"/>
              </a:rPr>
              <a:t>ORD</a:t>
            </a:r>
            <a:r>
              <a:rPr lang="en-US" altLang="en-US" sz="3200" dirty="0">
                <a:solidFill>
                  <a:prstClr val="white"/>
                </a:solidFill>
                <a:effectLst>
                  <a:outerShdw blurRad="38100" dist="38100" dir="2700000" algn="tl">
                    <a:srgbClr val="000000">
                      <a:alpha val="43137"/>
                    </a:srgbClr>
                  </a:outerShdw>
                </a:effectLst>
                <a:latin typeface="Avenir Next LT Pro" panose="020B0504020202020204" pitchFamily="34" charset="0"/>
              </a:rPr>
              <a:t> </a:t>
            </a:r>
            <a:r>
              <a:rPr lang="en-US" altLang="en-US" sz="3200" i="1" dirty="0">
                <a:solidFill>
                  <a:prstClr val="white"/>
                </a:solidFill>
                <a:effectLst>
                  <a:outerShdw blurRad="38100" dist="38100" dir="2700000" algn="tl">
                    <a:srgbClr val="000000">
                      <a:alpha val="43137"/>
                    </a:srgbClr>
                  </a:outerShdw>
                </a:effectLst>
                <a:latin typeface="Avenir Next LT Pro" panose="020B0504020202020204" pitchFamily="34" charset="0"/>
              </a:rPr>
              <a:t>is</a:t>
            </a:r>
            <a:r>
              <a:rPr lang="en-US" altLang="en-US" sz="3200" dirty="0">
                <a:solidFill>
                  <a:prstClr val="white"/>
                </a:solidFill>
                <a:effectLst>
                  <a:outerShdw blurRad="38100" dist="38100" dir="2700000" algn="tl">
                    <a:srgbClr val="000000">
                      <a:alpha val="43137"/>
                    </a:srgbClr>
                  </a:outerShdw>
                </a:effectLst>
                <a:latin typeface="Avenir Next LT Pro" panose="020B0504020202020204" pitchFamily="34" charset="0"/>
              </a:rPr>
              <a:t> clean, enduring forever;</a:t>
            </a:r>
          </a:p>
          <a:p>
            <a:pPr lvl="0">
              <a:spcBef>
                <a:spcPts val="600"/>
              </a:spcBef>
              <a:defRPr/>
            </a:pPr>
            <a:r>
              <a:rPr lang="en-US" altLang="en-US" sz="3200" dirty="0">
                <a:solidFill>
                  <a:prstClr val="white"/>
                </a:solidFill>
                <a:effectLst>
                  <a:outerShdw blurRad="38100" dist="38100" dir="2700000" algn="tl">
                    <a:srgbClr val="000000">
                      <a:alpha val="43137"/>
                    </a:srgbClr>
                  </a:outerShdw>
                </a:effectLst>
                <a:latin typeface="Avenir Next LT Pro" panose="020B0504020202020204" pitchFamily="34" charset="0"/>
              </a:rPr>
              <a:t>  The judgments of the L</a:t>
            </a:r>
            <a:r>
              <a:rPr lang="en-US" altLang="en-US" sz="2400" dirty="0">
                <a:solidFill>
                  <a:prstClr val="white"/>
                </a:solidFill>
                <a:effectLst>
                  <a:outerShdw blurRad="38100" dist="38100" dir="2700000" algn="tl">
                    <a:srgbClr val="000000">
                      <a:alpha val="43137"/>
                    </a:srgbClr>
                  </a:outerShdw>
                </a:effectLst>
                <a:latin typeface="Avenir Next LT Pro" panose="020B0504020202020204" pitchFamily="34" charset="0"/>
              </a:rPr>
              <a:t>ORD</a:t>
            </a:r>
            <a:r>
              <a:rPr lang="en-US" altLang="en-US" sz="3200" dirty="0">
                <a:solidFill>
                  <a:prstClr val="white"/>
                </a:solidFill>
                <a:effectLst>
                  <a:outerShdw blurRad="38100" dist="38100" dir="2700000" algn="tl">
                    <a:srgbClr val="000000">
                      <a:alpha val="43137"/>
                    </a:srgbClr>
                  </a:outerShdw>
                </a:effectLst>
                <a:latin typeface="Avenir Next LT Pro" panose="020B0504020202020204" pitchFamily="34" charset="0"/>
              </a:rPr>
              <a:t> </a:t>
            </a:r>
            <a:r>
              <a:rPr lang="en-US" altLang="en-US" sz="3200" i="1" dirty="0">
                <a:solidFill>
                  <a:prstClr val="white"/>
                </a:solidFill>
                <a:effectLst>
                  <a:outerShdw blurRad="38100" dist="38100" dir="2700000" algn="tl">
                    <a:srgbClr val="000000">
                      <a:alpha val="43137"/>
                    </a:srgbClr>
                  </a:outerShdw>
                </a:effectLst>
                <a:latin typeface="Avenir Next LT Pro" panose="020B0504020202020204" pitchFamily="34" charset="0"/>
              </a:rPr>
              <a:t>are</a:t>
            </a:r>
            <a:r>
              <a:rPr lang="en-US" altLang="en-US" sz="3200" dirty="0">
                <a:solidFill>
                  <a:prstClr val="white"/>
                </a:solidFill>
                <a:effectLst>
                  <a:outerShdw blurRad="38100" dist="38100" dir="2700000" algn="tl">
                    <a:srgbClr val="000000">
                      <a:alpha val="43137"/>
                    </a:srgbClr>
                  </a:outerShdw>
                </a:effectLst>
                <a:latin typeface="Avenir Next LT Pro" panose="020B0504020202020204" pitchFamily="34" charset="0"/>
              </a:rPr>
              <a:t> true and righteous altogether.</a:t>
            </a:r>
            <a:endPar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endParaRPr>
          </a:p>
        </p:txBody>
      </p:sp>
    </p:spTree>
    <p:extLst>
      <p:ext uri="{BB962C8B-B14F-4D97-AF65-F5344CB8AC3E}">
        <p14:creationId xmlns:p14="http://schemas.microsoft.com/office/powerpoint/2010/main" val="2787202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wipe(left)">
                                      <p:cBhvr>
                                        <p:cTn id="7" dur="5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wipe(left)">
                                      <p:cBhvr>
                                        <p:cTn id="12" dur="500"/>
                                        <p:tgtEl>
                                          <p:spTgt spid="4">
                                            <p:txEl>
                                              <p:pRg st="0" end="0"/>
                                            </p:txEl>
                                          </p:spTgt>
                                        </p:tgtEl>
                                      </p:cBhvr>
                                    </p:animEffect>
                                  </p:childTnLst>
                                </p:cTn>
                              </p:par>
                            </p:childTnLst>
                          </p:cTn>
                        </p:par>
                        <p:par>
                          <p:cTn id="13" fill="hold">
                            <p:stCondLst>
                              <p:cond delay="500"/>
                            </p:stCondLst>
                            <p:childTnLst>
                              <p:par>
                                <p:cTn id="14" presetID="17" presetClass="entr" presetSubtype="8" fill="hold" nodeType="afterEffect">
                                  <p:stCondLst>
                                    <p:cond delay="0"/>
                                  </p:stCondLst>
                                  <p:childTnLst>
                                    <p:set>
                                      <p:cBhvr>
                                        <p:cTn id="15" dur="1" fill="hold">
                                          <p:stCondLst>
                                            <p:cond delay="0"/>
                                          </p:stCondLst>
                                        </p:cTn>
                                        <p:tgtEl>
                                          <p:spTgt spid="4">
                                            <p:txEl>
                                              <p:pRg st="1" end="1"/>
                                            </p:txEl>
                                          </p:spTgt>
                                        </p:tgtEl>
                                        <p:attrNameLst>
                                          <p:attrName>style.visibility</p:attrName>
                                        </p:attrNameLst>
                                      </p:cBhvr>
                                      <p:to>
                                        <p:strVal val="visible"/>
                                      </p:to>
                                    </p:set>
                                    <p:anim calcmode="lin" valueType="num">
                                      <p:cBhvr>
                                        <p:cTn id="16" dur="500" fill="hold"/>
                                        <p:tgtEl>
                                          <p:spTgt spid="4">
                                            <p:txEl>
                                              <p:pRg st="1" end="1"/>
                                            </p:txEl>
                                          </p:spTgt>
                                        </p:tgtEl>
                                        <p:attrNameLst>
                                          <p:attrName>ppt_x</p:attrName>
                                        </p:attrNameLst>
                                      </p:cBhvr>
                                      <p:tavLst>
                                        <p:tav tm="0">
                                          <p:val>
                                            <p:strVal val="#ppt_x-#ppt_w/2"/>
                                          </p:val>
                                        </p:tav>
                                        <p:tav tm="100000">
                                          <p:val>
                                            <p:strVal val="#ppt_x"/>
                                          </p:val>
                                        </p:tav>
                                      </p:tavLst>
                                    </p:anim>
                                    <p:anim calcmode="lin" valueType="num">
                                      <p:cBhvr>
                                        <p:cTn id="17" dur="500" fill="hold"/>
                                        <p:tgtEl>
                                          <p:spTgt spid="4">
                                            <p:txEl>
                                              <p:pRg st="1" end="1"/>
                                            </p:txEl>
                                          </p:spTgt>
                                        </p:tgtEl>
                                        <p:attrNameLst>
                                          <p:attrName>ppt_y</p:attrName>
                                        </p:attrNameLst>
                                      </p:cBhvr>
                                      <p:tavLst>
                                        <p:tav tm="0">
                                          <p:val>
                                            <p:strVal val="#ppt_y"/>
                                          </p:val>
                                        </p:tav>
                                        <p:tav tm="100000">
                                          <p:val>
                                            <p:strVal val="#ppt_y"/>
                                          </p:val>
                                        </p:tav>
                                      </p:tavLst>
                                    </p:anim>
                                    <p:anim calcmode="lin" valueType="num">
                                      <p:cBhvr>
                                        <p:cTn id="18"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9" dur="500" fill="hold"/>
                                        <p:tgtEl>
                                          <p:spTgt spid="4">
                                            <p:txEl>
                                              <p:pRg st="1" end="1"/>
                                            </p:txEl>
                                          </p:spTgt>
                                        </p:tgtEl>
                                        <p:attrNameLst>
                                          <p:attrName>ppt_h</p:attrName>
                                        </p:attrNameLst>
                                      </p:cBhvr>
                                      <p:tavLst>
                                        <p:tav tm="0">
                                          <p:val>
                                            <p:strVal val="#ppt_h"/>
                                          </p:val>
                                        </p:tav>
                                        <p:tav tm="100000">
                                          <p:val>
                                            <p:strVal val="#ppt_h"/>
                                          </p:val>
                                        </p:tav>
                                      </p:tavLst>
                                    </p:anim>
                                  </p:childTnLst>
                                </p:cTn>
                              </p:par>
                            </p:childTnLst>
                          </p:cTn>
                        </p:par>
                        <p:par>
                          <p:cTn id="20" fill="hold">
                            <p:stCondLst>
                              <p:cond delay="1000"/>
                            </p:stCondLst>
                            <p:childTnLst>
                              <p:par>
                                <p:cTn id="21" presetID="17" presetClass="entr" presetSubtype="8" fill="hold" nodeType="after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anim calcmode="lin" valueType="num">
                                      <p:cBhvr>
                                        <p:cTn id="23" dur="500" fill="hold"/>
                                        <p:tgtEl>
                                          <p:spTgt spid="4">
                                            <p:txEl>
                                              <p:pRg st="2" end="2"/>
                                            </p:txEl>
                                          </p:spTgt>
                                        </p:tgtEl>
                                        <p:attrNameLst>
                                          <p:attrName>ppt_x</p:attrName>
                                        </p:attrNameLst>
                                      </p:cBhvr>
                                      <p:tavLst>
                                        <p:tav tm="0">
                                          <p:val>
                                            <p:strVal val="#ppt_x-#ppt_w/2"/>
                                          </p:val>
                                        </p:tav>
                                        <p:tav tm="100000">
                                          <p:val>
                                            <p:strVal val="#ppt_x"/>
                                          </p:val>
                                        </p:tav>
                                      </p:tavLst>
                                    </p:anim>
                                    <p:anim calcmode="lin" valueType="num">
                                      <p:cBhvr>
                                        <p:cTn id="24" dur="500" fill="hold"/>
                                        <p:tgtEl>
                                          <p:spTgt spid="4">
                                            <p:txEl>
                                              <p:pRg st="2" end="2"/>
                                            </p:txEl>
                                          </p:spTgt>
                                        </p:tgtEl>
                                        <p:attrNameLst>
                                          <p:attrName>ppt_y</p:attrName>
                                        </p:attrNameLst>
                                      </p:cBhvr>
                                      <p:tavLst>
                                        <p:tav tm="0">
                                          <p:val>
                                            <p:strVal val="#ppt_y"/>
                                          </p:val>
                                        </p:tav>
                                        <p:tav tm="100000">
                                          <p:val>
                                            <p:strVal val="#ppt_y"/>
                                          </p:val>
                                        </p:tav>
                                      </p:tavLst>
                                    </p:anim>
                                    <p:anim calcmode="lin" valueType="num">
                                      <p:cBhvr>
                                        <p:cTn id="25"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4">
                                            <p:txEl>
                                              <p:pRg st="2" end="2"/>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E17F4F1-CB87-4BC1-B58E-16FD13580FFA}"/>
              </a:ext>
            </a:extLst>
          </p:cNvPr>
          <p:cNvPicPr>
            <a:picLocks noChangeAspect="1"/>
          </p:cNvPicPr>
          <p:nvPr/>
        </p:nvPicPr>
        <p:blipFill>
          <a:blip r:embed="rId2"/>
          <a:stretch>
            <a:fillRect/>
          </a:stretch>
        </p:blipFill>
        <p:spPr>
          <a:xfrm>
            <a:off x="10886" y="3886200"/>
            <a:ext cx="4876800" cy="2924175"/>
          </a:xfrm>
          <a:prstGeom prst="rect">
            <a:avLst/>
          </a:prstGeom>
        </p:spPr>
      </p:pic>
      <p:sp>
        <p:nvSpPr>
          <p:cNvPr id="3" name="TextBox 2">
            <a:extLst>
              <a:ext uri="{FF2B5EF4-FFF2-40B4-BE49-F238E27FC236}">
                <a16:creationId xmlns:a16="http://schemas.microsoft.com/office/drawing/2014/main" id="{40518A5C-0BE0-422D-AEFD-287E98A0ABA4}"/>
              </a:ext>
            </a:extLst>
          </p:cNvPr>
          <p:cNvSpPr txBox="1"/>
          <p:nvPr/>
        </p:nvSpPr>
        <p:spPr>
          <a:xfrm>
            <a:off x="10886" y="1676400"/>
            <a:ext cx="12181114" cy="1569660"/>
          </a:xfrm>
          <a:prstGeom prst="rect">
            <a:avLst/>
          </a:prstGeom>
          <a:noFill/>
        </p:spPr>
        <p:txBody>
          <a:bodyPr wrap="square">
            <a:spAutoFit/>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altLang="en-US" sz="4800" b="1" i="0" u="none" strike="noStrike" kern="1200" cap="none" spc="0" normalizeH="0" baseline="0" noProof="0" dirty="0">
                <a:ln>
                  <a:noFill/>
                </a:ln>
                <a:solidFill>
                  <a:srgbClr val="FFDB00"/>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WHY IS PURITY SO IMPORTANT TO FOLLOW?</a:t>
            </a:r>
          </a:p>
        </p:txBody>
      </p:sp>
    </p:spTree>
    <p:extLst>
      <p:ext uri="{BB962C8B-B14F-4D97-AF65-F5344CB8AC3E}">
        <p14:creationId xmlns:p14="http://schemas.microsoft.com/office/powerpoint/2010/main" val="208183567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617B7CA-CB8A-45B7-A49A-6F154FC3E410}"/>
              </a:ext>
            </a:extLst>
          </p:cNvPr>
          <p:cNvPicPr>
            <a:picLocks noChangeAspect="1"/>
          </p:cNvPicPr>
          <p:nvPr/>
        </p:nvPicPr>
        <p:blipFill>
          <a:blip r:embed="rId3">
            <a:alphaModFix amt="35000"/>
          </a:blip>
          <a:stretch>
            <a:fillRect/>
          </a:stretch>
        </p:blipFill>
        <p:spPr>
          <a:xfrm>
            <a:off x="0" y="0"/>
            <a:ext cx="12192000" cy="6858000"/>
          </a:xfrm>
          <a:prstGeom prst="rect">
            <a:avLst/>
          </a:prstGeom>
        </p:spPr>
      </p:pic>
      <p:sp>
        <p:nvSpPr>
          <p:cNvPr id="3" name="Rectangle 3">
            <a:extLst>
              <a:ext uri="{FF2B5EF4-FFF2-40B4-BE49-F238E27FC236}">
                <a16:creationId xmlns:a16="http://schemas.microsoft.com/office/drawing/2014/main" id="{D2C42885-616C-4653-8263-E9309CA1F9AF}"/>
              </a:ext>
            </a:extLst>
          </p:cNvPr>
          <p:cNvSpPr txBox="1">
            <a:spLocks noChangeArrowheads="1"/>
          </p:cNvSpPr>
          <p:nvPr/>
        </p:nvSpPr>
        <p:spPr>
          <a:xfrm>
            <a:off x="76200" y="228600"/>
            <a:ext cx="12115800" cy="6629400"/>
          </a:xfrm>
          <a:prstGeom prst="rect">
            <a:avLst/>
          </a:prstGeom>
        </p:spPr>
        <p:txBody>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ts val="600"/>
              </a:spcBef>
              <a:spcAft>
                <a:spcPct val="0"/>
              </a:spcAft>
              <a:buClrTx/>
              <a:buSzTx/>
              <a:buNone/>
              <a:tabLst/>
              <a:defRPr/>
            </a:pPr>
            <a:r>
              <a:rPr kumimoji="0" lang="en-US" altLang="en-US" sz="4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ea typeface="+mn-ea"/>
                <a:cs typeface="Arial" panose="020B0604020202020204" pitchFamily="34" charset="0"/>
              </a:rPr>
              <a:t>Importance of following Him and His plan</a:t>
            </a:r>
          </a:p>
          <a:p>
            <a:pPr marL="0" marR="0" lvl="0" indent="0" algn="l" defTabSz="914400" rtl="0" eaLnBrk="1" fontAlgn="base" latinLnBrk="0" hangingPunct="1">
              <a:lnSpc>
                <a:spcPct val="100000"/>
              </a:lnSpc>
              <a:spcBef>
                <a:spcPts val="600"/>
              </a:spcBef>
              <a:spcAft>
                <a:spcPct val="0"/>
              </a:spcAft>
              <a:buClrTx/>
              <a:buSzTx/>
              <a:buFontTx/>
              <a:buNone/>
              <a:tabLst/>
              <a:defRPr/>
            </a:pPr>
            <a:endParaRPr kumimoji="0" lang="en-US" altLang="en-US" sz="1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endParaRPr>
          </a:p>
          <a:p>
            <a:pPr marL="0" marR="0" lvl="0" indent="0" algn="l" defTabSz="914400" rtl="0" eaLnBrk="1" fontAlgn="base" latinLnBrk="0" hangingPunct="1">
              <a:lnSpc>
                <a:spcPct val="100000"/>
              </a:lnSpc>
              <a:spcBef>
                <a:spcPts val="600"/>
              </a:spcBef>
              <a:spcAft>
                <a:spcPct val="0"/>
              </a:spcAft>
              <a:buClrTx/>
              <a:buSzTx/>
              <a:buFontTx/>
              <a:buNone/>
              <a:tabLst/>
              <a:defRPr/>
            </a:pPr>
            <a:r>
              <a:rPr kumimoji="0" lang="en-US" altLang="en-US" sz="32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1 PETER </a:t>
            </a:r>
            <a:r>
              <a:rPr kumimoji="0" lang="en-US" altLang="en-US" sz="32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2:21</a:t>
            </a:r>
            <a:r>
              <a:rPr kumimoji="0" lang="en-US" altLang="en-US" sz="32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  </a:t>
            </a:r>
            <a:r>
              <a:rPr kumimoji="0" lang="en-US" altLang="en-US" sz="3000" b="0" i="0" u="none" strike="noStrike" kern="1200" cap="none" spc="0" normalizeH="0" baseline="0" noProof="0" dirty="0">
                <a:ln>
                  <a:noFill/>
                </a:ln>
                <a:solidFill>
                  <a:prstClr val="white"/>
                </a:solidFill>
                <a:effectLst/>
                <a:uLnTx/>
                <a:uFillTx/>
                <a:latin typeface="Avenir Next LT Pro" panose="020B0504020202020204" pitchFamily="34" charset="0"/>
                <a:ea typeface="+mn-ea"/>
                <a:cs typeface="+mn-cs"/>
              </a:rPr>
              <a:t>For to this you were called, because Christ also   </a:t>
            </a:r>
          </a:p>
          <a:p>
            <a:pPr marL="0" marR="0" lvl="0" indent="0" algn="l" defTabSz="914400" rtl="0" eaLnBrk="1" fontAlgn="base" latinLnBrk="0" hangingPunct="1">
              <a:lnSpc>
                <a:spcPct val="100000"/>
              </a:lnSpc>
              <a:spcBef>
                <a:spcPts val="0"/>
              </a:spcBef>
              <a:spcAft>
                <a:spcPct val="0"/>
              </a:spcAft>
              <a:buClrTx/>
              <a:buSzTx/>
              <a:buFontTx/>
              <a:buNone/>
              <a:tabLst/>
              <a:defRPr/>
            </a:pPr>
            <a:r>
              <a:rPr kumimoji="0" lang="en-US" altLang="en-US" sz="3000" b="0" i="0" u="none" strike="noStrike" kern="1200" cap="none" spc="0" normalizeH="0" baseline="0" noProof="0" dirty="0">
                <a:ln>
                  <a:noFill/>
                </a:ln>
                <a:solidFill>
                  <a:prstClr val="white"/>
                </a:solidFill>
                <a:effectLst/>
                <a:uLnTx/>
                <a:uFillTx/>
                <a:latin typeface="Avenir Next LT Pro" panose="020B0504020202020204" pitchFamily="34" charset="0"/>
                <a:ea typeface="+mn-ea"/>
                <a:cs typeface="+mn-cs"/>
              </a:rPr>
              <a:t>suffered for us, leaving us an example, that you should follow His steps.</a:t>
            </a:r>
          </a:p>
          <a:p>
            <a:pPr marL="0" marR="0" lvl="0" indent="0" algn="l" defTabSz="914400" rtl="0" eaLnBrk="1" fontAlgn="base" latinLnBrk="0" hangingPunct="1">
              <a:lnSpc>
                <a:spcPct val="100000"/>
              </a:lnSpc>
              <a:spcBef>
                <a:spcPct val="20000"/>
              </a:spcBef>
              <a:spcAft>
                <a:spcPct val="0"/>
              </a:spcAft>
              <a:buClrTx/>
              <a:buSzTx/>
              <a:buFontTx/>
              <a:buNone/>
              <a:tabLst/>
              <a:defRPr/>
            </a:pPr>
            <a:endParaRPr kumimoji="0" lang="en-US" altLang="en-US" sz="1000" b="1" i="1" u="none" strike="noStrike" kern="1200" cap="none" spc="0" normalizeH="0" baseline="0" noProof="0" dirty="0">
              <a:ln>
                <a:noFill/>
              </a:ln>
              <a:solidFill>
                <a:prstClr val="white"/>
              </a:solidFill>
              <a:effectLst/>
              <a:uLnTx/>
              <a:uFillTx/>
              <a:latin typeface="Avenir Next LT Pro" panose="020B0504020202020204" pitchFamily="34" charset="0"/>
              <a:ea typeface="+mn-ea"/>
              <a:cs typeface="+mn-cs"/>
            </a:endParaRPr>
          </a:p>
          <a:p>
            <a:pPr marL="0" marR="0" lvl="0" indent="0" algn="l" defTabSz="914400" rtl="0" eaLnBrk="1" fontAlgn="base" latinLnBrk="0" hangingPunct="1">
              <a:lnSpc>
                <a:spcPct val="100000"/>
              </a:lnSpc>
              <a:spcBef>
                <a:spcPts val="0"/>
              </a:spcBef>
              <a:spcAft>
                <a:spcPct val="0"/>
              </a:spcAft>
              <a:buClrTx/>
              <a:buSzTx/>
              <a:buFontTx/>
              <a:buNone/>
              <a:tabLst/>
              <a:defRPr/>
            </a:pPr>
            <a:r>
              <a:rPr kumimoji="0" lang="en-US" altLang="en-US" sz="32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JOHN </a:t>
            </a:r>
            <a:r>
              <a:rPr kumimoji="0" lang="en-US" altLang="en-US" sz="32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10:27-28</a:t>
            </a:r>
            <a:r>
              <a:rPr kumimoji="0" lang="en-US" altLang="en-US" sz="32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  </a:t>
            </a: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My sheep hear My voice, and I know them, and they follow Me.  And I give them eternal life, and they shall never perish; neither shall anyone snatch them out of My hand.</a:t>
            </a:r>
          </a:p>
          <a:p>
            <a:pPr marL="0" marR="0" lvl="0" indent="0" algn="l" defTabSz="914400" rtl="0" eaLnBrk="1" fontAlgn="base" latinLnBrk="0" hangingPunct="1">
              <a:lnSpc>
                <a:spcPct val="100000"/>
              </a:lnSpc>
              <a:spcBef>
                <a:spcPts val="0"/>
              </a:spcBef>
              <a:spcAft>
                <a:spcPct val="0"/>
              </a:spcAft>
              <a:buClrTx/>
              <a:buSzTx/>
              <a:buFontTx/>
              <a:buNone/>
              <a:tabLst/>
              <a:defRPr/>
            </a:pPr>
            <a:endParaRPr kumimoji="0" lang="en-US" altLang="en-US" sz="1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endParaRPr>
          </a:p>
          <a:p>
            <a:pPr marL="0" marR="0" lvl="0" indent="0" algn="l" defTabSz="914400" rtl="0" eaLnBrk="1" fontAlgn="base" latinLnBrk="0" hangingPunct="1">
              <a:lnSpc>
                <a:spcPct val="100000"/>
              </a:lnSpc>
              <a:spcBef>
                <a:spcPts val="0"/>
              </a:spcBef>
              <a:spcAft>
                <a:spcPct val="0"/>
              </a:spcAft>
              <a:buClrTx/>
              <a:buSzTx/>
              <a:buFontTx/>
              <a:buNone/>
              <a:tabLst/>
              <a:defRPr/>
            </a:pPr>
            <a:r>
              <a:rPr kumimoji="0" lang="en-US" altLang="en-US" sz="32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MARK </a:t>
            </a:r>
            <a:r>
              <a:rPr kumimoji="0" lang="en-US" altLang="en-US" sz="32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14:54</a:t>
            </a:r>
            <a:r>
              <a:rPr kumimoji="0" lang="en-US" altLang="en-US" sz="28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  </a:t>
            </a: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But Peter followed Him at a distance, right into the   </a:t>
            </a:r>
          </a:p>
          <a:p>
            <a:pPr marL="0" marR="0" lvl="0" indent="0" algn="l" defTabSz="914400" rtl="0" eaLnBrk="1" fontAlgn="base" latinLnBrk="0" hangingPunct="1">
              <a:lnSpc>
                <a:spcPct val="100000"/>
              </a:lnSpc>
              <a:spcBef>
                <a:spcPts val="0"/>
              </a:spcBef>
              <a:spcAft>
                <a:spcPct val="0"/>
              </a:spcAft>
              <a:buClrTx/>
              <a:buSzTx/>
              <a:buFontTx/>
              <a:buNone/>
              <a:tabLst/>
              <a:defRPr/>
            </a:pP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courtyard of the high priest.  And he sat with the servants and warmed himself at the fire.</a:t>
            </a:r>
          </a:p>
          <a:p>
            <a:pPr marL="0" marR="0" lvl="0" indent="0" algn="l" defTabSz="914400" rtl="0" eaLnBrk="1" fontAlgn="base" latinLnBrk="0" hangingPunct="1">
              <a:lnSpc>
                <a:spcPct val="100000"/>
              </a:lnSpc>
              <a:spcBef>
                <a:spcPts val="0"/>
              </a:spcBef>
              <a:spcAft>
                <a:spcPct val="0"/>
              </a:spcAft>
              <a:buClrTx/>
              <a:buSzTx/>
              <a:buFontTx/>
              <a:buNone/>
              <a:tabLst/>
              <a:defRPr/>
            </a:pPr>
            <a:endParaRPr kumimoji="0" lang="en-US" altLang="en-US" sz="1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endParaRPr>
          </a:p>
          <a:p>
            <a:pPr marL="0" marR="0" lvl="0" indent="0" algn="l" defTabSz="914400" rtl="0" eaLnBrk="1" fontAlgn="base" latinLnBrk="0" hangingPunct="1">
              <a:lnSpc>
                <a:spcPct val="100000"/>
              </a:lnSpc>
              <a:spcBef>
                <a:spcPts val="0"/>
              </a:spcBef>
              <a:spcAft>
                <a:spcPct val="0"/>
              </a:spcAft>
              <a:buClrTx/>
              <a:buSzTx/>
              <a:buFontTx/>
              <a:buNone/>
              <a:tabLst/>
              <a:defRPr/>
            </a:pPr>
            <a:r>
              <a:rPr kumimoji="0" lang="en-US" altLang="en-US" sz="32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LUKE </a:t>
            </a:r>
            <a:r>
              <a:rPr kumimoji="0" lang="en-US" altLang="en-US" sz="32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19:10</a:t>
            </a:r>
            <a:r>
              <a:rPr kumimoji="0" lang="en-US" altLang="en-US" sz="32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  </a:t>
            </a: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for the Son of Man has come to seek and to save that   </a:t>
            </a:r>
          </a:p>
          <a:p>
            <a:pPr marL="0" marR="0" lvl="0" indent="0" algn="l" defTabSz="914400" rtl="0" eaLnBrk="1" fontAlgn="base" latinLnBrk="0" hangingPunct="1">
              <a:lnSpc>
                <a:spcPct val="100000"/>
              </a:lnSpc>
              <a:spcBef>
                <a:spcPts val="0"/>
              </a:spcBef>
              <a:spcAft>
                <a:spcPct val="0"/>
              </a:spcAft>
              <a:buClrTx/>
              <a:buSzTx/>
              <a:buFontTx/>
              <a:buNone/>
              <a:tabLst/>
              <a:defRPr/>
            </a:pP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which was lost.”</a:t>
            </a:r>
          </a:p>
          <a:p>
            <a:pPr marL="0" marR="0" lvl="0" indent="0" algn="l" defTabSz="914400" rtl="0" eaLnBrk="1" fontAlgn="base" latinLnBrk="0" hangingPunct="1">
              <a:lnSpc>
                <a:spcPct val="100000"/>
              </a:lnSpc>
              <a:spcBef>
                <a:spcPts val="0"/>
              </a:spcBef>
              <a:spcAft>
                <a:spcPct val="0"/>
              </a:spcAft>
              <a:buClrTx/>
              <a:buSzTx/>
              <a:buFontTx/>
              <a:buNone/>
              <a:tabLst/>
              <a:defRPr/>
            </a:pPr>
            <a:endParaRPr kumimoji="0" lang="en-US" altLang="en-US" sz="28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endParaRPr>
          </a:p>
          <a:p>
            <a:pPr marL="0" marR="0" lvl="0" indent="0" algn="l" defTabSz="914400" rtl="0" eaLnBrk="1" fontAlgn="base" latinLnBrk="0" hangingPunct="1">
              <a:lnSpc>
                <a:spcPct val="100000"/>
              </a:lnSpc>
              <a:spcBef>
                <a:spcPts val="0"/>
              </a:spcBef>
              <a:spcAft>
                <a:spcPct val="0"/>
              </a:spcAft>
              <a:buClrTx/>
              <a:buSzTx/>
              <a:buFontTx/>
              <a:buNone/>
              <a:tabLst/>
              <a:defRPr/>
            </a:pPr>
            <a:endParaRPr kumimoji="0" lang="en-US" altLang="en-US" sz="28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endParaRPr>
          </a:p>
          <a:p>
            <a:pPr marL="0" marR="0" lvl="0" indent="0" algn="l" defTabSz="914400" rtl="0" eaLnBrk="1" fontAlgn="base" latinLnBrk="0" hangingPunct="1">
              <a:lnSpc>
                <a:spcPct val="100000"/>
              </a:lnSpc>
              <a:spcBef>
                <a:spcPct val="20000"/>
              </a:spcBef>
              <a:spcAft>
                <a:spcPct val="0"/>
              </a:spcAft>
              <a:buClrTx/>
              <a:buSzTx/>
              <a:buFontTx/>
              <a:buNone/>
              <a:tabLst/>
              <a:defRPr/>
            </a:pPr>
            <a:endParaRPr kumimoji="0" lang="en-US" altLang="en-US" sz="2800" b="1" i="1" u="none" strike="noStrike" kern="1200" cap="none" spc="0" normalizeH="0" baseline="0" noProof="0" dirty="0">
              <a:ln>
                <a:noFill/>
              </a:ln>
              <a:solidFill>
                <a:prstClr val="white"/>
              </a:solidFill>
              <a:effectLst/>
              <a:uLnTx/>
              <a:uFillTx/>
              <a:latin typeface="Calibri" panose="020F0502020204030204"/>
              <a:ea typeface="+mn-ea"/>
              <a:cs typeface="+mn-cs"/>
            </a:endParaRPr>
          </a:p>
          <a:p>
            <a:pPr marL="742950" marR="0" lvl="1" indent="-285750" algn="l" defTabSz="914400" rtl="0" eaLnBrk="1" fontAlgn="base" latinLnBrk="0" hangingPunct="1">
              <a:lnSpc>
                <a:spcPct val="100000"/>
              </a:lnSpc>
              <a:spcBef>
                <a:spcPct val="20000"/>
              </a:spcBef>
              <a:spcAft>
                <a:spcPct val="0"/>
              </a:spcAft>
              <a:buClrTx/>
              <a:buSzTx/>
              <a:buFontTx/>
              <a:buNone/>
              <a:tabLst/>
              <a:defRPr/>
            </a:pPr>
            <a:endParaRPr kumimoji="0" lang="en-US" altLang="en-US" sz="2800" b="1" i="1" u="none" strike="noStrike" kern="1200" cap="none" spc="0" normalizeH="0" baseline="0" noProof="0" dirty="0">
              <a:ln>
                <a:noFill/>
              </a:ln>
              <a:solidFill>
                <a:prstClr val="white"/>
              </a:solidFill>
              <a:effectLst/>
              <a:uLnTx/>
              <a:uFillTx/>
              <a:latin typeface="Calibri" panose="020F0502020204030204"/>
              <a:ea typeface="+mn-ea"/>
              <a:cs typeface="+mn-cs"/>
            </a:endParaRPr>
          </a:p>
          <a:p>
            <a:pPr marL="742950" marR="0" lvl="1" indent="-285750" algn="l" defTabSz="914400" rtl="0" eaLnBrk="1" fontAlgn="base" latinLnBrk="0" hangingPunct="1">
              <a:lnSpc>
                <a:spcPct val="100000"/>
              </a:lnSpc>
              <a:spcBef>
                <a:spcPct val="20000"/>
              </a:spcBef>
              <a:spcAft>
                <a:spcPct val="0"/>
              </a:spcAft>
              <a:buClrTx/>
              <a:buSzTx/>
              <a:buFontTx/>
              <a:buNone/>
              <a:tabLst/>
              <a:defRPr/>
            </a:pPr>
            <a:endParaRPr kumimoji="0" lang="en-US" altLang="en-US" sz="2800" b="1" i="1"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None/>
              <a:tabLst/>
              <a:defRPr/>
            </a:pPr>
            <a:endParaRPr kumimoji="0" lang="en-US" altLang="en-US" sz="3200" b="1" i="1"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256252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6" presetClass="entr" presetSubtype="0" fill="hold" nodeType="clickEffect">
                                  <p:stCondLst>
                                    <p:cond delay="0"/>
                                  </p:stCondLst>
                                  <p:iterate type="lt">
                                    <p:tmPct val="10000"/>
                                  </p:iterate>
                                  <p:childTnLst>
                                    <p:set>
                                      <p:cBhvr>
                                        <p:cTn id="11" dur="1" fill="hold">
                                          <p:stCondLst>
                                            <p:cond delay="0"/>
                                          </p:stCondLst>
                                        </p:cTn>
                                        <p:tgtEl>
                                          <p:spTgt spid="3">
                                            <p:txEl>
                                              <p:pRg st="2" end="2"/>
                                            </p:txEl>
                                          </p:spTgt>
                                        </p:tgtEl>
                                        <p:attrNameLst>
                                          <p:attrName>style.visibility</p:attrName>
                                        </p:attrNameLst>
                                      </p:cBhvr>
                                      <p:to>
                                        <p:strVal val="visible"/>
                                      </p:to>
                                    </p:set>
                                    <p:anim by="(-#ppt_w*2)" calcmode="lin" valueType="num">
                                      <p:cBhvr rctx="PPT">
                                        <p:cTn id="12" dur="125" autoRev="1" fill="hold">
                                          <p:stCondLst>
                                            <p:cond delay="0"/>
                                          </p:stCondLst>
                                        </p:cTn>
                                        <p:tgtEl>
                                          <p:spTgt spid="3">
                                            <p:txEl>
                                              <p:pRg st="2" end="2"/>
                                            </p:txEl>
                                          </p:spTgt>
                                        </p:tgtEl>
                                        <p:attrNameLst>
                                          <p:attrName>ppt_w</p:attrName>
                                        </p:attrNameLst>
                                      </p:cBhvr>
                                    </p:anim>
                                    <p:anim by="(#ppt_w*0.50)" calcmode="lin" valueType="num">
                                      <p:cBhvr>
                                        <p:cTn id="13" dur="125" decel="50000" autoRev="1" fill="hold">
                                          <p:stCondLst>
                                            <p:cond delay="0"/>
                                          </p:stCondLst>
                                        </p:cTn>
                                        <p:tgtEl>
                                          <p:spTgt spid="3">
                                            <p:txEl>
                                              <p:pRg st="2" end="2"/>
                                            </p:txEl>
                                          </p:spTgt>
                                        </p:tgtEl>
                                        <p:attrNameLst>
                                          <p:attrName>ppt_x</p:attrName>
                                        </p:attrNameLst>
                                      </p:cBhvr>
                                    </p:anim>
                                    <p:anim from="(-#ppt_h/2)" to="(#ppt_y)" calcmode="lin" valueType="num">
                                      <p:cBhvr>
                                        <p:cTn id="14" dur="250" fill="hold">
                                          <p:stCondLst>
                                            <p:cond delay="0"/>
                                          </p:stCondLst>
                                        </p:cTn>
                                        <p:tgtEl>
                                          <p:spTgt spid="3">
                                            <p:txEl>
                                              <p:pRg st="2" end="2"/>
                                            </p:txEl>
                                          </p:spTgt>
                                        </p:tgtEl>
                                        <p:attrNameLst>
                                          <p:attrName>ppt_y</p:attrName>
                                        </p:attrNameLst>
                                      </p:cBhvr>
                                    </p:anim>
                                    <p:animRot by="21600000">
                                      <p:cBhvr>
                                        <p:cTn id="15" dur="250" fill="hold">
                                          <p:stCondLst>
                                            <p:cond delay="0"/>
                                          </p:stCondLst>
                                        </p:cTn>
                                        <p:tgtEl>
                                          <p:spTgt spid="3">
                                            <p:txEl>
                                              <p:pRg st="2" end="2"/>
                                            </p:txEl>
                                          </p:spTgt>
                                        </p:tgtEl>
                                        <p:attrNameLst>
                                          <p:attrName>r</p:attrName>
                                        </p:attrNameLst>
                                      </p:cBhvr>
                                    </p:animRot>
                                  </p:childTnLst>
                                </p:cTn>
                              </p:par>
                            </p:childTnLst>
                          </p:cTn>
                        </p:par>
                        <p:par>
                          <p:cTn id="16" fill="hold">
                            <p:stCondLst>
                              <p:cond delay="1500"/>
                            </p:stCondLst>
                            <p:childTnLst>
                              <p:par>
                                <p:cTn id="17" presetID="56" presetClass="entr" presetSubtype="0" fill="hold" nodeType="afterEffect">
                                  <p:stCondLst>
                                    <p:cond delay="0"/>
                                  </p:stCondLst>
                                  <p:iterate type="lt">
                                    <p:tmPct val="10000"/>
                                  </p:iterate>
                                  <p:childTnLst>
                                    <p:set>
                                      <p:cBhvr>
                                        <p:cTn id="18" dur="1" fill="hold">
                                          <p:stCondLst>
                                            <p:cond delay="0"/>
                                          </p:stCondLst>
                                        </p:cTn>
                                        <p:tgtEl>
                                          <p:spTgt spid="3">
                                            <p:txEl>
                                              <p:pRg st="3" end="3"/>
                                            </p:txEl>
                                          </p:spTgt>
                                        </p:tgtEl>
                                        <p:attrNameLst>
                                          <p:attrName>style.visibility</p:attrName>
                                        </p:attrNameLst>
                                      </p:cBhvr>
                                      <p:to>
                                        <p:strVal val="visible"/>
                                      </p:to>
                                    </p:set>
                                    <p:anim by="(-#ppt_w*2)" calcmode="lin" valueType="num">
                                      <p:cBhvr rctx="PPT">
                                        <p:cTn id="19" dur="125" autoRev="1" fill="hold">
                                          <p:stCondLst>
                                            <p:cond delay="0"/>
                                          </p:stCondLst>
                                        </p:cTn>
                                        <p:tgtEl>
                                          <p:spTgt spid="3">
                                            <p:txEl>
                                              <p:pRg st="3" end="3"/>
                                            </p:txEl>
                                          </p:spTgt>
                                        </p:tgtEl>
                                        <p:attrNameLst>
                                          <p:attrName>ppt_w</p:attrName>
                                        </p:attrNameLst>
                                      </p:cBhvr>
                                    </p:anim>
                                    <p:anim by="(#ppt_w*0.50)" calcmode="lin" valueType="num">
                                      <p:cBhvr>
                                        <p:cTn id="20" dur="125" decel="50000" autoRev="1" fill="hold">
                                          <p:stCondLst>
                                            <p:cond delay="0"/>
                                          </p:stCondLst>
                                        </p:cTn>
                                        <p:tgtEl>
                                          <p:spTgt spid="3">
                                            <p:txEl>
                                              <p:pRg st="3" end="3"/>
                                            </p:txEl>
                                          </p:spTgt>
                                        </p:tgtEl>
                                        <p:attrNameLst>
                                          <p:attrName>ppt_x</p:attrName>
                                        </p:attrNameLst>
                                      </p:cBhvr>
                                    </p:anim>
                                    <p:anim from="(-#ppt_h/2)" to="(#ppt_y)" calcmode="lin" valueType="num">
                                      <p:cBhvr>
                                        <p:cTn id="21" dur="250" fill="hold">
                                          <p:stCondLst>
                                            <p:cond delay="0"/>
                                          </p:stCondLst>
                                        </p:cTn>
                                        <p:tgtEl>
                                          <p:spTgt spid="3">
                                            <p:txEl>
                                              <p:pRg st="3" end="3"/>
                                            </p:txEl>
                                          </p:spTgt>
                                        </p:tgtEl>
                                        <p:attrNameLst>
                                          <p:attrName>ppt_y</p:attrName>
                                        </p:attrNameLst>
                                      </p:cBhvr>
                                    </p:anim>
                                    <p:animRot by="21600000">
                                      <p:cBhvr>
                                        <p:cTn id="22" dur="250" fill="hold">
                                          <p:stCondLst>
                                            <p:cond delay="0"/>
                                          </p:stCondLst>
                                        </p:cTn>
                                        <p:tgtEl>
                                          <p:spTgt spid="3">
                                            <p:txEl>
                                              <p:pRg st="3" end="3"/>
                                            </p:txEl>
                                          </p:spTgt>
                                        </p:tgtEl>
                                        <p:attrNameLst>
                                          <p:attrName>r</p:attrName>
                                        </p:attrNameLst>
                                      </p:cBhvr>
                                    </p:animRot>
                                  </p:childTnLst>
                                </p:cTn>
                              </p:par>
                            </p:childTnLst>
                          </p:cTn>
                        </p:par>
                      </p:childTnLst>
                    </p:cTn>
                  </p:par>
                  <p:par>
                    <p:cTn id="23" fill="hold">
                      <p:stCondLst>
                        <p:cond delay="indefinite"/>
                      </p:stCondLst>
                      <p:childTnLst>
                        <p:par>
                          <p:cTn id="24" fill="hold">
                            <p:stCondLst>
                              <p:cond delay="0"/>
                            </p:stCondLst>
                            <p:childTnLst>
                              <p:par>
                                <p:cTn id="25" presetID="56" presetClass="entr" presetSubtype="0" fill="hold" nodeType="clickEffect">
                                  <p:stCondLst>
                                    <p:cond delay="0"/>
                                  </p:stCondLst>
                                  <p:iterate type="lt">
                                    <p:tmPct val="10000"/>
                                  </p:iterate>
                                  <p:childTnLst>
                                    <p:set>
                                      <p:cBhvr>
                                        <p:cTn id="26" dur="1" fill="hold">
                                          <p:stCondLst>
                                            <p:cond delay="0"/>
                                          </p:stCondLst>
                                        </p:cTn>
                                        <p:tgtEl>
                                          <p:spTgt spid="3">
                                            <p:txEl>
                                              <p:pRg st="5" end="5"/>
                                            </p:txEl>
                                          </p:spTgt>
                                        </p:tgtEl>
                                        <p:attrNameLst>
                                          <p:attrName>style.visibility</p:attrName>
                                        </p:attrNameLst>
                                      </p:cBhvr>
                                      <p:to>
                                        <p:strVal val="visible"/>
                                      </p:to>
                                    </p:set>
                                    <p:anim by="(-#ppt_w*2)" calcmode="lin" valueType="num">
                                      <p:cBhvr rctx="PPT">
                                        <p:cTn id="27" dur="125" autoRev="1" fill="hold">
                                          <p:stCondLst>
                                            <p:cond delay="0"/>
                                          </p:stCondLst>
                                        </p:cTn>
                                        <p:tgtEl>
                                          <p:spTgt spid="3">
                                            <p:txEl>
                                              <p:pRg st="5" end="5"/>
                                            </p:txEl>
                                          </p:spTgt>
                                        </p:tgtEl>
                                        <p:attrNameLst>
                                          <p:attrName>ppt_w</p:attrName>
                                        </p:attrNameLst>
                                      </p:cBhvr>
                                    </p:anim>
                                    <p:anim by="(#ppt_w*0.50)" calcmode="lin" valueType="num">
                                      <p:cBhvr>
                                        <p:cTn id="28" dur="125" decel="50000" autoRev="1" fill="hold">
                                          <p:stCondLst>
                                            <p:cond delay="0"/>
                                          </p:stCondLst>
                                        </p:cTn>
                                        <p:tgtEl>
                                          <p:spTgt spid="3">
                                            <p:txEl>
                                              <p:pRg st="5" end="5"/>
                                            </p:txEl>
                                          </p:spTgt>
                                        </p:tgtEl>
                                        <p:attrNameLst>
                                          <p:attrName>ppt_x</p:attrName>
                                        </p:attrNameLst>
                                      </p:cBhvr>
                                    </p:anim>
                                    <p:anim from="(-#ppt_h/2)" to="(#ppt_y)" calcmode="lin" valueType="num">
                                      <p:cBhvr>
                                        <p:cTn id="29" dur="250" fill="hold">
                                          <p:stCondLst>
                                            <p:cond delay="0"/>
                                          </p:stCondLst>
                                        </p:cTn>
                                        <p:tgtEl>
                                          <p:spTgt spid="3">
                                            <p:txEl>
                                              <p:pRg st="5" end="5"/>
                                            </p:txEl>
                                          </p:spTgt>
                                        </p:tgtEl>
                                        <p:attrNameLst>
                                          <p:attrName>ppt_y</p:attrName>
                                        </p:attrNameLst>
                                      </p:cBhvr>
                                    </p:anim>
                                    <p:animRot by="21600000">
                                      <p:cBhvr>
                                        <p:cTn id="30" dur="250" fill="hold">
                                          <p:stCondLst>
                                            <p:cond delay="0"/>
                                          </p:stCondLst>
                                        </p:cTn>
                                        <p:tgtEl>
                                          <p:spTgt spid="3">
                                            <p:txEl>
                                              <p:pRg st="5" end="5"/>
                                            </p:txEl>
                                          </p:spTgt>
                                        </p:tgtEl>
                                        <p:attrNameLst>
                                          <p:attrName>r</p:attrName>
                                        </p:attrNameLst>
                                      </p:cBhvr>
                                    </p:animRot>
                                  </p:childTnLst>
                                </p:cTn>
                              </p:par>
                            </p:childTnLst>
                          </p:cTn>
                        </p:par>
                      </p:childTnLst>
                    </p:cTn>
                  </p:par>
                  <p:par>
                    <p:cTn id="31" fill="hold">
                      <p:stCondLst>
                        <p:cond delay="indefinite"/>
                      </p:stCondLst>
                      <p:childTnLst>
                        <p:par>
                          <p:cTn id="32" fill="hold">
                            <p:stCondLst>
                              <p:cond delay="0"/>
                            </p:stCondLst>
                            <p:childTnLst>
                              <p:par>
                                <p:cTn id="33" presetID="56" presetClass="entr" presetSubtype="0" fill="hold" nodeType="clickEffect">
                                  <p:stCondLst>
                                    <p:cond delay="0"/>
                                  </p:stCondLst>
                                  <p:iterate type="lt">
                                    <p:tmPct val="10000"/>
                                  </p:iterate>
                                  <p:childTnLst>
                                    <p:set>
                                      <p:cBhvr>
                                        <p:cTn id="34" dur="1" fill="hold">
                                          <p:stCondLst>
                                            <p:cond delay="0"/>
                                          </p:stCondLst>
                                        </p:cTn>
                                        <p:tgtEl>
                                          <p:spTgt spid="3">
                                            <p:txEl>
                                              <p:pRg st="7" end="7"/>
                                            </p:txEl>
                                          </p:spTgt>
                                        </p:tgtEl>
                                        <p:attrNameLst>
                                          <p:attrName>style.visibility</p:attrName>
                                        </p:attrNameLst>
                                      </p:cBhvr>
                                      <p:to>
                                        <p:strVal val="visible"/>
                                      </p:to>
                                    </p:set>
                                    <p:anim by="(-#ppt_w*2)" calcmode="lin" valueType="num">
                                      <p:cBhvr rctx="PPT">
                                        <p:cTn id="35" dur="125" autoRev="1" fill="hold">
                                          <p:stCondLst>
                                            <p:cond delay="0"/>
                                          </p:stCondLst>
                                        </p:cTn>
                                        <p:tgtEl>
                                          <p:spTgt spid="3">
                                            <p:txEl>
                                              <p:pRg st="7" end="7"/>
                                            </p:txEl>
                                          </p:spTgt>
                                        </p:tgtEl>
                                        <p:attrNameLst>
                                          <p:attrName>ppt_w</p:attrName>
                                        </p:attrNameLst>
                                      </p:cBhvr>
                                    </p:anim>
                                    <p:anim by="(#ppt_w*0.50)" calcmode="lin" valueType="num">
                                      <p:cBhvr>
                                        <p:cTn id="36" dur="125" decel="50000" autoRev="1" fill="hold">
                                          <p:stCondLst>
                                            <p:cond delay="0"/>
                                          </p:stCondLst>
                                        </p:cTn>
                                        <p:tgtEl>
                                          <p:spTgt spid="3">
                                            <p:txEl>
                                              <p:pRg st="7" end="7"/>
                                            </p:txEl>
                                          </p:spTgt>
                                        </p:tgtEl>
                                        <p:attrNameLst>
                                          <p:attrName>ppt_x</p:attrName>
                                        </p:attrNameLst>
                                      </p:cBhvr>
                                    </p:anim>
                                    <p:anim from="(-#ppt_h/2)" to="(#ppt_y)" calcmode="lin" valueType="num">
                                      <p:cBhvr>
                                        <p:cTn id="37" dur="250" fill="hold">
                                          <p:stCondLst>
                                            <p:cond delay="0"/>
                                          </p:stCondLst>
                                        </p:cTn>
                                        <p:tgtEl>
                                          <p:spTgt spid="3">
                                            <p:txEl>
                                              <p:pRg st="7" end="7"/>
                                            </p:txEl>
                                          </p:spTgt>
                                        </p:tgtEl>
                                        <p:attrNameLst>
                                          <p:attrName>ppt_y</p:attrName>
                                        </p:attrNameLst>
                                      </p:cBhvr>
                                    </p:anim>
                                    <p:animRot by="21600000">
                                      <p:cBhvr>
                                        <p:cTn id="38" dur="250" fill="hold">
                                          <p:stCondLst>
                                            <p:cond delay="0"/>
                                          </p:stCondLst>
                                        </p:cTn>
                                        <p:tgtEl>
                                          <p:spTgt spid="3">
                                            <p:txEl>
                                              <p:pRg st="7" end="7"/>
                                            </p:txEl>
                                          </p:spTgt>
                                        </p:tgtEl>
                                        <p:attrNameLst>
                                          <p:attrName>r</p:attrName>
                                        </p:attrNameLst>
                                      </p:cBhvr>
                                    </p:animRot>
                                  </p:childTnLst>
                                </p:cTn>
                              </p:par>
                            </p:childTnLst>
                          </p:cTn>
                        </p:par>
                        <p:par>
                          <p:cTn id="39" fill="hold">
                            <p:stCondLst>
                              <p:cond delay="1550"/>
                            </p:stCondLst>
                            <p:childTnLst>
                              <p:par>
                                <p:cTn id="40" presetID="56" presetClass="entr" presetSubtype="0" fill="hold" nodeType="afterEffect">
                                  <p:stCondLst>
                                    <p:cond delay="0"/>
                                  </p:stCondLst>
                                  <p:iterate type="lt">
                                    <p:tmPct val="10000"/>
                                  </p:iterate>
                                  <p:childTnLst>
                                    <p:set>
                                      <p:cBhvr>
                                        <p:cTn id="41" dur="1" fill="hold">
                                          <p:stCondLst>
                                            <p:cond delay="0"/>
                                          </p:stCondLst>
                                        </p:cTn>
                                        <p:tgtEl>
                                          <p:spTgt spid="3">
                                            <p:txEl>
                                              <p:pRg st="8" end="8"/>
                                            </p:txEl>
                                          </p:spTgt>
                                        </p:tgtEl>
                                        <p:attrNameLst>
                                          <p:attrName>style.visibility</p:attrName>
                                        </p:attrNameLst>
                                      </p:cBhvr>
                                      <p:to>
                                        <p:strVal val="visible"/>
                                      </p:to>
                                    </p:set>
                                    <p:anim by="(-#ppt_w*2)" calcmode="lin" valueType="num">
                                      <p:cBhvr rctx="PPT">
                                        <p:cTn id="42" dur="125" autoRev="1" fill="hold">
                                          <p:stCondLst>
                                            <p:cond delay="0"/>
                                          </p:stCondLst>
                                        </p:cTn>
                                        <p:tgtEl>
                                          <p:spTgt spid="3">
                                            <p:txEl>
                                              <p:pRg st="8" end="8"/>
                                            </p:txEl>
                                          </p:spTgt>
                                        </p:tgtEl>
                                        <p:attrNameLst>
                                          <p:attrName>ppt_w</p:attrName>
                                        </p:attrNameLst>
                                      </p:cBhvr>
                                    </p:anim>
                                    <p:anim by="(#ppt_w*0.50)" calcmode="lin" valueType="num">
                                      <p:cBhvr>
                                        <p:cTn id="43" dur="125" decel="50000" autoRev="1" fill="hold">
                                          <p:stCondLst>
                                            <p:cond delay="0"/>
                                          </p:stCondLst>
                                        </p:cTn>
                                        <p:tgtEl>
                                          <p:spTgt spid="3">
                                            <p:txEl>
                                              <p:pRg st="8" end="8"/>
                                            </p:txEl>
                                          </p:spTgt>
                                        </p:tgtEl>
                                        <p:attrNameLst>
                                          <p:attrName>ppt_x</p:attrName>
                                        </p:attrNameLst>
                                      </p:cBhvr>
                                    </p:anim>
                                    <p:anim from="(-#ppt_h/2)" to="(#ppt_y)" calcmode="lin" valueType="num">
                                      <p:cBhvr>
                                        <p:cTn id="44" dur="250" fill="hold">
                                          <p:stCondLst>
                                            <p:cond delay="0"/>
                                          </p:stCondLst>
                                        </p:cTn>
                                        <p:tgtEl>
                                          <p:spTgt spid="3">
                                            <p:txEl>
                                              <p:pRg st="8" end="8"/>
                                            </p:txEl>
                                          </p:spTgt>
                                        </p:tgtEl>
                                        <p:attrNameLst>
                                          <p:attrName>ppt_y</p:attrName>
                                        </p:attrNameLst>
                                      </p:cBhvr>
                                    </p:anim>
                                    <p:animRot by="21600000">
                                      <p:cBhvr>
                                        <p:cTn id="45" dur="250" fill="hold">
                                          <p:stCondLst>
                                            <p:cond delay="0"/>
                                          </p:stCondLst>
                                        </p:cTn>
                                        <p:tgtEl>
                                          <p:spTgt spid="3">
                                            <p:txEl>
                                              <p:pRg st="8" end="8"/>
                                            </p:txEl>
                                          </p:spTgt>
                                        </p:tgtEl>
                                        <p:attrNameLst>
                                          <p:attrName>r</p:attrName>
                                        </p:attrNameLst>
                                      </p:cBhvr>
                                    </p:animRot>
                                  </p:childTnLst>
                                </p:cTn>
                              </p:par>
                            </p:childTnLst>
                          </p:cTn>
                        </p:par>
                      </p:childTnLst>
                    </p:cTn>
                  </p:par>
                  <p:par>
                    <p:cTn id="46" fill="hold">
                      <p:stCondLst>
                        <p:cond delay="indefinite"/>
                      </p:stCondLst>
                      <p:childTnLst>
                        <p:par>
                          <p:cTn id="47" fill="hold">
                            <p:stCondLst>
                              <p:cond delay="0"/>
                            </p:stCondLst>
                            <p:childTnLst>
                              <p:par>
                                <p:cTn id="48" presetID="56" presetClass="entr" presetSubtype="0" fill="hold" nodeType="clickEffect">
                                  <p:stCondLst>
                                    <p:cond delay="0"/>
                                  </p:stCondLst>
                                  <p:iterate type="lt">
                                    <p:tmPct val="10000"/>
                                  </p:iterate>
                                  <p:childTnLst>
                                    <p:set>
                                      <p:cBhvr>
                                        <p:cTn id="49" dur="1" fill="hold">
                                          <p:stCondLst>
                                            <p:cond delay="0"/>
                                          </p:stCondLst>
                                        </p:cTn>
                                        <p:tgtEl>
                                          <p:spTgt spid="3">
                                            <p:txEl>
                                              <p:pRg st="10" end="10"/>
                                            </p:txEl>
                                          </p:spTgt>
                                        </p:tgtEl>
                                        <p:attrNameLst>
                                          <p:attrName>style.visibility</p:attrName>
                                        </p:attrNameLst>
                                      </p:cBhvr>
                                      <p:to>
                                        <p:strVal val="visible"/>
                                      </p:to>
                                    </p:set>
                                    <p:anim by="(-#ppt_w*2)" calcmode="lin" valueType="num">
                                      <p:cBhvr rctx="PPT">
                                        <p:cTn id="50" dur="125" autoRev="1" fill="hold">
                                          <p:stCondLst>
                                            <p:cond delay="0"/>
                                          </p:stCondLst>
                                        </p:cTn>
                                        <p:tgtEl>
                                          <p:spTgt spid="3">
                                            <p:txEl>
                                              <p:pRg st="10" end="10"/>
                                            </p:txEl>
                                          </p:spTgt>
                                        </p:tgtEl>
                                        <p:attrNameLst>
                                          <p:attrName>ppt_w</p:attrName>
                                        </p:attrNameLst>
                                      </p:cBhvr>
                                    </p:anim>
                                    <p:anim by="(#ppt_w*0.50)" calcmode="lin" valueType="num">
                                      <p:cBhvr>
                                        <p:cTn id="51" dur="125" decel="50000" autoRev="1" fill="hold">
                                          <p:stCondLst>
                                            <p:cond delay="0"/>
                                          </p:stCondLst>
                                        </p:cTn>
                                        <p:tgtEl>
                                          <p:spTgt spid="3">
                                            <p:txEl>
                                              <p:pRg st="10" end="10"/>
                                            </p:txEl>
                                          </p:spTgt>
                                        </p:tgtEl>
                                        <p:attrNameLst>
                                          <p:attrName>ppt_x</p:attrName>
                                        </p:attrNameLst>
                                      </p:cBhvr>
                                    </p:anim>
                                    <p:anim from="(-#ppt_h/2)" to="(#ppt_y)" calcmode="lin" valueType="num">
                                      <p:cBhvr>
                                        <p:cTn id="52" dur="250" fill="hold">
                                          <p:stCondLst>
                                            <p:cond delay="0"/>
                                          </p:stCondLst>
                                        </p:cTn>
                                        <p:tgtEl>
                                          <p:spTgt spid="3">
                                            <p:txEl>
                                              <p:pRg st="10" end="10"/>
                                            </p:txEl>
                                          </p:spTgt>
                                        </p:tgtEl>
                                        <p:attrNameLst>
                                          <p:attrName>ppt_y</p:attrName>
                                        </p:attrNameLst>
                                      </p:cBhvr>
                                    </p:anim>
                                    <p:animRot by="21600000">
                                      <p:cBhvr>
                                        <p:cTn id="53" dur="250" fill="hold">
                                          <p:stCondLst>
                                            <p:cond delay="0"/>
                                          </p:stCondLst>
                                        </p:cTn>
                                        <p:tgtEl>
                                          <p:spTgt spid="3">
                                            <p:txEl>
                                              <p:pRg st="10" end="10"/>
                                            </p:txEl>
                                          </p:spTgt>
                                        </p:tgtEl>
                                        <p:attrNameLst>
                                          <p:attrName>r</p:attrName>
                                        </p:attrNameLst>
                                      </p:cBhvr>
                                    </p:animRot>
                                  </p:childTnLst>
                                </p:cTn>
                              </p:par>
                            </p:childTnLst>
                          </p:cTn>
                        </p:par>
                        <p:par>
                          <p:cTn id="54" fill="hold">
                            <p:stCondLst>
                              <p:cond delay="1475"/>
                            </p:stCondLst>
                            <p:childTnLst>
                              <p:par>
                                <p:cTn id="55" presetID="56" presetClass="entr" presetSubtype="0" fill="hold" nodeType="afterEffect">
                                  <p:stCondLst>
                                    <p:cond delay="0"/>
                                  </p:stCondLst>
                                  <p:iterate type="lt">
                                    <p:tmPct val="10000"/>
                                  </p:iterate>
                                  <p:childTnLst>
                                    <p:set>
                                      <p:cBhvr>
                                        <p:cTn id="56" dur="1" fill="hold">
                                          <p:stCondLst>
                                            <p:cond delay="0"/>
                                          </p:stCondLst>
                                        </p:cTn>
                                        <p:tgtEl>
                                          <p:spTgt spid="3">
                                            <p:txEl>
                                              <p:pRg st="11" end="11"/>
                                            </p:txEl>
                                          </p:spTgt>
                                        </p:tgtEl>
                                        <p:attrNameLst>
                                          <p:attrName>style.visibility</p:attrName>
                                        </p:attrNameLst>
                                      </p:cBhvr>
                                      <p:to>
                                        <p:strVal val="visible"/>
                                      </p:to>
                                    </p:set>
                                    <p:anim by="(-#ppt_w*2)" calcmode="lin" valueType="num">
                                      <p:cBhvr rctx="PPT">
                                        <p:cTn id="57" dur="125" autoRev="1" fill="hold">
                                          <p:stCondLst>
                                            <p:cond delay="0"/>
                                          </p:stCondLst>
                                        </p:cTn>
                                        <p:tgtEl>
                                          <p:spTgt spid="3">
                                            <p:txEl>
                                              <p:pRg st="11" end="11"/>
                                            </p:txEl>
                                          </p:spTgt>
                                        </p:tgtEl>
                                        <p:attrNameLst>
                                          <p:attrName>ppt_w</p:attrName>
                                        </p:attrNameLst>
                                      </p:cBhvr>
                                    </p:anim>
                                    <p:anim by="(#ppt_w*0.50)" calcmode="lin" valueType="num">
                                      <p:cBhvr>
                                        <p:cTn id="58" dur="125" decel="50000" autoRev="1" fill="hold">
                                          <p:stCondLst>
                                            <p:cond delay="0"/>
                                          </p:stCondLst>
                                        </p:cTn>
                                        <p:tgtEl>
                                          <p:spTgt spid="3">
                                            <p:txEl>
                                              <p:pRg st="11" end="11"/>
                                            </p:txEl>
                                          </p:spTgt>
                                        </p:tgtEl>
                                        <p:attrNameLst>
                                          <p:attrName>ppt_x</p:attrName>
                                        </p:attrNameLst>
                                      </p:cBhvr>
                                    </p:anim>
                                    <p:anim from="(-#ppt_h/2)" to="(#ppt_y)" calcmode="lin" valueType="num">
                                      <p:cBhvr>
                                        <p:cTn id="59" dur="250" fill="hold">
                                          <p:stCondLst>
                                            <p:cond delay="0"/>
                                          </p:stCondLst>
                                        </p:cTn>
                                        <p:tgtEl>
                                          <p:spTgt spid="3">
                                            <p:txEl>
                                              <p:pRg st="11" end="11"/>
                                            </p:txEl>
                                          </p:spTgt>
                                        </p:tgtEl>
                                        <p:attrNameLst>
                                          <p:attrName>ppt_y</p:attrName>
                                        </p:attrNameLst>
                                      </p:cBhvr>
                                    </p:anim>
                                    <p:animRot by="21600000">
                                      <p:cBhvr>
                                        <p:cTn id="60" dur="250" fill="hold">
                                          <p:stCondLst>
                                            <p:cond delay="0"/>
                                          </p:stCondLst>
                                        </p:cTn>
                                        <p:tgtEl>
                                          <p:spTgt spid="3">
                                            <p:txEl>
                                              <p:pRg st="11" end="1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617B7CA-CB8A-45B7-A49A-6F154FC3E410}"/>
              </a:ext>
            </a:extLst>
          </p:cNvPr>
          <p:cNvPicPr>
            <a:picLocks noChangeAspect="1"/>
          </p:cNvPicPr>
          <p:nvPr/>
        </p:nvPicPr>
        <p:blipFill>
          <a:blip r:embed="rId2">
            <a:alphaModFix amt="35000"/>
          </a:blip>
          <a:stretch>
            <a:fillRect/>
          </a:stretch>
        </p:blipFill>
        <p:spPr>
          <a:xfrm>
            <a:off x="0" y="0"/>
            <a:ext cx="12192000" cy="6858000"/>
          </a:xfrm>
          <a:prstGeom prst="rect">
            <a:avLst/>
          </a:prstGeom>
        </p:spPr>
      </p:pic>
      <p:sp>
        <p:nvSpPr>
          <p:cNvPr id="3" name="Rectangle 3">
            <a:extLst>
              <a:ext uri="{FF2B5EF4-FFF2-40B4-BE49-F238E27FC236}">
                <a16:creationId xmlns:a16="http://schemas.microsoft.com/office/drawing/2014/main" id="{8264757E-EC2A-473E-95B9-17209943ED10}"/>
              </a:ext>
            </a:extLst>
          </p:cNvPr>
          <p:cNvSpPr txBox="1">
            <a:spLocks noChangeArrowheads="1"/>
          </p:cNvSpPr>
          <p:nvPr/>
        </p:nvSpPr>
        <p:spPr>
          <a:xfrm>
            <a:off x="76200" y="228600"/>
            <a:ext cx="12115800" cy="4724400"/>
          </a:xfrm>
          <a:prstGeom prst="rect">
            <a:avLst/>
          </a:prstGeom>
        </p:spPr>
        <p:txBody>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ts val="600"/>
              </a:spcBef>
              <a:spcAft>
                <a:spcPct val="0"/>
              </a:spcAft>
              <a:buClrTx/>
              <a:buSzTx/>
              <a:buNone/>
              <a:tabLst/>
              <a:defRPr/>
            </a:pPr>
            <a:r>
              <a:rPr kumimoji="0" lang="en-US" altLang="en-US" sz="4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ea typeface="+mn-ea"/>
                <a:cs typeface="Arial" panose="020B0604020202020204" pitchFamily="34" charset="0"/>
              </a:rPr>
              <a:t>Importance of following Him and His plan</a:t>
            </a:r>
          </a:p>
          <a:p>
            <a:pPr marL="0" marR="0" lvl="0" indent="0" algn="l" defTabSz="914400" rtl="0" eaLnBrk="1" fontAlgn="base" latinLnBrk="0" hangingPunct="1">
              <a:lnSpc>
                <a:spcPct val="100000"/>
              </a:lnSpc>
              <a:spcBef>
                <a:spcPts val="600"/>
              </a:spcBef>
              <a:spcAft>
                <a:spcPct val="0"/>
              </a:spcAft>
              <a:buClrTx/>
              <a:buSzTx/>
              <a:buFontTx/>
              <a:buNone/>
              <a:tabLst/>
              <a:defRPr/>
            </a:pPr>
            <a:endParaRPr kumimoji="0" lang="en-US" altLang="en-US" sz="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endParaRPr>
          </a:p>
          <a:p>
            <a:pPr marL="0" marR="0" lvl="0" indent="0" algn="l" defTabSz="914400" rtl="0" eaLnBrk="1" fontAlgn="base" latinLnBrk="0" hangingPunct="1">
              <a:lnSpc>
                <a:spcPct val="100000"/>
              </a:lnSpc>
              <a:spcBef>
                <a:spcPts val="600"/>
              </a:spcBef>
              <a:spcAft>
                <a:spcPct val="0"/>
              </a:spcAft>
              <a:buClrTx/>
              <a:buSzTx/>
              <a:buFontTx/>
              <a:buNone/>
              <a:tabLst/>
              <a:defRPr/>
            </a:pPr>
            <a:r>
              <a:rPr kumimoji="0" lang="en-US" altLang="en-US"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Some things man should not do:</a:t>
            </a:r>
            <a:r>
              <a:rPr kumimoji="0" lang="en-US" altLang="en-US"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rPr>
              <a:t> </a:t>
            </a:r>
          </a:p>
          <a:p>
            <a:pPr marL="0" marR="0" lvl="0" indent="0" algn="l" defTabSz="914400" rtl="0" eaLnBrk="1" fontAlgn="base" latinLnBrk="0" hangingPunct="1">
              <a:lnSpc>
                <a:spcPct val="100000"/>
              </a:lnSpc>
              <a:spcBef>
                <a:spcPts val="600"/>
              </a:spcBef>
              <a:spcAft>
                <a:spcPct val="0"/>
              </a:spcAft>
              <a:buClrTx/>
              <a:buSzTx/>
              <a:buFontTx/>
              <a:buNone/>
              <a:tabLst/>
              <a:defRPr/>
            </a:pPr>
            <a:endParaRPr kumimoji="0" lang="en-US" altLang="en-US" sz="6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endParaRPr>
          </a:p>
          <a:p>
            <a:pPr marL="0" marR="0" lvl="0" indent="0" algn="l" defTabSz="914400" rtl="0" eaLnBrk="1" fontAlgn="base" latinLnBrk="0" hangingPunct="1">
              <a:lnSpc>
                <a:spcPct val="100000"/>
              </a:lnSpc>
              <a:spcBef>
                <a:spcPts val="600"/>
              </a:spcBef>
              <a:spcAft>
                <a:spcPct val="0"/>
              </a:spcAft>
              <a:buClrTx/>
              <a:buSzTx/>
              <a:buFontTx/>
              <a:buNone/>
              <a:tabLst/>
              <a:defRPr/>
            </a:pPr>
            <a:r>
              <a:rPr kumimoji="0" lang="en-US" altLang="en-US" sz="32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PROVERBS </a:t>
            </a:r>
            <a:r>
              <a:rPr kumimoji="0" lang="en-US" altLang="en-US" sz="32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14:12</a:t>
            </a:r>
            <a:r>
              <a:rPr kumimoji="0" lang="en-US" altLang="en-US" sz="32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  </a:t>
            </a: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There is a way </a:t>
            </a:r>
            <a:r>
              <a:rPr kumimoji="0" lang="en-US" altLang="en-US" sz="3000" b="0" i="1"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that seems </a:t>
            </a: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right to a man,</a:t>
            </a:r>
          </a:p>
          <a:p>
            <a:pPr marL="0" marR="0" lvl="0" indent="0" algn="l" defTabSz="914400" rtl="0" eaLnBrk="1" fontAlgn="base" latinLnBrk="0" hangingPunct="1">
              <a:lnSpc>
                <a:spcPct val="100000"/>
              </a:lnSpc>
              <a:spcBef>
                <a:spcPts val="0"/>
              </a:spcBef>
              <a:spcAft>
                <a:spcPct val="0"/>
              </a:spcAft>
              <a:buClrTx/>
              <a:buSzTx/>
              <a:buFontTx/>
              <a:buNone/>
              <a:tabLst/>
              <a:defRPr/>
            </a:pP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                                      But its end </a:t>
            </a:r>
            <a:r>
              <a:rPr kumimoji="0" lang="en-US" altLang="en-US" sz="3000" b="0" i="1"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is</a:t>
            </a: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 the way of death.</a:t>
            </a:r>
          </a:p>
          <a:p>
            <a:pPr marL="0" marR="0" lvl="0" indent="0" algn="l" defTabSz="914400" rtl="0" eaLnBrk="1" fontAlgn="base" latinLnBrk="0" hangingPunct="1">
              <a:lnSpc>
                <a:spcPct val="100000"/>
              </a:lnSpc>
              <a:spcBef>
                <a:spcPts val="0"/>
              </a:spcBef>
              <a:spcAft>
                <a:spcPct val="0"/>
              </a:spcAft>
              <a:buClrTx/>
              <a:buSzTx/>
              <a:buFontTx/>
              <a:buNone/>
              <a:tabLst/>
              <a:defRPr/>
            </a:pPr>
            <a:endParaRPr kumimoji="0" lang="en-US" altLang="en-US" sz="1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endParaRPr>
          </a:p>
          <a:p>
            <a:pPr marL="0" marR="0" lvl="0" indent="0" algn="l" defTabSz="914400" rtl="0" eaLnBrk="1" fontAlgn="base" latinLnBrk="0" hangingPunct="1">
              <a:lnSpc>
                <a:spcPct val="100000"/>
              </a:lnSpc>
              <a:spcBef>
                <a:spcPts val="0"/>
              </a:spcBef>
              <a:spcAft>
                <a:spcPct val="0"/>
              </a:spcAft>
              <a:buClrTx/>
              <a:buSzTx/>
              <a:buFontTx/>
              <a:buNone/>
              <a:tabLst/>
              <a:defRPr/>
            </a:pPr>
            <a:endParaRPr kumimoji="0" lang="en-US" altLang="en-US" sz="1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endParaRPr>
          </a:p>
          <a:p>
            <a:pPr marL="0" marR="0" lvl="0" indent="0" algn="l" defTabSz="914400" rtl="0" eaLnBrk="1" fontAlgn="base" latinLnBrk="0" hangingPunct="1">
              <a:lnSpc>
                <a:spcPct val="100000"/>
              </a:lnSpc>
              <a:spcBef>
                <a:spcPts val="0"/>
              </a:spcBef>
              <a:spcAft>
                <a:spcPct val="0"/>
              </a:spcAft>
              <a:buClrTx/>
              <a:buSzTx/>
              <a:buFontTx/>
              <a:buNone/>
              <a:tabLst/>
              <a:defRPr/>
            </a:pPr>
            <a:r>
              <a:rPr kumimoji="0" lang="en-US" altLang="en-US" sz="32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JEREMIAH </a:t>
            </a:r>
            <a:r>
              <a:rPr kumimoji="0" lang="en-US" altLang="en-US" sz="32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10:23</a:t>
            </a:r>
            <a:r>
              <a:rPr kumimoji="0" lang="en-US" altLang="en-US" sz="32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  </a:t>
            </a: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O L</a:t>
            </a:r>
            <a:r>
              <a:rPr kumimoji="0" lang="en-US" altLang="en-US" sz="24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ORD</a:t>
            </a: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 I know the way of man </a:t>
            </a:r>
            <a:r>
              <a:rPr kumimoji="0" lang="en-US" altLang="en-US" sz="3000" b="0" i="1"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is</a:t>
            </a: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 not in himself;</a:t>
            </a:r>
          </a:p>
          <a:p>
            <a:pPr marL="0" marR="0" lvl="0" indent="0" algn="l" defTabSz="914400" rtl="0" eaLnBrk="1" fontAlgn="base" latinLnBrk="0" hangingPunct="1">
              <a:lnSpc>
                <a:spcPct val="100000"/>
              </a:lnSpc>
              <a:spcBef>
                <a:spcPts val="0"/>
              </a:spcBef>
              <a:spcAft>
                <a:spcPct val="0"/>
              </a:spcAft>
              <a:buClrTx/>
              <a:buSzTx/>
              <a:buFontTx/>
              <a:buNone/>
              <a:tabLst/>
              <a:defRPr/>
            </a:pP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                                     </a:t>
            </a:r>
            <a:r>
              <a:rPr kumimoji="0" lang="en-US" altLang="en-US" sz="3000" b="0" i="1"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It is </a:t>
            </a: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not in man who walks to direct his own  </a:t>
            </a:r>
          </a:p>
          <a:p>
            <a:pPr marL="0" marR="0" lvl="0" indent="0" algn="l" defTabSz="914400" rtl="0" eaLnBrk="1" fontAlgn="base" latinLnBrk="0" hangingPunct="1">
              <a:lnSpc>
                <a:spcPct val="100000"/>
              </a:lnSpc>
              <a:spcBef>
                <a:spcPts val="0"/>
              </a:spcBef>
              <a:spcAft>
                <a:spcPct val="0"/>
              </a:spcAft>
              <a:buClrTx/>
              <a:buSzTx/>
              <a:buFontTx/>
              <a:buNone/>
              <a:tabLst/>
              <a:defRPr/>
            </a:pP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                                     steps.</a:t>
            </a:r>
          </a:p>
          <a:p>
            <a:pPr marL="0" marR="0" lvl="0" indent="0" algn="l" defTabSz="914400" rtl="0" eaLnBrk="1" fontAlgn="base" latinLnBrk="0" hangingPunct="1">
              <a:lnSpc>
                <a:spcPct val="100000"/>
              </a:lnSpc>
              <a:spcBef>
                <a:spcPct val="20000"/>
              </a:spcBef>
              <a:spcAft>
                <a:spcPct val="0"/>
              </a:spcAft>
              <a:buClrTx/>
              <a:buSzTx/>
              <a:buFontTx/>
              <a:buNone/>
              <a:tabLst/>
              <a:defRPr/>
            </a:pPr>
            <a:endParaRPr kumimoji="0" lang="en-US" altLang="en-US" sz="1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endParaRPr>
          </a:p>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altLang="en-US" sz="32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 </a:t>
            </a:r>
            <a:endParaRPr kumimoji="0" lang="en-US" altLang="en-US" sz="2800" b="1" i="1"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a:p>
            <a:pPr marL="742950" marR="0" lvl="1" indent="-285750" algn="l" defTabSz="914400" rtl="0" eaLnBrk="1" fontAlgn="base" latinLnBrk="0" hangingPunct="1">
              <a:lnSpc>
                <a:spcPct val="100000"/>
              </a:lnSpc>
              <a:spcBef>
                <a:spcPct val="20000"/>
              </a:spcBef>
              <a:spcAft>
                <a:spcPct val="0"/>
              </a:spcAft>
              <a:buClrTx/>
              <a:buSzTx/>
              <a:buFontTx/>
              <a:buNone/>
              <a:tabLst/>
              <a:defRPr/>
            </a:pPr>
            <a:endParaRPr kumimoji="0" lang="en-US" altLang="en-US" sz="2800" b="1" i="1" u="none" strike="noStrike" kern="1200" cap="none" spc="0" normalizeH="0" baseline="0" noProof="0" dirty="0">
              <a:ln>
                <a:noFill/>
              </a:ln>
              <a:solidFill>
                <a:prstClr val="white"/>
              </a:solidFill>
              <a:effectLst/>
              <a:uLnTx/>
              <a:uFillTx/>
              <a:latin typeface="Calibri" panose="020F0502020204030204"/>
              <a:ea typeface="+mn-ea"/>
              <a:cs typeface="+mn-cs"/>
            </a:endParaRPr>
          </a:p>
          <a:p>
            <a:pPr marL="742950" marR="0" lvl="1" indent="-285750" algn="l" defTabSz="914400" rtl="0" eaLnBrk="1" fontAlgn="base" latinLnBrk="0" hangingPunct="1">
              <a:lnSpc>
                <a:spcPct val="100000"/>
              </a:lnSpc>
              <a:spcBef>
                <a:spcPct val="20000"/>
              </a:spcBef>
              <a:spcAft>
                <a:spcPct val="0"/>
              </a:spcAft>
              <a:buClrTx/>
              <a:buSzTx/>
              <a:buFontTx/>
              <a:buNone/>
              <a:tabLst/>
              <a:defRPr/>
            </a:pPr>
            <a:endParaRPr kumimoji="0" lang="en-US" altLang="en-US" sz="2800" b="1" i="1"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None/>
              <a:tabLst/>
              <a:defRPr/>
            </a:pPr>
            <a:endParaRPr kumimoji="0" lang="en-US" altLang="en-US" sz="3200" b="1" i="1"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737685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par>
                          <p:cTn id="15" fill="hold">
                            <p:stCondLst>
                              <p:cond delay="500"/>
                            </p:stCondLst>
                            <p:childTnLst>
                              <p:par>
                                <p:cTn id="16" presetID="2" presetClass="entr" presetSubtype="4" fill="hold" nodeType="after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 calcmode="lin" valueType="num">
                                      <p:cBhvr additive="base">
                                        <p:cTn id="18"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8" end="8"/>
                                            </p:txEl>
                                          </p:spTgt>
                                        </p:tgtEl>
                                        <p:attrNameLst>
                                          <p:attrName>style.visibility</p:attrName>
                                        </p:attrNameLst>
                                      </p:cBhvr>
                                      <p:to>
                                        <p:strVal val="visible"/>
                                      </p:to>
                                    </p:set>
                                    <p:anim calcmode="lin" valueType="num">
                                      <p:cBhvr additive="base">
                                        <p:cTn id="24"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par>
                          <p:cTn id="26" fill="hold">
                            <p:stCondLst>
                              <p:cond delay="500"/>
                            </p:stCondLst>
                            <p:childTnLst>
                              <p:par>
                                <p:cTn id="27" presetID="2" presetClass="entr" presetSubtype="4" fill="hold" nodeType="after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anim calcmode="lin" valueType="num">
                                      <p:cBhvr additive="base">
                                        <p:cTn id="2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par>
                          <p:cTn id="31" fill="hold">
                            <p:stCondLst>
                              <p:cond delay="1000"/>
                            </p:stCondLst>
                            <p:childTnLst>
                              <p:par>
                                <p:cTn id="32" presetID="2" presetClass="entr" presetSubtype="4" fill="hold" nodeType="afterEffect">
                                  <p:stCondLst>
                                    <p:cond delay="0"/>
                                  </p:stCondLst>
                                  <p:childTnLst>
                                    <p:set>
                                      <p:cBhvr>
                                        <p:cTn id="33" dur="1" fill="hold">
                                          <p:stCondLst>
                                            <p:cond delay="0"/>
                                          </p:stCondLst>
                                        </p:cTn>
                                        <p:tgtEl>
                                          <p:spTgt spid="3">
                                            <p:txEl>
                                              <p:pRg st="10" end="10"/>
                                            </p:txEl>
                                          </p:spTgt>
                                        </p:tgtEl>
                                        <p:attrNameLst>
                                          <p:attrName>style.visibility</p:attrName>
                                        </p:attrNameLst>
                                      </p:cBhvr>
                                      <p:to>
                                        <p:strVal val="visible"/>
                                      </p:to>
                                    </p:set>
                                    <p:anim calcmode="lin" valueType="num">
                                      <p:cBhvr additive="base">
                                        <p:cTn id="34"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617B7CA-CB8A-45B7-A49A-6F154FC3E410}"/>
              </a:ext>
            </a:extLst>
          </p:cNvPr>
          <p:cNvPicPr>
            <a:picLocks noChangeAspect="1"/>
          </p:cNvPicPr>
          <p:nvPr/>
        </p:nvPicPr>
        <p:blipFill>
          <a:blip r:embed="rId2">
            <a:alphaModFix amt="35000"/>
          </a:blip>
          <a:stretch>
            <a:fillRect/>
          </a:stretch>
        </p:blipFill>
        <p:spPr>
          <a:xfrm>
            <a:off x="0" y="0"/>
            <a:ext cx="12192000" cy="6858000"/>
          </a:xfrm>
          <a:prstGeom prst="rect">
            <a:avLst/>
          </a:prstGeom>
        </p:spPr>
      </p:pic>
      <p:sp>
        <p:nvSpPr>
          <p:cNvPr id="3" name="Rectangle 3">
            <a:extLst>
              <a:ext uri="{FF2B5EF4-FFF2-40B4-BE49-F238E27FC236}">
                <a16:creationId xmlns:a16="http://schemas.microsoft.com/office/drawing/2014/main" id="{8264757E-EC2A-473E-95B9-17209943ED10}"/>
              </a:ext>
            </a:extLst>
          </p:cNvPr>
          <p:cNvSpPr txBox="1">
            <a:spLocks noChangeArrowheads="1"/>
          </p:cNvSpPr>
          <p:nvPr/>
        </p:nvSpPr>
        <p:spPr>
          <a:xfrm>
            <a:off x="76200" y="228600"/>
            <a:ext cx="12115800" cy="4724400"/>
          </a:xfrm>
          <a:prstGeom prst="rect">
            <a:avLst/>
          </a:prstGeom>
        </p:spPr>
        <p:txBody>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ts val="600"/>
              </a:spcBef>
              <a:spcAft>
                <a:spcPct val="0"/>
              </a:spcAft>
              <a:buClrTx/>
              <a:buSzTx/>
              <a:buFontTx/>
              <a:buNone/>
              <a:tabLst/>
              <a:defRPr/>
            </a:pPr>
            <a:r>
              <a:rPr kumimoji="0" lang="en-US" altLang="en-US" sz="4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Arial" panose="020B0604020202020204" pitchFamily="34" charset="0"/>
              </a:rPr>
              <a:t>Importance of following Him and His plan</a:t>
            </a:r>
          </a:p>
          <a:p>
            <a:pPr marL="0" marR="0" lvl="0" indent="0" algn="l" defTabSz="914400" rtl="0" eaLnBrk="1" fontAlgn="base" latinLnBrk="0" hangingPunct="1">
              <a:lnSpc>
                <a:spcPct val="100000"/>
              </a:lnSpc>
              <a:spcBef>
                <a:spcPts val="600"/>
              </a:spcBef>
              <a:spcAft>
                <a:spcPct val="0"/>
              </a:spcAft>
              <a:buClrTx/>
              <a:buSzTx/>
              <a:buFontTx/>
              <a:buNone/>
              <a:tabLst/>
              <a:defRPr/>
            </a:pPr>
            <a:endParaRPr kumimoji="0" lang="en-US" altLang="en-US" sz="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endParaRPr>
          </a:p>
          <a:p>
            <a:pPr marL="0" marR="0" lvl="0" indent="0" algn="l" defTabSz="914400" rtl="0" eaLnBrk="1" fontAlgn="base" latinLnBrk="0" hangingPunct="1">
              <a:lnSpc>
                <a:spcPct val="100000"/>
              </a:lnSpc>
              <a:spcBef>
                <a:spcPts val="600"/>
              </a:spcBef>
              <a:spcAft>
                <a:spcPct val="0"/>
              </a:spcAft>
              <a:buClrTx/>
              <a:buSzTx/>
              <a:buFontTx/>
              <a:buNone/>
              <a:tabLst/>
              <a:defRPr/>
            </a:pPr>
            <a:r>
              <a:rPr kumimoji="0" lang="en-US" altLang="en-US"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Some things man should not do:</a:t>
            </a:r>
            <a:r>
              <a:rPr kumimoji="0" lang="en-US" altLang="en-US"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 </a:t>
            </a:r>
          </a:p>
          <a:p>
            <a:pPr marL="0" marR="0" lvl="0" indent="0" algn="l" defTabSz="914400" rtl="0" eaLnBrk="1" fontAlgn="base" latinLnBrk="0" hangingPunct="1">
              <a:lnSpc>
                <a:spcPct val="100000"/>
              </a:lnSpc>
              <a:spcBef>
                <a:spcPts val="600"/>
              </a:spcBef>
              <a:spcAft>
                <a:spcPct val="0"/>
              </a:spcAft>
              <a:buClrTx/>
              <a:buSzTx/>
              <a:buFontTx/>
              <a:buNone/>
              <a:tabLst/>
              <a:defRPr/>
            </a:pPr>
            <a:endParaRPr kumimoji="0" lang="en-US" altLang="en-US" sz="6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endParaRPr>
          </a:p>
          <a:p>
            <a:pPr marL="0" lvl="0" indent="0" defTabSz="914400">
              <a:spcBef>
                <a:spcPts val="600"/>
              </a:spcBef>
              <a:buNone/>
            </a:pPr>
            <a:r>
              <a:rPr lang="en-US" altLang="en-US" dirty="0">
                <a:solidFill>
                  <a:prstClr val="white"/>
                </a:solidFill>
                <a:effectLst>
                  <a:outerShdw blurRad="38100" dist="38100" dir="2700000" algn="tl">
                    <a:srgbClr val="000000">
                      <a:alpha val="43137"/>
                    </a:srgbClr>
                  </a:outerShdw>
                </a:effectLst>
                <a:latin typeface="Avenir Next LT Pro" panose="020B0504020202020204" pitchFamily="34" charset="0"/>
              </a:rPr>
              <a:t>ISAIAH </a:t>
            </a:r>
            <a:r>
              <a:rPr lang="en-US" altLang="en-US" b="1" dirty="0">
                <a:solidFill>
                  <a:prstClr val="white"/>
                </a:solidFill>
                <a:effectLst>
                  <a:outerShdw blurRad="38100" dist="38100" dir="2700000" algn="tl">
                    <a:srgbClr val="000000">
                      <a:alpha val="43137"/>
                    </a:srgbClr>
                  </a:outerShdw>
                </a:effectLst>
                <a:latin typeface="Avenir Next LT Pro" panose="020B0504020202020204" pitchFamily="34" charset="0"/>
              </a:rPr>
              <a:t>55:8-9</a:t>
            </a:r>
            <a:r>
              <a:rPr lang="en-US" altLang="en-US" dirty="0">
                <a:solidFill>
                  <a:prstClr val="white"/>
                </a:solidFill>
                <a:effectLst>
                  <a:outerShdw blurRad="38100" dist="38100" dir="2700000" algn="tl">
                    <a:srgbClr val="000000">
                      <a:alpha val="43137"/>
                    </a:srgbClr>
                  </a:outerShdw>
                </a:effectLst>
                <a:latin typeface="Avenir Next LT Pro" panose="020B0504020202020204" pitchFamily="34" charset="0"/>
              </a:rPr>
              <a:t>,  </a:t>
            </a: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rPr>
              <a:t>“For My thoughts </a:t>
            </a:r>
            <a:r>
              <a:rPr lang="en-US" altLang="en-US" sz="3000" i="1" dirty="0">
                <a:solidFill>
                  <a:prstClr val="white"/>
                </a:solidFill>
                <a:effectLst>
                  <a:outerShdw blurRad="38100" dist="38100" dir="2700000" algn="tl">
                    <a:srgbClr val="000000">
                      <a:alpha val="43137"/>
                    </a:srgbClr>
                  </a:outerShdw>
                </a:effectLst>
                <a:latin typeface="Avenir Next LT Pro" panose="020B0504020202020204" pitchFamily="34" charset="0"/>
              </a:rPr>
              <a:t>are</a:t>
            </a: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rPr>
              <a:t> not your thoughts,</a:t>
            </a:r>
          </a:p>
          <a:p>
            <a:pPr marL="0" lvl="0" indent="0" defTabSz="914400">
              <a:spcBef>
                <a:spcPts val="0"/>
              </a:spcBef>
              <a:buNone/>
            </a:pP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rPr>
              <a:t>                                  Nor </a:t>
            </a:r>
            <a:r>
              <a:rPr lang="en-US" altLang="en-US" sz="3000" i="1" dirty="0">
                <a:solidFill>
                  <a:prstClr val="white"/>
                </a:solidFill>
                <a:effectLst>
                  <a:outerShdw blurRad="38100" dist="38100" dir="2700000" algn="tl">
                    <a:srgbClr val="000000">
                      <a:alpha val="43137"/>
                    </a:srgbClr>
                  </a:outerShdw>
                </a:effectLst>
                <a:latin typeface="Avenir Next LT Pro" panose="020B0504020202020204" pitchFamily="34" charset="0"/>
              </a:rPr>
              <a:t>are</a:t>
            </a: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rPr>
              <a:t> your ways My ways,” says the L</a:t>
            </a:r>
            <a:r>
              <a:rPr lang="en-US" altLang="en-US" sz="2400" dirty="0">
                <a:solidFill>
                  <a:prstClr val="white"/>
                </a:solidFill>
                <a:effectLst>
                  <a:outerShdw blurRad="38100" dist="38100" dir="2700000" algn="tl">
                    <a:srgbClr val="000000">
                      <a:alpha val="43137"/>
                    </a:srgbClr>
                  </a:outerShdw>
                </a:effectLst>
                <a:latin typeface="Avenir Next LT Pro" panose="020B0504020202020204" pitchFamily="34" charset="0"/>
              </a:rPr>
              <a:t>ORD</a:t>
            </a: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rPr>
              <a:t>.</a:t>
            </a:r>
          </a:p>
          <a:p>
            <a:pPr marL="0" lvl="0" indent="0" defTabSz="914400">
              <a:spcBef>
                <a:spcPts val="0"/>
              </a:spcBef>
              <a:buNone/>
            </a:pP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rPr>
              <a:t>                                    “For </a:t>
            </a:r>
            <a:r>
              <a:rPr lang="en-US" altLang="en-US" sz="3000" i="1" dirty="0">
                <a:solidFill>
                  <a:prstClr val="white"/>
                </a:solidFill>
                <a:effectLst>
                  <a:outerShdw blurRad="38100" dist="38100" dir="2700000" algn="tl">
                    <a:srgbClr val="000000">
                      <a:alpha val="43137"/>
                    </a:srgbClr>
                  </a:outerShdw>
                </a:effectLst>
                <a:latin typeface="Avenir Next LT Pro" panose="020B0504020202020204" pitchFamily="34" charset="0"/>
              </a:rPr>
              <a:t>as</a:t>
            </a: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rPr>
              <a:t> the heavens are higher than the earth,</a:t>
            </a:r>
          </a:p>
          <a:p>
            <a:pPr marL="0" lvl="0" indent="0" defTabSz="914400">
              <a:spcBef>
                <a:spcPts val="0"/>
              </a:spcBef>
              <a:buNone/>
            </a:pP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rPr>
              <a:t>                                  So are My ways higher than your ways,</a:t>
            </a:r>
          </a:p>
          <a:p>
            <a:pPr marL="0" lvl="0" indent="0" defTabSz="914400">
              <a:spcBef>
                <a:spcPts val="0"/>
              </a:spcBef>
              <a:buNone/>
            </a:pP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rPr>
              <a:t>                                  And My thoughts than your thoughts.</a:t>
            </a:r>
          </a:p>
          <a:p>
            <a:pPr marL="742950" marR="0" lvl="1" indent="-285750" algn="l" defTabSz="914400" rtl="0" eaLnBrk="1" fontAlgn="base" latinLnBrk="0" hangingPunct="1">
              <a:lnSpc>
                <a:spcPct val="100000"/>
              </a:lnSpc>
              <a:spcBef>
                <a:spcPct val="20000"/>
              </a:spcBef>
              <a:spcAft>
                <a:spcPct val="0"/>
              </a:spcAft>
              <a:buClrTx/>
              <a:buSzTx/>
              <a:buFontTx/>
              <a:buNone/>
              <a:tabLst/>
              <a:defRPr/>
            </a:pPr>
            <a:endParaRPr kumimoji="0" lang="en-US" altLang="en-US" sz="3000" b="1" i="1" u="none" strike="noStrike" kern="1200" cap="none" spc="0" normalizeH="0" baseline="0" noProof="0" dirty="0">
              <a:ln>
                <a:noFill/>
              </a:ln>
              <a:solidFill>
                <a:prstClr val="white"/>
              </a:solidFill>
              <a:effectLst/>
              <a:uLnTx/>
              <a:uFillTx/>
              <a:latin typeface="Calibri" panose="020F0502020204030204"/>
            </a:endParaRPr>
          </a:p>
          <a:p>
            <a:pPr marL="742950" marR="0" lvl="1" indent="-285750" algn="l" defTabSz="914400" rtl="0" eaLnBrk="1" fontAlgn="base" latinLnBrk="0" hangingPunct="1">
              <a:lnSpc>
                <a:spcPct val="100000"/>
              </a:lnSpc>
              <a:spcBef>
                <a:spcPct val="20000"/>
              </a:spcBef>
              <a:spcAft>
                <a:spcPct val="0"/>
              </a:spcAft>
              <a:buClrTx/>
              <a:buSzTx/>
              <a:buFontTx/>
              <a:buNone/>
              <a:tabLst/>
              <a:defRPr/>
            </a:pPr>
            <a:endParaRPr kumimoji="0" lang="en-US" altLang="en-US" sz="2800" b="1" i="1"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None/>
              <a:tabLst/>
              <a:defRPr/>
            </a:pPr>
            <a:endParaRPr kumimoji="0" lang="en-US" altLang="en-US" sz="3200" b="1" i="1"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996871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nodeType="after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 calcmode="lin" valueType="num">
                                      <p:cBhvr additive="base">
                                        <p:cTn id="12"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8" fill="hold" nodeType="after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 calcmode="lin" valueType="num">
                                      <p:cBhvr additive="base">
                                        <p:cTn id="17" dur="5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8" fill="hold" nodeType="after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 calcmode="lin" valueType="num">
                                      <p:cBhvr additive="base">
                                        <p:cTn id="22" dur="5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par>
                          <p:cTn id="24" fill="hold">
                            <p:stCondLst>
                              <p:cond delay="2000"/>
                            </p:stCondLst>
                            <p:childTnLst>
                              <p:par>
                                <p:cTn id="25" presetID="2" presetClass="entr" presetSubtype="8" fill="hold" nodeType="after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 calcmode="lin" valueType="num">
                                      <p:cBhvr additive="base">
                                        <p:cTn id="27" dur="50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3">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617B7CA-CB8A-45B7-A49A-6F154FC3E410}"/>
              </a:ext>
            </a:extLst>
          </p:cNvPr>
          <p:cNvPicPr>
            <a:picLocks noChangeAspect="1"/>
          </p:cNvPicPr>
          <p:nvPr/>
        </p:nvPicPr>
        <p:blipFill>
          <a:blip r:embed="rId3">
            <a:alphaModFix amt="35000"/>
          </a:blip>
          <a:stretch>
            <a:fillRect/>
          </a:stretch>
        </p:blipFill>
        <p:spPr>
          <a:xfrm>
            <a:off x="0" y="0"/>
            <a:ext cx="12192000" cy="6858000"/>
          </a:xfrm>
          <a:prstGeom prst="rect">
            <a:avLst/>
          </a:prstGeom>
        </p:spPr>
      </p:pic>
      <p:sp>
        <p:nvSpPr>
          <p:cNvPr id="3" name="Rectangle 3">
            <a:extLst>
              <a:ext uri="{FF2B5EF4-FFF2-40B4-BE49-F238E27FC236}">
                <a16:creationId xmlns:a16="http://schemas.microsoft.com/office/drawing/2014/main" id="{8264757E-EC2A-473E-95B9-17209943ED10}"/>
              </a:ext>
            </a:extLst>
          </p:cNvPr>
          <p:cNvSpPr txBox="1">
            <a:spLocks noChangeArrowheads="1"/>
          </p:cNvSpPr>
          <p:nvPr/>
        </p:nvSpPr>
        <p:spPr>
          <a:xfrm>
            <a:off x="76200" y="228600"/>
            <a:ext cx="12115800" cy="6629400"/>
          </a:xfrm>
          <a:prstGeom prst="rect">
            <a:avLst/>
          </a:prstGeom>
        </p:spPr>
        <p:txBody>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ts val="600"/>
              </a:spcBef>
              <a:spcAft>
                <a:spcPct val="0"/>
              </a:spcAft>
              <a:buClrTx/>
              <a:buSzTx/>
              <a:buFontTx/>
              <a:buNone/>
              <a:tabLst/>
              <a:defRPr/>
            </a:pPr>
            <a:r>
              <a:rPr kumimoji="0" lang="en-US" altLang="en-US" sz="4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Arial" panose="020B0604020202020204" pitchFamily="34" charset="0"/>
              </a:rPr>
              <a:t>Importance of following Him and His plan</a:t>
            </a:r>
          </a:p>
          <a:p>
            <a:pPr marL="0" marR="0" lvl="0" indent="0" algn="l" defTabSz="914400" rtl="0" eaLnBrk="1" fontAlgn="base" latinLnBrk="0" hangingPunct="1">
              <a:lnSpc>
                <a:spcPct val="100000"/>
              </a:lnSpc>
              <a:spcBef>
                <a:spcPts val="600"/>
              </a:spcBef>
              <a:spcAft>
                <a:spcPct val="0"/>
              </a:spcAft>
              <a:buClrTx/>
              <a:buSzTx/>
              <a:buFontTx/>
              <a:buNone/>
              <a:tabLst/>
              <a:defRPr/>
            </a:pPr>
            <a:endParaRPr kumimoji="0" lang="en-US" altLang="en-US" sz="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endParaRPr>
          </a:p>
          <a:p>
            <a:pPr marL="0" marR="0" lvl="0" indent="0" algn="l" defTabSz="914400" rtl="0" eaLnBrk="1" fontAlgn="base" latinLnBrk="0" hangingPunct="1">
              <a:lnSpc>
                <a:spcPct val="100000"/>
              </a:lnSpc>
              <a:spcBef>
                <a:spcPts val="600"/>
              </a:spcBef>
              <a:spcAft>
                <a:spcPct val="0"/>
              </a:spcAft>
              <a:buClrTx/>
              <a:buSzTx/>
              <a:buFontTx/>
              <a:buNone/>
              <a:tabLst/>
              <a:defRPr/>
            </a:pPr>
            <a:r>
              <a:rPr kumimoji="0" lang="en-US" altLang="en-US"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Some things man should do:</a:t>
            </a:r>
            <a:r>
              <a:rPr kumimoji="0" lang="en-US" altLang="en-US"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 </a:t>
            </a:r>
          </a:p>
          <a:p>
            <a:pPr marL="0" marR="0" lvl="0" indent="0" algn="l" defTabSz="914400" rtl="0" eaLnBrk="1" fontAlgn="base" latinLnBrk="0" hangingPunct="1">
              <a:lnSpc>
                <a:spcPct val="100000"/>
              </a:lnSpc>
              <a:spcBef>
                <a:spcPts val="600"/>
              </a:spcBef>
              <a:spcAft>
                <a:spcPct val="0"/>
              </a:spcAft>
              <a:buClrTx/>
              <a:buSzTx/>
              <a:buFontTx/>
              <a:buNone/>
              <a:tabLst/>
              <a:defRPr/>
            </a:pPr>
            <a:endParaRPr kumimoji="0" lang="en-US" altLang="en-US" sz="6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endParaRPr>
          </a:p>
          <a:p>
            <a:pPr marL="0" marR="0" lvl="0" indent="0" algn="l" defTabSz="914400" rtl="0" eaLnBrk="1" fontAlgn="base" latinLnBrk="0" hangingPunct="1">
              <a:lnSpc>
                <a:spcPct val="100000"/>
              </a:lnSpc>
              <a:spcBef>
                <a:spcPts val="600"/>
              </a:spcBef>
              <a:spcAft>
                <a:spcPct val="0"/>
              </a:spcAft>
              <a:buClrTx/>
              <a:buSzTx/>
              <a:buFontTx/>
              <a:buNone/>
              <a:tabLst/>
              <a:defRPr/>
            </a:pPr>
            <a:r>
              <a:rPr kumimoji="0" lang="en-US" altLang="en-US" sz="32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1 CORINTHIANS </a:t>
            </a:r>
            <a:r>
              <a:rPr kumimoji="0" lang="en-US" altLang="en-US" sz="32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1:18-21</a:t>
            </a:r>
            <a:r>
              <a:rPr kumimoji="0" lang="en-US" altLang="en-US" sz="32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  </a:t>
            </a: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For the message of the cross is   </a:t>
            </a:r>
          </a:p>
          <a:p>
            <a:pPr marL="0" marR="0" lvl="0" indent="0" algn="l" defTabSz="914400" rtl="0" eaLnBrk="1" fontAlgn="base" latinLnBrk="0" hangingPunct="1">
              <a:lnSpc>
                <a:spcPct val="100000"/>
              </a:lnSpc>
              <a:spcBef>
                <a:spcPts val="0"/>
              </a:spcBef>
              <a:spcAft>
                <a:spcPct val="0"/>
              </a:spcAft>
              <a:buClrTx/>
              <a:buSzTx/>
              <a:buFontTx/>
              <a:buNone/>
              <a:tabLst/>
              <a:defRPr/>
            </a:pP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 foolishness to those who are perishing, but to us who are being  </a:t>
            </a:r>
          </a:p>
          <a:p>
            <a:pPr marL="0" marR="0" lvl="0" indent="0" algn="l" defTabSz="914400" rtl="0" eaLnBrk="1" fontAlgn="base" latinLnBrk="0" hangingPunct="1">
              <a:lnSpc>
                <a:spcPct val="100000"/>
              </a:lnSpc>
              <a:spcBef>
                <a:spcPts val="0"/>
              </a:spcBef>
              <a:spcAft>
                <a:spcPct val="0"/>
              </a:spcAft>
              <a:buClrTx/>
              <a:buSzTx/>
              <a:buFontTx/>
              <a:buNone/>
              <a:tabLst/>
              <a:defRPr/>
            </a:pP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 saved it is the power of God.  For it is written:</a:t>
            </a:r>
            <a:endParaRPr kumimoji="0" lang="en-US" altLang="en-US" sz="6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endParaRPr>
          </a:p>
          <a:p>
            <a:pPr marL="0" marR="0" lvl="0" indent="0" algn="l" defTabSz="914400" rtl="0" eaLnBrk="1" fontAlgn="base" latinLnBrk="0" hangingPunct="1">
              <a:lnSpc>
                <a:spcPct val="100000"/>
              </a:lnSpc>
              <a:spcBef>
                <a:spcPts val="0"/>
              </a:spcBef>
              <a:spcAft>
                <a:spcPct val="0"/>
              </a:spcAft>
              <a:buClrTx/>
              <a:buSzTx/>
              <a:buFontTx/>
              <a:buNone/>
              <a:tabLst/>
              <a:defRPr/>
            </a:pPr>
            <a:endParaRPr kumimoji="0" lang="en-US" altLang="en-US" sz="6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endParaRPr>
          </a:p>
          <a:p>
            <a:pPr marL="0" marR="0" lvl="0" indent="0" algn="l" defTabSz="914400" rtl="0" eaLnBrk="1" fontAlgn="base" latinLnBrk="0" hangingPunct="1">
              <a:lnSpc>
                <a:spcPct val="100000"/>
              </a:lnSpc>
              <a:spcBef>
                <a:spcPts val="0"/>
              </a:spcBef>
              <a:spcAft>
                <a:spcPct val="0"/>
              </a:spcAft>
              <a:buClrTx/>
              <a:buSzTx/>
              <a:buFontTx/>
              <a:buNone/>
              <a:tabLst/>
              <a:defRPr/>
            </a:pPr>
            <a:r>
              <a:rPr kumimoji="0" lang="en-US" altLang="en-US" sz="32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      </a:t>
            </a: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“I will destroy the wisdom of the wise,</a:t>
            </a:r>
          </a:p>
          <a:p>
            <a:pPr marL="0" marR="0" lvl="0" indent="0" algn="l" defTabSz="914400" rtl="0" eaLnBrk="1" fontAlgn="base" latinLnBrk="0" hangingPunct="1">
              <a:lnSpc>
                <a:spcPct val="100000"/>
              </a:lnSpc>
              <a:spcBef>
                <a:spcPts val="0"/>
              </a:spcBef>
              <a:spcAft>
                <a:spcPct val="0"/>
              </a:spcAft>
              <a:buClrTx/>
              <a:buSzTx/>
              <a:buFontTx/>
              <a:buNone/>
              <a:tabLst/>
              <a:defRPr/>
            </a:pP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      And bring to nothing the understanding of the prudent.”</a:t>
            </a:r>
            <a:endParaRPr kumimoji="0" lang="en-US" altLang="en-US" sz="6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endParaRPr>
          </a:p>
          <a:p>
            <a:pPr marL="0" marR="0" lvl="0" indent="0" algn="l" defTabSz="914400" rtl="0" eaLnBrk="1" fontAlgn="base" latinLnBrk="0" hangingPunct="1">
              <a:lnSpc>
                <a:spcPct val="100000"/>
              </a:lnSpc>
              <a:spcBef>
                <a:spcPts val="0"/>
              </a:spcBef>
              <a:spcAft>
                <a:spcPct val="0"/>
              </a:spcAft>
              <a:buClrTx/>
              <a:buSzTx/>
              <a:buFontTx/>
              <a:buNone/>
              <a:tabLst/>
              <a:defRPr/>
            </a:pPr>
            <a:endParaRPr kumimoji="0" lang="en-US" altLang="en-US" sz="6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endParaRPr>
          </a:p>
          <a:p>
            <a:pPr marL="0" marR="0" lvl="0" indent="0" algn="l" defTabSz="914400" rtl="0" eaLnBrk="1" fontAlgn="base" latinLnBrk="0" hangingPunct="1">
              <a:lnSpc>
                <a:spcPct val="100000"/>
              </a:lnSpc>
              <a:spcBef>
                <a:spcPts val="0"/>
              </a:spcBef>
              <a:spcAft>
                <a:spcPct val="0"/>
              </a:spcAft>
              <a:buClrTx/>
              <a:buSzTx/>
              <a:buFontTx/>
              <a:buNone/>
              <a:tabLst/>
              <a:defRPr/>
            </a:pP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Where </a:t>
            </a:r>
            <a:r>
              <a:rPr kumimoji="0" lang="en-US" altLang="en-US" sz="3000" b="0" i="1"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is</a:t>
            </a: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 the wise?  Where </a:t>
            </a:r>
            <a:r>
              <a:rPr kumimoji="0" lang="en-US" altLang="en-US" sz="3000" b="0" i="1"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is</a:t>
            </a: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 the scribe?  Where </a:t>
            </a:r>
            <a:r>
              <a:rPr kumimoji="0" lang="en-US" altLang="en-US" sz="3000" b="0" i="1"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is</a:t>
            </a: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 the disputer of this age?  Has not God made foolish the wisdom of this world?  For since, in the wisdom of God, the world through wisdom did not know God, it pleased God through the foolishness of the message preached to save those who believe.</a:t>
            </a:r>
          </a:p>
          <a:p>
            <a:pPr marL="742950" marR="0" lvl="1" indent="-285750" algn="l" defTabSz="914400" rtl="0" eaLnBrk="1" fontAlgn="base" latinLnBrk="0" hangingPunct="1">
              <a:lnSpc>
                <a:spcPct val="100000"/>
              </a:lnSpc>
              <a:spcBef>
                <a:spcPct val="20000"/>
              </a:spcBef>
              <a:spcAft>
                <a:spcPct val="0"/>
              </a:spcAft>
              <a:buClrTx/>
              <a:buSzTx/>
              <a:buFontTx/>
              <a:buNone/>
              <a:tabLst/>
              <a:defRPr/>
            </a:pPr>
            <a:endParaRPr kumimoji="0" lang="en-US" altLang="en-US" sz="3000" b="1" i="1" u="none" strike="noStrike" kern="1200" cap="none" spc="0" normalizeH="0" baseline="0" noProof="0" dirty="0">
              <a:ln>
                <a:noFill/>
              </a:ln>
              <a:solidFill>
                <a:prstClr val="white"/>
              </a:solidFill>
              <a:effectLst/>
              <a:uLnTx/>
              <a:uFillTx/>
              <a:latin typeface="Calibri" panose="020F0502020204030204"/>
              <a:ea typeface="+mn-ea"/>
              <a:cs typeface="+mn-cs"/>
            </a:endParaRPr>
          </a:p>
          <a:p>
            <a:pPr marL="742950" marR="0" lvl="1" indent="-285750" algn="l" defTabSz="914400" rtl="0" eaLnBrk="1" fontAlgn="base" latinLnBrk="0" hangingPunct="1">
              <a:lnSpc>
                <a:spcPct val="100000"/>
              </a:lnSpc>
              <a:spcBef>
                <a:spcPct val="20000"/>
              </a:spcBef>
              <a:spcAft>
                <a:spcPct val="0"/>
              </a:spcAft>
              <a:buClrTx/>
              <a:buSzTx/>
              <a:buFontTx/>
              <a:buNone/>
              <a:tabLst/>
              <a:defRPr/>
            </a:pPr>
            <a:endParaRPr kumimoji="0" lang="en-US" altLang="en-US" sz="2800" b="1" i="1"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None/>
              <a:tabLst/>
              <a:defRPr/>
            </a:pPr>
            <a:endParaRPr kumimoji="0" lang="en-US" altLang="en-US" sz="3200" b="1" i="1"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269307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nodeType="after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 calcmode="lin" valueType="num">
                                      <p:cBhvr additive="base">
                                        <p:cTn id="12"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8" fill="hold" nodeType="after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 calcmode="lin" valueType="num">
                                      <p:cBhvr additive="base">
                                        <p:cTn id="17" dur="5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53" presetClass="entr" presetSubtype="16" fill="hold" nodeType="afterEffect">
                                  <p:stCondLst>
                                    <p:cond delay="1000"/>
                                  </p:stCondLst>
                                  <p:childTnLst>
                                    <p:set>
                                      <p:cBhvr>
                                        <p:cTn id="21" dur="1" fill="hold">
                                          <p:stCondLst>
                                            <p:cond delay="0"/>
                                          </p:stCondLst>
                                        </p:cTn>
                                        <p:tgtEl>
                                          <p:spTgt spid="3">
                                            <p:txEl>
                                              <p:pRg st="8" end="8"/>
                                            </p:txEl>
                                          </p:spTgt>
                                        </p:tgtEl>
                                        <p:attrNameLst>
                                          <p:attrName>style.visibility</p:attrName>
                                        </p:attrNameLst>
                                      </p:cBhvr>
                                      <p:to>
                                        <p:strVal val="visible"/>
                                      </p:to>
                                    </p:set>
                                    <p:anim calcmode="lin" valueType="num">
                                      <p:cBhvr>
                                        <p:cTn id="22"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24" dur="500"/>
                                        <p:tgtEl>
                                          <p:spTgt spid="3">
                                            <p:txEl>
                                              <p:pRg st="8" end="8"/>
                                            </p:txEl>
                                          </p:spTgt>
                                        </p:tgtEl>
                                      </p:cBhvr>
                                    </p:animEffect>
                                  </p:childTnLst>
                                </p:cTn>
                              </p:par>
                            </p:childTnLst>
                          </p:cTn>
                        </p:par>
                        <p:par>
                          <p:cTn id="25" fill="hold">
                            <p:stCondLst>
                              <p:cond delay="3000"/>
                            </p:stCondLst>
                            <p:childTnLst>
                              <p:par>
                                <p:cTn id="26" presetID="53" presetClass="entr" presetSubtype="16" fill="hold" nodeType="afterEffect">
                                  <p:stCondLst>
                                    <p:cond delay="1000"/>
                                  </p:stCondLst>
                                  <p:childTnLst>
                                    <p:set>
                                      <p:cBhvr>
                                        <p:cTn id="27" dur="1" fill="hold">
                                          <p:stCondLst>
                                            <p:cond delay="0"/>
                                          </p:stCondLst>
                                        </p:cTn>
                                        <p:tgtEl>
                                          <p:spTgt spid="3">
                                            <p:txEl>
                                              <p:pRg st="9" end="9"/>
                                            </p:txEl>
                                          </p:spTgt>
                                        </p:tgtEl>
                                        <p:attrNameLst>
                                          <p:attrName>style.visibility</p:attrName>
                                        </p:attrNameLst>
                                      </p:cBhvr>
                                      <p:to>
                                        <p:strVal val="visible"/>
                                      </p:to>
                                    </p:set>
                                    <p:anim calcmode="lin" valueType="num">
                                      <p:cBhvr>
                                        <p:cTn id="28" dur="500" fill="hold"/>
                                        <p:tgtEl>
                                          <p:spTgt spid="3">
                                            <p:txEl>
                                              <p:pRg st="9" end="9"/>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9" end="9"/>
                                            </p:txEl>
                                          </p:spTgt>
                                        </p:tgtEl>
                                        <p:attrNameLst>
                                          <p:attrName>ppt_h</p:attrName>
                                        </p:attrNameLst>
                                      </p:cBhvr>
                                      <p:tavLst>
                                        <p:tav tm="0">
                                          <p:val>
                                            <p:fltVal val="0"/>
                                          </p:val>
                                        </p:tav>
                                        <p:tav tm="100000">
                                          <p:val>
                                            <p:strVal val="#ppt_h"/>
                                          </p:val>
                                        </p:tav>
                                      </p:tavLst>
                                    </p:anim>
                                    <p:animEffect transition="in" filter="fade">
                                      <p:cBhvr>
                                        <p:cTn id="30" dur="500"/>
                                        <p:tgtEl>
                                          <p:spTgt spid="3">
                                            <p:txEl>
                                              <p:pRg st="9" end="9"/>
                                            </p:txEl>
                                          </p:spTgt>
                                        </p:tgtEl>
                                      </p:cBhvr>
                                    </p:animEffect>
                                  </p:childTnLst>
                                </p:cTn>
                              </p:par>
                            </p:childTnLst>
                          </p:cTn>
                        </p:par>
                        <p:par>
                          <p:cTn id="31" fill="hold">
                            <p:stCondLst>
                              <p:cond delay="4500"/>
                            </p:stCondLst>
                            <p:childTnLst>
                              <p:par>
                                <p:cTn id="32" presetID="2" presetClass="entr" presetSubtype="8" fill="hold" nodeType="afterEffect">
                                  <p:stCondLst>
                                    <p:cond delay="1000"/>
                                  </p:stCondLst>
                                  <p:childTnLst>
                                    <p:set>
                                      <p:cBhvr>
                                        <p:cTn id="33" dur="1" fill="hold">
                                          <p:stCondLst>
                                            <p:cond delay="0"/>
                                          </p:stCondLst>
                                        </p:cTn>
                                        <p:tgtEl>
                                          <p:spTgt spid="3">
                                            <p:txEl>
                                              <p:pRg st="11" end="11"/>
                                            </p:txEl>
                                          </p:spTgt>
                                        </p:tgtEl>
                                        <p:attrNameLst>
                                          <p:attrName>style.visibility</p:attrName>
                                        </p:attrNameLst>
                                      </p:cBhvr>
                                      <p:to>
                                        <p:strVal val="visible"/>
                                      </p:to>
                                    </p:set>
                                    <p:anim calcmode="lin" valueType="num">
                                      <p:cBhvr additive="base">
                                        <p:cTn id="34" dur="500" fill="hold"/>
                                        <p:tgtEl>
                                          <p:spTgt spid="3">
                                            <p:txEl>
                                              <p:pRg st="11" end="11"/>
                                            </p:txEl>
                                          </p:spTgt>
                                        </p:tgtEl>
                                        <p:attrNameLst>
                                          <p:attrName>ppt_x</p:attrName>
                                        </p:attrNameLst>
                                      </p:cBhvr>
                                      <p:tavLst>
                                        <p:tav tm="0">
                                          <p:val>
                                            <p:strVal val="0-#ppt_w/2"/>
                                          </p:val>
                                        </p:tav>
                                        <p:tav tm="100000">
                                          <p:val>
                                            <p:strVal val="#ppt_x"/>
                                          </p:val>
                                        </p:tav>
                                      </p:tavLst>
                                    </p:anim>
                                    <p:anim calcmode="lin" valueType="num">
                                      <p:cBhvr additive="base">
                                        <p:cTn id="35" dur="500" fill="hold"/>
                                        <p:tgtEl>
                                          <p:spTgt spid="3">
                                            <p:txEl>
                                              <p:pRg st="11" end="1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617B7CA-CB8A-45B7-A49A-6F154FC3E410}"/>
              </a:ext>
            </a:extLst>
          </p:cNvPr>
          <p:cNvPicPr>
            <a:picLocks noChangeAspect="1"/>
          </p:cNvPicPr>
          <p:nvPr/>
        </p:nvPicPr>
        <p:blipFill>
          <a:blip r:embed="rId2">
            <a:alphaModFix amt="35000"/>
          </a:blip>
          <a:stretch>
            <a:fillRect/>
          </a:stretch>
        </p:blipFill>
        <p:spPr>
          <a:xfrm>
            <a:off x="0" y="0"/>
            <a:ext cx="12192000" cy="6858000"/>
          </a:xfrm>
          <a:prstGeom prst="rect">
            <a:avLst/>
          </a:prstGeom>
        </p:spPr>
      </p:pic>
      <p:sp>
        <p:nvSpPr>
          <p:cNvPr id="3" name="Rectangle 3">
            <a:extLst>
              <a:ext uri="{FF2B5EF4-FFF2-40B4-BE49-F238E27FC236}">
                <a16:creationId xmlns:a16="http://schemas.microsoft.com/office/drawing/2014/main" id="{8264757E-EC2A-473E-95B9-17209943ED10}"/>
              </a:ext>
            </a:extLst>
          </p:cNvPr>
          <p:cNvSpPr txBox="1">
            <a:spLocks noChangeArrowheads="1"/>
          </p:cNvSpPr>
          <p:nvPr/>
        </p:nvSpPr>
        <p:spPr>
          <a:xfrm>
            <a:off x="76200" y="228600"/>
            <a:ext cx="12115800" cy="6629400"/>
          </a:xfrm>
          <a:prstGeom prst="rect">
            <a:avLst/>
          </a:prstGeom>
        </p:spPr>
        <p:txBody>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ts val="600"/>
              </a:spcBef>
              <a:spcAft>
                <a:spcPct val="0"/>
              </a:spcAft>
              <a:buClrTx/>
              <a:buSzTx/>
              <a:buFontTx/>
              <a:buNone/>
              <a:tabLst/>
              <a:defRPr/>
            </a:pPr>
            <a:r>
              <a:rPr kumimoji="0" lang="en-US" altLang="en-US" sz="4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Arial" panose="020B0604020202020204" pitchFamily="34" charset="0"/>
              </a:rPr>
              <a:t>Importance of following Him and His plan</a:t>
            </a:r>
          </a:p>
          <a:p>
            <a:pPr marL="0" marR="0" lvl="0" indent="0" algn="l" defTabSz="914400" rtl="0" eaLnBrk="1" fontAlgn="base" latinLnBrk="0" hangingPunct="1">
              <a:lnSpc>
                <a:spcPct val="100000"/>
              </a:lnSpc>
              <a:spcBef>
                <a:spcPts val="600"/>
              </a:spcBef>
              <a:spcAft>
                <a:spcPct val="0"/>
              </a:spcAft>
              <a:buClrTx/>
              <a:buSzTx/>
              <a:buFontTx/>
              <a:buNone/>
              <a:tabLst/>
              <a:defRPr/>
            </a:pPr>
            <a:endParaRPr kumimoji="0" lang="en-US" altLang="en-US" sz="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endParaRPr>
          </a:p>
          <a:p>
            <a:pPr marL="0" marR="0" lvl="0" indent="0" algn="l" defTabSz="914400" rtl="0" eaLnBrk="1" fontAlgn="base" latinLnBrk="0" hangingPunct="1">
              <a:lnSpc>
                <a:spcPct val="100000"/>
              </a:lnSpc>
              <a:spcBef>
                <a:spcPts val="600"/>
              </a:spcBef>
              <a:spcAft>
                <a:spcPct val="0"/>
              </a:spcAft>
              <a:buClrTx/>
              <a:buSzTx/>
              <a:buFontTx/>
              <a:buNone/>
              <a:tabLst/>
              <a:defRPr/>
            </a:pPr>
            <a:r>
              <a:rPr kumimoji="0" lang="en-US" altLang="en-US"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Some things man should do:</a:t>
            </a:r>
            <a:r>
              <a:rPr kumimoji="0" lang="en-US" altLang="en-US"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 </a:t>
            </a:r>
          </a:p>
          <a:p>
            <a:pPr marL="0" marR="0" lvl="0" indent="0" algn="l" defTabSz="914400" rtl="0" eaLnBrk="1" fontAlgn="base" latinLnBrk="0" hangingPunct="1">
              <a:lnSpc>
                <a:spcPct val="100000"/>
              </a:lnSpc>
              <a:spcBef>
                <a:spcPts val="600"/>
              </a:spcBef>
              <a:spcAft>
                <a:spcPct val="0"/>
              </a:spcAft>
              <a:buClrTx/>
              <a:buSzTx/>
              <a:buFontTx/>
              <a:buNone/>
              <a:tabLst/>
              <a:defRPr/>
            </a:pPr>
            <a:endParaRPr kumimoji="0" lang="en-US" altLang="en-US" sz="6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endParaRPr>
          </a:p>
          <a:p>
            <a:pPr marL="0" marR="0" lvl="0" indent="0" algn="l" defTabSz="914400" rtl="0" eaLnBrk="1" fontAlgn="base" latinLnBrk="0" hangingPunct="1">
              <a:lnSpc>
                <a:spcPct val="100000"/>
              </a:lnSpc>
              <a:spcBef>
                <a:spcPts val="600"/>
              </a:spcBef>
              <a:spcAft>
                <a:spcPct val="0"/>
              </a:spcAft>
              <a:buClrTx/>
              <a:buSzTx/>
              <a:buFontTx/>
              <a:buNone/>
              <a:tabLst/>
              <a:defRPr/>
            </a:pPr>
            <a:r>
              <a:rPr kumimoji="0" lang="en-US" altLang="en-US" sz="32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ACTS </a:t>
            </a:r>
            <a:r>
              <a:rPr kumimoji="0" lang="en-US" altLang="en-US" sz="32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2:36-41</a:t>
            </a:r>
            <a:r>
              <a:rPr kumimoji="0" lang="en-US" altLang="en-US" sz="32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  </a:t>
            </a:r>
          </a:p>
          <a:p>
            <a:pPr marL="0" marR="0" lvl="0" indent="0" algn="l" defTabSz="914400" rtl="0" eaLnBrk="1" fontAlgn="base" latinLnBrk="0" hangingPunct="1">
              <a:lnSpc>
                <a:spcPct val="100000"/>
              </a:lnSpc>
              <a:spcBef>
                <a:spcPts val="600"/>
              </a:spcBef>
              <a:spcAft>
                <a:spcPct val="0"/>
              </a:spcAft>
              <a:buClrTx/>
              <a:buSzTx/>
              <a:buFontTx/>
              <a:buNone/>
              <a:tabLst/>
              <a:defRPr/>
            </a:pPr>
            <a:r>
              <a:rPr lang="en-US" altLang="en-US" dirty="0">
                <a:solidFill>
                  <a:prstClr val="white"/>
                </a:solidFill>
                <a:effectLst>
                  <a:outerShdw blurRad="38100" dist="38100" dir="2700000" algn="tl">
                    <a:srgbClr val="000000">
                      <a:alpha val="43137"/>
                    </a:srgbClr>
                  </a:outerShdw>
                </a:effectLst>
                <a:latin typeface="Avenir Next LT Pro" panose="020B0504020202020204" pitchFamily="34" charset="0"/>
              </a:rPr>
              <a:t>    </a:t>
            </a: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“Therefore let all the house of Israel know</a:t>
            </a:r>
            <a:r>
              <a:rPr kumimoji="0" lang="en-US" altLang="en-US" sz="3000" b="0" i="0" u="none" strike="noStrike" kern="1200" cap="none" spc="0" normalizeH="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 </a:t>
            </a: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assuredly that God has made this Jesus, whom you crucified, both L</a:t>
            </a:r>
            <a:r>
              <a:rPr kumimoji="0" lang="en-US" altLang="en-US" sz="24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ORD</a:t>
            </a: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 and Christ.”</a:t>
            </a:r>
          </a:p>
          <a:p>
            <a:pPr marL="0" marR="0" lvl="0" indent="0" algn="l" defTabSz="914400" rtl="0" eaLnBrk="1" fontAlgn="base" latinLnBrk="0" hangingPunct="1">
              <a:lnSpc>
                <a:spcPct val="100000"/>
              </a:lnSpc>
              <a:spcBef>
                <a:spcPts val="600"/>
              </a:spcBef>
              <a:spcAft>
                <a:spcPct val="0"/>
              </a:spcAft>
              <a:buClrTx/>
              <a:buSzTx/>
              <a:buFontTx/>
              <a:buNone/>
              <a:tabLst/>
              <a:defRPr/>
            </a:pPr>
            <a:endParaRPr kumimoji="0" lang="en-US" altLang="en-US" sz="6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endParaRPr>
          </a:p>
          <a:p>
            <a:pPr marL="0" marR="0" lvl="0" indent="0" algn="l" defTabSz="914400" rtl="0" eaLnBrk="1" fontAlgn="base" latinLnBrk="0" hangingPunct="1">
              <a:lnSpc>
                <a:spcPct val="100000"/>
              </a:lnSpc>
              <a:spcBef>
                <a:spcPts val="600"/>
              </a:spcBef>
              <a:spcAft>
                <a:spcPct val="0"/>
              </a:spcAft>
              <a:buClrTx/>
              <a:buSzTx/>
              <a:buFontTx/>
              <a:buNone/>
              <a:tabLst/>
              <a:defRPr/>
            </a:pP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    Now when they heard </a:t>
            </a:r>
            <a:r>
              <a:rPr kumimoji="0" lang="en-US" altLang="en-US" sz="3000" b="0" i="1"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this</a:t>
            </a: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 they were cut to the heart, and said to  </a:t>
            </a:r>
          </a:p>
          <a:p>
            <a:pPr marL="0" marR="0" lvl="0" indent="0" algn="l" defTabSz="914400" rtl="0" eaLnBrk="1" fontAlgn="base" latinLnBrk="0" hangingPunct="1">
              <a:lnSpc>
                <a:spcPct val="100000"/>
              </a:lnSpc>
              <a:spcBef>
                <a:spcPts val="0"/>
              </a:spcBef>
              <a:spcAft>
                <a:spcPct val="0"/>
              </a:spcAft>
              <a:buClrTx/>
              <a:buSzTx/>
              <a:buFontTx/>
              <a:buNone/>
              <a:tabLst/>
              <a:defRPr/>
            </a:pP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Peter and the rest of the apostles, “Men </a:t>
            </a:r>
            <a:r>
              <a:rPr kumimoji="0" lang="en-US" altLang="en-US" sz="3000" b="0" i="1"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and</a:t>
            </a: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 brethren, what shall we  </a:t>
            </a:r>
          </a:p>
          <a:p>
            <a:pPr marL="0" marR="0" lvl="0" indent="0" algn="l" defTabSz="914400" rtl="0" eaLnBrk="1" fontAlgn="base" latinLnBrk="0" hangingPunct="1">
              <a:lnSpc>
                <a:spcPct val="100000"/>
              </a:lnSpc>
              <a:spcBef>
                <a:spcPts val="0"/>
              </a:spcBef>
              <a:spcAft>
                <a:spcPct val="0"/>
              </a:spcAft>
              <a:buClrTx/>
              <a:buSzTx/>
              <a:buFontTx/>
              <a:buNone/>
              <a:tabLst/>
              <a:defRPr/>
            </a:pP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do?”</a:t>
            </a:r>
          </a:p>
          <a:p>
            <a:pPr marL="0" marR="0" lvl="0" indent="0" algn="l" defTabSz="914400" rtl="0" eaLnBrk="1" fontAlgn="base" latinLnBrk="0" hangingPunct="1">
              <a:lnSpc>
                <a:spcPct val="100000"/>
              </a:lnSpc>
              <a:spcBef>
                <a:spcPts val="600"/>
              </a:spcBef>
              <a:spcAft>
                <a:spcPct val="0"/>
              </a:spcAft>
              <a:buClrTx/>
              <a:buSzTx/>
              <a:buFontTx/>
              <a:buNone/>
              <a:tabLst/>
              <a:defRPr/>
            </a:pPr>
            <a:endParaRPr kumimoji="0" lang="en-US" altLang="en-US" sz="3000" b="1" i="1" u="none" strike="noStrike" kern="1200" cap="none" spc="0" normalizeH="0" baseline="0" noProof="0" dirty="0">
              <a:ln>
                <a:noFill/>
              </a:ln>
              <a:solidFill>
                <a:prstClr val="white"/>
              </a:solidFill>
              <a:effectLst/>
              <a:uLnTx/>
              <a:uFillTx/>
              <a:latin typeface="Calibri" panose="020F0502020204030204"/>
              <a:ea typeface="+mn-ea"/>
              <a:cs typeface="+mn-cs"/>
            </a:endParaRPr>
          </a:p>
          <a:p>
            <a:pPr marL="742950" marR="0" lvl="1" indent="-285750" algn="l" defTabSz="914400" rtl="0" eaLnBrk="1" fontAlgn="base" latinLnBrk="0" hangingPunct="1">
              <a:lnSpc>
                <a:spcPct val="100000"/>
              </a:lnSpc>
              <a:spcBef>
                <a:spcPct val="20000"/>
              </a:spcBef>
              <a:spcAft>
                <a:spcPct val="0"/>
              </a:spcAft>
              <a:buClrTx/>
              <a:buSzTx/>
              <a:buFontTx/>
              <a:buNone/>
              <a:tabLst/>
              <a:defRPr/>
            </a:pPr>
            <a:endParaRPr kumimoji="0" lang="en-US" altLang="en-US" sz="2800" b="1" i="1"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None/>
              <a:tabLst/>
              <a:defRPr/>
            </a:pPr>
            <a:endParaRPr kumimoji="0" lang="en-US" altLang="en-US" sz="3200" b="1" i="1"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042150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anim calcmode="lin" valueType="num">
                                      <p:cBhvr additive="base">
                                        <p:cTn id="11"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8" fill="hold" nodeType="afterEffect">
                                  <p:stCondLst>
                                    <p:cond delay="0"/>
                                  </p:stCondLst>
                                  <p:childTnLst>
                                    <p:set>
                                      <p:cBhvr>
                                        <p:cTn id="15" dur="1" fill="hold">
                                          <p:stCondLst>
                                            <p:cond delay="0"/>
                                          </p:stCondLst>
                                        </p:cTn>
                                        <p:tgtEl>
                                          <p:spTgt spid="3">
                                            <p:txEl>
                                              <p:pRg st="7" end="7"/>
                                            </p:txEl>
                                          </p:spTgt>
                                        </p:tgtEl>
                                        <p:attrNameLst>
                                          <p:attrName>style.visibility</p:attrName>
                                        </p:attrNameLst>
                                      </p:cBhvr>
                                      <p:to>
                                        <p:strVal val="visible"/>
                                      </p:to>
                                    </p:set>
                                    <p:anim calcmode="lin" valueType="num">
                                      <p:cBhvr additive="base">
                                        <p:cTn id="16" dur="5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17" dur="5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par>
                          <p:cTn id="18" fill="hold">
                            <p:stCondLst>
                              <p:cond delay="1000"/>
                            </p:stCondLst>
                            <p:childTnLst>
                              <p:par>
                                <p:cTn id="19" presetID="2" presetClass="entr" presetSubtype="8" fill="hold" nodeType="after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anim calcmode="lin" valueType="num">
                                      <p:cBhvr additive="base">
                                        <p:cTn id="21" dur="50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3">
                                            <p:txEl>
                                              <p:pRg st="8" end="8"/>
                                            </p:txEl>
                                          </p:spTgt>
                                        </p:tgtEl>
                                        <p:attrNameLst>
                                          <p:attrName>ppt_y</p:attrName>
                                        </p:attrNameLst>
                                      </p:cBhvr>
                                      <p:tavLst>
                                        <p:tav tm="0">
                                          <p:val>
                                            <p:strVal val="#ppt_y"/>
                                          </p:val>
                                        </p:tav>
                                        <p:tav tm="100000">
                                          <p:val>
                                            <p:strVal val="#ppt_y"/>
                                          </p:val>
                                        </p:tav>
                                      </p:tavLst>
                                    </p:anim>
                                  </p:childTnLst>
                                </p:cTn>
                              </p:par>
                            </p:childTnLst>
                          </p:cTn>
                        </p:par>
                        <p:par>
                          <p:cTn id="23" fill="hold">
                            <p:stCondLst>
                              <p:cond delay="1500"/>
                            </p:stCondLst>
                            <p:childTnLst>
                              <p:par>
                                <p:cTn id="24" presetID="2" presetClass="entr" presetSubtype="8" fill="hold" nodeType="afterEffect">
                                  <p:stCondLst>
                                    <p:cond delay="0"/>
                                  </p:stCondLst>
                                  <p:childTnLst>
                                    <p:set>
                                      <p:cBhvr>
                                        <p:cTn id="25" dur="1" fill="hold">
                                          <p:stCondLst>
                                            <p:cond delay="0"/>
                                          </p:stCondLst>
                                        </p:cTn>
                                        <p:tgtEl>
                                          <p:spTgt spid="3">
                                            <p:txEl>
                                              <p:pRg st="9" end="9"/>
                                            </p:txEl>
                                          </p:spTgt>
                                        </p:tgtEl>
                                        <p:attrNameLst>
                                          <p:attrName>style.visibility</p:attrName>
                                        </p:attrNameLst>
                                      </p:cBhvr>
                                      <p:to>
                                        <p:strVal val="visible"/>
                                      </p:to>
                                    </p:set>
                                    <p:anim calcmode="lin" valueType="num">
                                      <p:cBhvr additive="base">
                                        <p:cTn id="26" dur="500" fill="hold"/>
                                        <p:tgtEl>
                                          <p:spTgt spid="3">
                                            <p:txEl>
                                              <p:pRg st="9" end="9"/>
                                            </p:txEl>
                                          </p:spTgt>
                                        </p:tgtEl>
                                        <p:attrNameLst>
                                          <p:attrName>ppt_x</p:attrName>
                                        </p:attrNameLst>
                                      </p:cBhvr>
                                      <p:tavLst>
                                        <p:tav tm="0">
                                          <p:val>
                                            <p:strVal val="0-#ppt_w/2"/>
                                          </p:val>
                                        </p:tav>
                                        <p:tav tm="100000">
                                          <p:val>
                                            <p:strVal val="#ppt_x"/>
                                          </p:val>
                                        </p:tav>
                                      </p:tavLst>
                                    </p:anim>
                                    <p:anim calcmode="lin" valueType="num">
                                      <p:cBhvr additive="base">
                                        <p:cTn id="27" dur="500" fill="hold"/>
                                        <p:tgtEl>
                                          <p:spTgt spid="3">
                                            <p:txEl>
                                              <p:pRg st="9" end="9"/>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617B7CA-CB8A-45B7-A49A-6F154FC3E410}"/>
              </a:ext>
            </a:extLst>
          </p:cNvPr>
          <p:cNvPicPr>
            <a:picLocks noChangeAspect="1"/>
          </p:cNvPicPr>
          <p:nvPr/>
        </p:nvPicPr>
        <p:blipFill>
          <a:blip r:embed="rId3">
            <a:alphaModFix amt="35000"/>
          </a:blip>
          <a:stretch>
            <a:fillRect/>
          </a:stretch>
        </p:blipFill>
        <p:spPr>
          <a:xfrm>
            <a:off x="0" y="0"/>
            <a:ext cx="12192000" cy="6858000"/>
          </a:xfrm>
          <a:prstGeom prst="rect">
            <a:avLst/>
          </a:prstGeom>
        </p:spPr>
      </p:pic>
      <p:sp>
        <p:nvSpPr>
          <p:cNvPr id="3" name="Rectangle 3">
            <a:extLst>
              <a:ext uri="{FF2B5EF4-FFF2-40B4-BE49-F238E27FC236}">
                <a16:creationId xmlns:a16="http://schemas.microsoft.com/office/drawing/2014/main" id="{8264757E-EC2A-473E-95B9-17209943ED10}"/>
              </a:ext>
            </a:extLst>
          </p:cNvPr>
          <p:cNvSpPr txBox="1">
            <a:spLocks noChangeArrowheads="1"/>
          </p:cNvSpPr>
          <p:nvPr/>
        </p:nvSpPr>
        <p:spPr>
          <a:xfrm>
            <a:off x="76200" y="228600"/>
            <a:ext cx="12115800" cy="6629400"/>
          </a:xfrm>
          <a:prstGeom prst="rect">
            <a:avLst/>
          </a:prstGeom>
        </p:spPr>
        <p:txBody>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ts val="600"/>
              </a:spcBef>
              <a:spcAft>
                <a:spcPct val="0"/>
              </a:spcAft>
              <a:buClrTx/>
              <a:buSzTx/>
              <a:buFontTx/>
              <a:buNone/>
              <a:tabLst/>
              <a:defRPr/>
            </a:pPr>
            <a:r>
              <a:rPr kumimoji="0" lang="en-US" altLang="en-US" sz="4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Arial" panose="020B0604020202020204" pitchFamily="34" charset="0"/>
              </a:rPr>
              <a:t>Importance of following Him and His plan</a:t>
            </a:r>
          </a:p>
          <a:p>
            <a:pPr marL="0" marR="0" lvl="0" indent="0" algn="l" defTabSz="914400" rtl="0" eaLnBrk="1" fontAlgn="base" latinLnBrk="0" hangingPunct="1">
              <a:lnSpc>
                <a:spcPct val="100000"/>
              </a:lnSpc>
              <a:spcBef>
                <a:spcPts val="600"/>
              </a:spcBef>
              <a:spcAft>
                <a:spcPct val="0"/>
              </a:spcAft>
              <a:buClrTx/>
              <a:buSzTx/>
              <a:buFontTx/>
              <a:buNone/>
              <a:tabLst/>
              <a:defRPr/>
            </a:pPr>
            <a:endParaRPr kumimoji="0" lang="en-US" altLang="en-US" sz="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endParaRPr>
          </a:p>
          <a:p>
            <a:pPr marL="0" marR="0" lvl="0" indent="0" algn="l" defTabSz="914400" rtl="0" eaLnBrk="1" fontAlgn="base" latinLnBrk="0" hangingPunct="1">
              <a:lnSpc>
                <a:spcPct val="100000"/>
              </a:lnSpc>
              <a:spcBef>
                <a:spcPts val="600"/>
              </a:spcBef>
              <a:spcAft>
                <a:spcPct val="0"/>
              </a:spcAft>
              <a:buClrTx/>
              <a:buSzTx/>
              <a:buFontTx/>
              <a:buNone/>
              <a:tabLst/>
              <a:defRPr/>
            </a:pPr>
            <a:r>
              <a:rPr kumimoji="0" lang="en-US" altLang="en-US"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Some things man should do:</a:t>
            </a:r>
            <a:r>
              <a:rPr kumimoji="0" lang="en-US" altLang="en-US"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 </a:t>
            </a:r>
          </a:p>
          <a:p>
            <a:pPr marL="0" marR="0" lvl="0" indent="0" algn="l" defTabSz="914400" rtl="0" eaLnBrk="1" fontAlgn="base" latinLnBrk="0" hangingPunct="1">
              <a:lnSpc>
                <a:spcPct val="100000"/>
              </a:lnSpc>
              <a:spcBef>
                <a:spcPts val="600"/>
              </a:spcBef>
              <a:spcAft>
                <a:spcPct val="0"/>
              </a:spcAft>
              <a:buClrTx/>
              <a:buSzTx/>
              <a:buFontTx/>
              <a:buNone/>
              <a:tabLst/>
              <a:defRPr/>
            </a:pPr>
            <a:endParaRPr kumimoji="0" lang="en-US" altLang="en-US" sz="6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endParaRPr>
          </a:p>
          <a:p>
            <a:pPr marL="0" marR="0" lvl="0" indent="0" algn="l" defTabSz="914400" rtl="0" eaLnBrk="1" fontAlgn="base" latinLnBrk="0" hangingPunct="1">
              <a:lnSpc>
                <a:spcPct val="100000"/>
              </a:lnSpc>
              <a:spcBef>
                <a:spcPts val="600"/>
              </a:spcBef>
              <a:spcAft>
                <a:spcPct val="0"/>
              </a:spcAft>
              <a:buClrTx/>
              <a:buSzTx/>
              <a:buFontTx/>
              <a:buNone/>
              <a:tabLst/>
              <a:defRPr/>
            </a:pPr>
            <a:r>
              <a:rPr kumimoji="0" lang="en-US" altLang="en-US" sz="32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ACTS </a:t>
            </a:r>
            <a:r>
              <a:rPr kumimoji="0" lang="en-US" altLang="en-US" sz="32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2:36-41</a:t>
            </a:r>
            <a:r>
              <a:rPr kumimoji="0" lang="en-US" altLang="en-US" sz="32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 </a:t>
            </a:r>
            <a:r>
              <a:rPr kumimoji="0" lang="en-US" altLang="en-US" sz="2800" b="0" i="1"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(cont.)</a:t>
            </a:r>
            <a:r>
              <a:rPr kumimoji="0" lang="en-US" altLang="en-US" sz="32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 </a:t>
            </a:r>
            <a:r>
              <a:rPr lang="en-US" altLang="en-US" dirty="0">
                <a:solidFill>
                  <a:prstClr val="white"/>
                </a:solidFill>
                <a:effectLst>
                  <a:outerShdw blurRad="38100" dist="38100" dir="2700000" algn="tl">
                    <a:srgbClr val="000000">
                      <a:alpha val="43137"/>
                    </a:srgbClr>
                  </a:outerShdw>
                </a:effectLst>
                <a:latin typeface="Avenir Next LT Pro" panose="020B0504020202020204" pitchFamily="34" charset="0"/>
              </a:rPr>
              <a:t> </a:t>
            </a: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Then Peter said to them, “Repent, and let every one of you be baptized in the name of Jesus Christ for the remission of sins; and you shall receive the gift of the Holy Spirit. For the promise is to you and to your children, and to all who are afar off, as many as the L</a:t>
            </a:r>
            <a:r>
              <a:rPr kumimoji="0" lang="en-US" altLang="en-US" sz="24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ORD</a:t>
            </a: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 our God will call.”</a:t>
            </a:r>
          </a:p>
          <a:p>
            <a:pPr marL="0" marR="0" lvl="0" indent="0" algn="l" defTabSz="914400" rtl="0" eaLnBrk="1" fontAlgn="base" latinLnBrk="0" hangingPunct="1">
              <a:lnSpc>
                <a:spcPct val="100000"/>
              </a:lnSpc>
              <a:spcBef>
                <a:spcPts val="600"/>
              </a:spcBef>
              <a:spcAft>
                <a:spcPct val="0"/>
              </a:spcAft>
              <a:buClrTx/>
              <a:buSzTx/>
              <a:buFontTx/>
              <a:buNone/>
              <a:tabLst/>
              <a:defRPr/>
            </a:pPr>
            <a:endParaRPr kumimoji="0" lang="en-US" altLang="en-US" sz="6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endParaRPr>
          </a:p>
          <a:p>
            <a:pPr marL="0" marR="0" lvl="0" indent="0" algn="l" defTabSz="914400" rtl="0" eaLnBrk="1" fontAlgn="base" latinLnBrk="0" hangingPunct="1">
              <a:lnSpc>
                <a:spcPct val="100000"/>
              </a:lnSpc>
              <a:spcBef>
                <a:spcPts val="0"/>
              </a:spcBef>
              <a:spcAft>
                <a:spcPct val="0"/>
              </a:spcAft>
              <a:buClrTx/>
              <a:buSzTx/>
              <a:buFontTx/>
              <a:buNone/>
              <a:tabLst/>
              <a:defRPr/>
            </a:pP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    And with many other words he testified and exhorted them, saying, “Be saved from this perverse generation.”  Then those who gladly received his word were baptized; and that day about three thousand souls were added to </a:t>
            </a:r>
            <a:r>
              <a:rPr kumimoji="0" lang="en-US" altLang="en-US" sz="3000" b="0" i="1"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them</a:t>
            </a: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a:t>
            </a:r>
          </a:p>
          <a:p>
            <a:pPr marL="0" marR="0" lvl="0" indent="0" algn="l" defTabSz="914400" rtl="0" eaLnBrk="1" fontAlgn="base" latinLnBrk="0" hangingPunct="1">
              <a:lnSpc>
                <a:spcPct val="100000"/>
              </a:lnSpc>
              <a:spcBef>
                <a:spcPts val="600"/>
              </a:spcBef>
              <a:spcAft>
                <a:spcPct val="0"/>
              </a:spcAft>
              <a:buClrTx/>
              <a:buSzTx/>
              <a:buFontTx/>
              <a:buNone/>
              <a:tabLst/>
              <a:defRPr/>
            </a:pPr>
            <a:endParaRPr kumimoji="0" lang="en-US" altLang="en-US" sz="3000" b="1" i="1" u="none" strike="noStrike" kern="1200" cap="none" spc="0" normalizeH="0" baseline="0" noProof="0" dirty="0">
              <a:ln>
                <a:noFill/>
              </a:ln>
              <a:solidFill>
                <a:prstClr val="white"/>
              </a:solidFill>
              <a:effectLst/>
              <a:uLnTx/>
              <a:uFillTx/>
              <a:latin typeface="Calibri" panose="020F0502020204030204"/>
              <a:ea typeface="+mn-ea"/>
              <a:cs typeface="+mn-cs"/>
            </a:endParaRPr>
          </a:p>
          <a:p>
            <a:pPr marL="742950" marR="0" lvl="1" indent="-285750" algn="l" defTabSz="914400" rtl="0" eaLnBrk="1" fontAlgn="base" latinLnBrk="0" hangingPunct="1">
              <a:lnSpc>
                <a:spcPct val="100000"/>
              </a:lnSpc>
              <a:spcBef>
                <a:spcPct val="20000"/>
              </a:spcBef>
              <a:spcAft>
                <a:spcPct val="0"/>
              </a:spcAft>
              <a:buClrTx/>
              <a:buSzTx/>
              <a:buFontTx/>
              <a:buNone/>
              <a:tabLst/>
              <a:defRPr/>
            </a:pPr>
            <a:endParaRPr kumimoji="0" lang="en-US" altLang="en-US" sz="2800" b="1" i="1"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None/>
              <a:tabLst/>
              <a:defRPr/>
            </a:pPr>
            <a:endParaRPr kumimoji="0" lang="en-US" altLang="en-US" sz="3200" b="1" i="1"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9942801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Word"/>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617B7CA-CB8A-45B7-A49A-6F154FC3E410}"/>
              </a:ext>
            </a:extLst>
          </p:cNvPr>
          <p:cNvPicPr>
            <a:picLocks noChangeAspect="1"/>
          </p:cNvPicPr>
          <p:nvPr/>
        </p:nvPicPr>
        <p:blipFill>
          <a:blip r:embed="rId3">
            <a:alphaModFix amt="35000"/>
          </a:blip>
          <a:stretch>
            <a:fillRect/>
          </a:stretch>
        </p:blipFill>
        <p:spPr>
          <a:xfrm>
            <a:off x="0" y="0"/>
            <a:ext cx="12192000" cy="6858000"/>
          </a:xfrm>
          <a:prstGeom prst="rect">
            <a:avLst/>
          </a:prstGeom>
        </p:spPr>
      </p:pic>
      <p:sp>
        <p:nvSpPr>
          <p:cNvPr id="3" name="Rectangle 3">
            <a:extLst>
              <a:ext uri="{FF2B5EF4-FFF2-40B4-BE49-F238E27FC236}">
                <a16:creationId xmlns:a16="http://schemas.microsoft.com/office/drawing/2014/main" id="{8264757E-EC2A-473E-95B9-17209943ED10}"/>
              </a:ext>
            </a:extLst>
          </p:cNvPr>
          <p:cNvSpPr txBox="1">
            <a:spLocks noChangeArrowheads="1"/>
          </p:cNvSpPr>
          <p:nvPr/>
        </p:nvSpPr>
        <p:spPr>
          <a:xfrm>
            <a:off x="76200" y="228600"/>
            <a:ext cx="12115800" cy="6629400"/>
          </a:xfrm>
          <a:prstGeom prst="rect">
            <a:avLst/>
          </a:prstGeom>
        </p:spPr>
        <p:txBody>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ts val="600"/>
              </a:spcBef>
              <a:spcAft>
                <a:spcPct val="0"/>
              </a:spcAft>
              <a:buClrTx/>
              <a:buSzTx/>
              <a:buFontTx/>
              <a:buNone/>
              <a:tabLst/>
              <a:defRPr/>
            </a:pPr>
            <a:r>
              <a:rPr kumimoji="0" lang="en-US" altLang="en-US" sz="4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Arial" panose="020B0604020202020204" pitchFamily="34" charset="0"/>
              </a:rPr>
              <a:t>Importance of following Him and His plan</a:t>
            </a:r>
          </a:p>
          <a:p>
            <a:pPr marL="0" marR="0" lvl="0" indent="0" algn="l" defTabSz="914400" rtl="0" eaLnBrk="1" fontAlgn="base" latinLnBrk="0" hangingPunct="1">
              <a:lnSpc>
                <a:spcPct val="100000"/>
              </a:lnSpc>
              <a:spcBef>
                <a:spcPts val="600"/>
              </a:spcBef>
              <a:spcAft>
                <a:spcPct val="0"/>
              </a:spcAft>
              <a:buClrTx/>
              <a:buSzTx/>
              <a:buFontTx/>
              <a:buNone/>
              <a:tabLst/>
              <a:defRPr/>
            </a:pPr>
            <a:endParaRPr kumimoji="0" lang="en-US" altLang="en-US" sz="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endParaRPr>
          </a:p>
          <a:p>
            <a:pPr marL="0" marR="0" lvl="0" indent="0" algn="l" defTabSz="914400" rtl="0" eaLnBrk="1" fontAlgn="base" latinLnBrk="0" hangingPunct="1">
              <a:lnSpc>
                <a:spcPct val="100000"/>
              </a:lnSpc>
              <a:spcBef>
                <a:spcPts val="600"/>
              </a:spcBef>
              <a:spcAft>
                <a:spcPct val="0"/>
              </a:spcAft>
              <a:buClrTx/>
              <a:buSzTx/>
              <a:buFontTx/>
              <a:buNone/>
              <a:tabLst/>
              <a:defRPr/>
            </a:pPr>
            <a:r>
              <a:rPr kumimoji="0" lang="en-US" altLang="en-US"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Some things man should do:</a:t>
            </a:r>
            <a:r>
              <a:rPr kumimoji="0" lang="en-US" altLang="en-US"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 </a:t>
            </a:r>
          </a:p>
          <a:p>
            <a:pPr marL="0" marR="0" lvl="0" indent="0" algn="l" defTabSz="914400" rtl="0" eaLnBrk="1" fontAlgn="base" latinLnBrk="0" hangingPunct="1">
              <a:lnSpc>
                <a:spcPct val="100000"/>
              </a:lnSpc>
              <a:spcBef>
                <a:spcPts val="600"/>
              </a:spcBef>
              <a:spcAft>
                <a:spcPct val="0"/>
              </a:spcAft>
              <a:buClrTx/>
              <a:buSzTx/>
              <a:buFontTx/>
              <a:buNone/>
              <a:tabLst/>
              <a:defRPr/>
            </a:pPr>
            <a:endParaRPr kumimoji="0" lang="en-US" altLang="en-US" sz="6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endParaRPr>
          </a:p>
          <a:p>
            <a:pPr marL="0" marR="0" lvl="0" indent="0" algn="l" defTabSz="914400" rtl="0" eaLnBrk="1" fontAlgn="base" latinLnBrk="0" hangingPunct="1">
              <a:lnSpc>
                <a:spcPct val="100000"/>
              </a:lnSpc>
              <a:spcBef>
                <a:spcPts val="600"/>
              </a:spcBef>
              <a:spcAft>
                <a:spcPct val="0"/>
              </a:spcAft>
              <a:buClrTx/>
              <a:buSzTx/>
              <a:buFontTx/>
              <a:buNone/>
              <a:tabLst/>
              <a:defRPr/>
            </a:pPr>
            <a:r>
              <a:rPr kumimoji="0" lang="en-US" altLang="en-US" sz="32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HEBREWS </a:t>
            </a:r>
            <a:r>
              <a:rPr kumimoji="0" lang="en-US" altLang="en-US" sz="32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5:8-9</a:t>
            </a:r>
            <a:r>
              <a:rPr kumimoji="0" lang="en-US" altLang="en-US" sz="32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  </a:t>
            </a: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though He was a Son, yet He learned obedience by the things which He suffered.  And having been perfected, He became the author of eternal salvation to all who obey Him.</a:t>
            </a:r>
          </a:p>
          <a:p>
            <a:pPr marL="0" marR="0" lvl="0" indent="0" algn="l" defTabSz="914400" rtl="0" eaLnBrk="1" fontAlgn="base" latinLnBrk="0" hangingPunct="1">
              <a:lnSpc>
                <a:spcPct val="100000"/>
              </a:lnSpc>
              <a:spcBef>
                <a:spcPts val="600"/>
              </a:spcBef>
              <a:spcAft>
                <a:spcPct val="0"/>
              </a:spcAft>
              <a:buClrTx/>
              <a:buSzTx/>
              <a:buFontTx/>
              <a:buNone/>
              <a:tabLst/>
              <a:defRPr/>
            </a:pPr>
            <a:endParaRPr kumimoji="0" lang="en-US" altLang="en-US" sz="1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endParaRPr>
          </a:p>
          <a:p>
            <a:pPr marL="0" marR="0" lvl="0" indent="0" algn="l" defTabSz="914400" rtl="0" eaLnBrk="1" fontAlgn="base" latinLnBrk="0" hangingPunct="1">
              <a:lnSpc>
                <a:spcPct val="100000"/>
              </a:lnSpc>
              <a:spcBef>
                <a:spcPts val="600"/>
              </a:spcBef>
              <a:spcAft>
                <a:spcPct val="0"/>
              </a:spcAft>
              <a:buClrTx/>
              <a:buSzTx/>
              <a:buFontTx/>
              <a:buNone/>
              <a:tabLst/>
              <a:defRPr/>
            </a:pPr>
            <a:r>
              <a:rPr kumimoji="0" lang="en-US" altLang="en-US" sz="32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ROMANS </a:t>
            </a:r>
            <a:r>
              <a:rPr kumimoji="0" lang="en-US" altLang="en-US" sz="32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6:17-18</a:t>
            </a:r>
            <a:r>
              <a:rPr kumimoji="0" lang="en-US" altLang="en-US" sz="32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  </a:t>
            </a: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But God be thanked that </a:t>
            </a:r>
            <a:r>
              <a:rPr kumimoji="0" lang="en-US" altLang="en-US" sz="3000" b="0" i="1"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though</a:t>
            </a: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 you were  </a:t>
            </a:r>
          </a:p>
          <a:p>
            <a:pPr marL="0" marR="0" lvl="0" indent="0" algn="l" defTabSz="914400" rtl="0" eaLnBrk="1" fontAlgn="base" latinLnBrk="0" hangingPunct="1">
              <a:lnSpc>
                <a:spcPct val="100000"/>
              </a:lnSpc>
              <a:spcBef>
                <a:spcPts val="0"/>
              </a:spcBef>
              <a:spcAft>
                <a:spcPct val="0"/>
              </a:spcAft>
              <a:buClrTx/>
              <a:buSzTx/>
              <a:buFontTx/>
              <a:buNone/>
              <a:tabLst/>
              <a:defRPr/>
            </a:pP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slaves of sin, yet you obeyed from the heart that form of doctrine to which you were delivered.  And having been set free from sin, you became slaves of righteousness.</a:t>
            </a:r>
          </a:p>
          <a:p>
            <a:pPr marL="0" marR="0" lvl="0" indent="0" algn="l" defTabSz="914400" rtl="0" eaLnBrk="1" fontAlgn="base" latinLnBrk="0" hangingPunct="1">
              <a:lnSpc>
                <a:spcPct val="100000"/>
              </a:lnSpc>
              <a:spcBef>
                <a:spcPts val="600"/>
              </a:spcBef>
              <a:spcAft>
                <a:spcPct val="0"/>
              </a:spcAft>
              <a:buClrTx/>
              <a:buSzTx/>
              <a:buFontTx/>
              <a:buNone/>
              <a:tabLst/>
              <a:defRPr/>
            </a:pPr>
            <a:endParaRPr kumimoji="0" lang="en-US" altLang="en-US" sz="3000" b="1" i="1" u="none" strike="noStrike" kern="1200" cap="none" spc="0" normalizeH="0" baseline="0" noProof="0" dirty="0">
              <a:ln>
                <a:noFill/>
              </a:ln>
              <a:solidFill>
                <a:prstClr val="white"/>
              </a:solidFill>
              <a:effectLst/>
              <a:uLnTx/>
              <a:uFillTx/>
              <a:latin typeface="Calibri" panose="020F0502020204030204"/>
              <a:ea typeface="+mn-ea"/>
              <a:cs typeface="+mn-cs"/>
            </a:endParaRPr>
          </a:p>
          <a:p>
            <a:pPr marL="742950" marR="0" lvl="1" indent="-285750" algn="l" defTabSz="914400" rtl="0" eaLnBrk="1" fontAlgn="base" latinLnBrk="0" hangingPunct="1">
              <a:lnSpc>
                <a:spcPct val="100000"/>
              </a:lnSpc>
              <a:spcBef>
                <a:spcPct val="20000"/>
              </a:spcBef>
              <a:spcAft>
                <a:spcPct val="0"/>
              </a:spcAft>
              <a:buClrTx/>
              <a:buSzTx/>
              <a:buFontTx/>
              <a:buNone/>
              <a:tabLst/>
              <a:defRPr/>
            </a:pPr>
            <a:endParaRPr kumimoji="0" lang="en-US" altLang="en-US" sz="2800" b="1" i="1"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None/>
              <a:tabLst/>
              <a:defRPr/>
            </a:pPr>
            <a:endParaRPr kumimoji="0" lang="en-US" altLang="en-US" sz="3200" b="1" i="1"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149231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 calcmode="lin" valueType="num">
                                      <p:cBhvr additive="base">
                                        <p:cTn id="13" dur="5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6" end="6"/>
                                            </p:txEl>
                                          </p:spTgt>
                                        </p:tgtEl>
                                        <p:attrNameLst>
                                          <p:attrName>ppt_y</p:attrName>
                                        </p:attrNameLst>
                                      </p:cBhvr>
                                      <p:tavLst>
                                        <p:tav tm="0">
                                          <p:val>
                                            <p:strVal val="#ppt_y"/>
                                          </p:val>
                                        </p:tav>
                                        <p:tav tm="100000">
                                          <p:val>
                                            <p:strVal val="#ppt_y"/>
                                          </p:val>
                                        </p:tav>
                                      </p:tavLst>
                                    </p:anim>
                                  </p:childTnLst>
                                </p:cTn>
                              </p:par>
                              <p:par>
                                <p:cTn id="15" presetID="2" presetClass="entr" presetSubtype="8"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anim calcmode="lin" valueType="num">
                                      <p:cBhvr additive="base">
                                        <p:cTn id="17" dur="5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617B7CA-CB8A-45B7-A49A-6F154FC3E410}"/>
              </a:ext>
            </a:extLst>
          </p:cNvPr>
          <p:cNvPicPr>
            <a:picLocks noChangeAspect="1"/>
          </p:cNvPicPr>
          <p:nvPr/>
        </p:nvPicPr>
        <p:blipFill>
          <a:blip r:embed="rId3">
            <a:alphaModFix amt="35000"/>
          </a:blip>
          <a:stretch>
            <a:fillRect/>
          </a:stretch>
        </p:blipFill>
        <p:spPr>
          <a:xfrm>
            <a:off x="0" y="0"/>
            <a:ext cx="12192000" cy="6858000"/>
          </a:xfrm>
          <a:prstGeom prst="rect">
            <a:avLst/>
          </a:prstGeom>
        </p:spPr>
      </p:pic>
      <p:sp>
        <p:nvSpPr>
          <p:cNvPr id="3" name="Rectangle 3">
            <a:extLst>
              <a:ext uri="{FF2B5EF4-FFF2-40B4-BE49-F238E27FC236}">
                <a16:creationId xmlns:a16="http://schemas.microsoft.com/office/drawing/2014/main" id="{8264757E-EC2A-473E-95B9-17209943ED10}"/>
              </a:ext>
            </a:extLst>
          </p:cNvPr>
          <p:cNvSpPr txBox="1">
            <a:spLocks noChangeArrowheads="1"/>
          </p:cNvSpPr>
          <p:nvPr/>
        </p:nvSpPr>
        <p:spPr>
          <a:xfrm>
            <a:off x="76200" y="228600"/>
            <a:ext cx="12115800" cy="6629400"/>
          </a:xfrm>
          <a:prstGeom prst="rect">
            <a:avLst/>
          </a:prstGeom>
        </p:spPr>
        <p:txBody>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ts val="600"/>
              </a:spcBef>
              <a:spcAft>
                <a:spcPct val="0"/>
              </a:spcAft>
              <a:buClrTx/>
              <a:buSzTx/>
              <a:buFontTx/>
              <a:buNone/>
              <a:tabLst/>
              <a:defRPr/>
            </a:pPr>
            <a:r>
              <a:rPr kumimoji="0" lang="en-US" altLang="en-US" sz="4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Arial" panose="020B0604020202020204" pitchFamily="34" charset="0"/>
              </a:rPr>
              <a:t>Importance of following Him and His plan</a:t>
            </a:r>
          </a:p>
          <a:p>
            <a:pPr marL="0" marR="0" lvl="0" indent="0" algn="l" defTabSz="914400" rtl="0" eaLnBrk="1" fontAlgn="base" latinLnBrk="0" hangingPunct="1">
              <a:lnSpc>
                <a:spcPct val="100000"/>
              </a:lnSpc>
              <a:spcBef>
                <a:spcPts val="600"/>
              </a:spcBef>
              <a:spcAft>
                <a:spcPct val="0"/>
              </a:spcAft>
              <a:buClrTx/>
              <a:buSzTx/>
              <a:buFontTx/>
              <a:buNone/>
              <a:tabLst/>
              <a:defRPr/>
            </a:pPr>
            <a:endParaRPr kumimoji="0" lang="en-US" altLang="en-US" sz="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endParaRPr>
          </a:p>
          <a:p>
            <a:pPr marL="0" marR="0" lvl="0" indent="0" algn="l" defTabSz="914400" rtl="0" eaLnBrk="1" fontAlgn="base" latinLnBrk="0" hangingPunct="1">
              <a:lnSpc>
                <a:spcPct val="100000"/>
              </a:lnSpc>
              <a:spcBef>
                <a:spcPts val="600"/>
              </a:spcBef>
              <a:spcAft>
                <a:spcPct val="0"/>
              </a:spcAft>
              <a:buClrTx/>
              <a:buSzTx/>
              <a:buFontTx/>
              <a:buNone/>
              <a:tabLst/>
              <a:defRPr/>
            </a:pPr>
            <a:r>
              <a:rPr kumimoji="0" lang="en-US" altLang="en-US"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Some things man should do:</a:t>
            </a:r>
            <a:r>
              <a:rPr kumimoji="0" lang="en-US" altLang="en-US"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 </a:t>
            </a:r>
          </a:p>
          <a:p>
            <a:pPr marL="0" marR="0" lvl="0" indent="0" algn="l" defTabSz="914400" rtl="0" eaLnBrk="1" fontAlgn="base" latinLnBrk="0" hangingPunct="1">
              <a:lnSpc>
                <a:spcPct val="100000"/>
              </a:lnSpc>
              <a:spcBef>
                <a:spcPts val="600"/>
              </a:spcBef>
              <a:spcAft>
                <a:spcPct val="0"/>
              </a:spcAft>
              <a:buClrTx/>
              <a:buSzTx/>
              <a:buFontTx/>
              <a:buNone/>
              <a:tabLst/>
              <a:defRPr/>
            </a:pPr>
            <a:endParaRPr kumimoji="0" lang="en-US" altLang="en-US" sz="6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endParaRPr>
          </a:p>
          <a:p>
            <a:pPr marL="0" lvl="0" indent="0" defTabSz="914400">
              <a:spcBef>
                <a:spcPts val="600"/>
              </a:spcBef>
              <a:buNone/>
              <a:defRPr/>
            </a:pPr>
            <a:r>
              <a:rPr kumimoji="0" lang="en-US" altLang="en-US" sz="32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PROVERBS </a:t>
            </a:r>
            <a:r>
              <a:rPr lang="en-US" altLang="en-US" b="1" dirty="0">
                <a:solidFill>
                  <a:prstClr val="white"/>
                </a:solidFill>
                <a:effectLst>
                  <a:outerShdw blurRad="38100" dist="38100" dir="2700000" algn="tl">
                    <a:srgbClr val="000000">
                      <a:alpha val="43137"/>
                    </a:srgbClr>
                  </a:outerShdw>
                </a:effectLst>
                <a:latin typeface="Avenir Next LT Pro" panose="020B0504020202020204" pitchFamily="34" charset="0"/>
              </a:rPr>
              <a:t>16:3</a:t>
            </a:r>
            <a:r>
              <a:rPr lang="en-US" altLang="en-US" dirty="0">
                <a:solidFill>
                  <a:prstClr val="white"/>
                </a:solidFill>
                <a:effectLst>
                  <a:outerShdw blurRad="38100" dist="38100" dir="2700000" algn="tl">
                    <a:srgbClr val="000000">
                      <a:alpha val="43137"/>
                    </a:srgbClr>
                  </a:outerShdw>
                </a:effectLst>
                <a:latin typeface="Avenir Next LT Pro" panose="020B0504020202020204" pitchFamily="34" charset="0"/>
              </a:rPr>
              <a:t>, </a:t>
            </a:r>
          </a:p>
          <a:p>
            <a:pPr marL="0" lvl="0" indent="0" defTabSz="914400">
              <a:spcBef>
                <a:spcPts val="600"/>
              </a:spcBef>
              <a:buNone/>
              <a:defRPr/>
            </a:pPr>
            <a:r>
              <a:rPr lang="en-US" altLang="en-US" dirty="0">
                <a:solidFill>
                  <a:prstClr val="white"/>
                </a:solidFill>
                <a:effectLst>
                  <a:outerShdw blurRad="38100" dist="38100" dir="2700000" algn="tl">
                    <a:srgbClr val="000000">
                      <a:alpha val="43137"/>
                    </a:srgbClr>
                  </a:outerShdw>
                </a:effectLst>
                <a:latin typeface="Avenir Next LT Pro" panose="020B0504020202020204" pitchFamily="34" charset="0"/>
              </a:rPr>
              <a:t>    </a:t>
            </a: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rPr>
              <a:t>Commit your works to the L</a:t>
            </a:r>
            <a:r>
              <a:rPr lang="en-US" altLang="en-US" sz="2400" dirty="0">
                <a:solidFill>
                  <a:prstClr val="white"/>
                </a:solidFill>
                <a:effectLst>
                  <a:outerShdw blurRad="38100" dist="38100" dir="2700000" algn="tl">
                    <a:srgbClr val="000000">
                      <a:alpha val="43137"/>
                    </a:srgbClr>
                  </a:outerShdw>
                </a:effectLst>
                <a:latin typeface="Avenir Next LT Pro" panose="020B0504020202020204" pitchFamily="34" charset="0"/>
              </a:rPr>
              <a:t>ORD</a:t>
            </a: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rPr>
              <a:t>,</a:t>
            </a:r>
          </a:p>
          <a:p>
            <a:pPr marL="0" lvl="0" indent="0" defTabSz="914400">
              <a:spcBef>
                <a:spcPts val="0"/>
              </a:spcBef>
              <a:buNone/>
              <a:defRPr/>
            </a:pP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rPr>
              <a:t>  And your thoughts will be established.</a:t>
            </a:r>
            <a:endPar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ndParaRPr>
          </a:p>
          <a:p>
            <a:pPr marL="0" lvl="0" indent="0" defTabSz="914400">
              <a:spcBef>
                <a:spcPts val="0"/>
              </a:spcBef>
              <a:buNone/>
              <a:defRPr/>
            </a:pPr>
            <a:endParaRPr lang="en-US" altLang="en-US" sz="1000" dirty="0">
              <a:solidFill>
                <a:prstClr val="white"/>
              </a:solidFill>
              <a:effectLst>
                <a:outerShdw blurRad="38100" dist="38100" dir="2700000" algn="tl">
                  <a:srgbClr val="000000">
                    <a:alpha val="43137"/>
                  </a:srgbClr>
                </a:outerShdw>
              </a:effectLst>
              <a:latin typeface="Avenir Next LT Pro" panose="020B0504020202020204" pitchFamily="34" charset="0"/>
            </a:endParaRPr>
          </a:p>
          <a:p>
            <a:pPr marL="0" lvl="0" indent="0" defTabSz="914400">
              <a:spcBef>
                <a:spcPts val="600"/>
              </a:spcBef>
              <a:buNone/>
              <a:defRPr/>
            </a:pPr>
            <a:r>
              <a:rPr lang="en-US" altLang="en-US" dirty="0">
                <a:solidFill>
                  <a:prstClr val="white"/>
                </a:solidFill>
                <a:effectLst>
                  <a:outerShdw blurRad="38100" dist="38100" dir="2700000" algn="tl">
                    <a:srgbClr val="000000">
                      <a:alpha val="43137"/>
                    </a:srgbClr>
                  </a:outerShdw>
                </a:effectLst>
                <a:latin typeface="Avenir Next LT Pro" panose="020B0504020202020204" pitchFamily="34" charset="0"/>
              </a:rPr>
              <a:t>1 THESSALONIANS </a:t>
            </a:r>
            <a:r>
              <a:rPr lang="en-US" altLang="en-US" b="1" dirty="0">
                <a:solidFill>
                  <a:prstClr val="white"/>
                </a:solidFill>
                <a:effectLst>
                  <a:outerShdw blurRad="38100" dist="38100" dir="2700000" algn="tl">
                    <a:srgbClr val="000000">
                      <a:alpha val="43137"/>
                    </a:srgbClr>
                  </a:outerShdw>
                </a:effectLst>
                <a:latin typeface="Avenir Next LT Pro" panose="020B0504020202020204" pitchFamily="34" charset="0"/>
              </a:rPr>
              <a:t>5:16-18</a:t>
            </a:r>
            <a:r>
              <a:rPr lang="en-US" altLang="en-US" dirty="0">
                <a:solidFill>
                  <a:prstClr val="white"/>
                </a:solidFill>
                <a:effectLst>
                  <a:outerShdw blurRad="38100" dist="38100" dir="2700000" algn="tl">
                    <a:srgbClr val="000000">
                      <a:alpha val="43137"/>
                    </a:srgbClr>
                  </a:outerShdw>
                </a:effectLst>
                <a:latin typeface="Avenir Next LT Pro" panose="020B0504020202020204" pitchFamily="34" charset="0"/>
              </a:rPr>
              <a:t>,</a:t>
            </a:r>
          </a:p>
          <a:p>
            <a:pPr marL="0" lvl="0" indent="0" defTabSz="914400">
              <a:spcBef>
                <a:spcPts val="600"/>
              </a:spcBef>
              <a:buNone/>
              <a:defRPr/>
            </a:pP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rPr>
              <a:t>    Rejoice always, pray without ceasing, in everything give thanks; for   </a:t>
            </a:r>
          </a:p>
          <a:p>
            <a:pPr marL="0" lvl="0" indent="0" defTabSz="914400">
              <a:spcBef>
                <a:spcPts val="0"/>
              </a:spcBef>
              <a:buNone/>
              <a:defRPr/>
            </a:pP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rPr>
              <a:t> this is the will of God in Christ Jesus for you.</a:t>
            </a:r>
            <a:endParaRPr kumimoji="0" lang="en-US" altLang="en-US" sz="3000" b="1" i="1"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None/>
              <a:tabLst/>
              <a:defRPr/>
            </a:pPr>
            <a:endParaRPr kumimoji="0" lang="en-US" altLang="en-US" sz="3200" b="1" i="1"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928988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nodeType="after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 calcmode="lin" valueType="num">
                                      <p:cBhvr additive="base">
                                        <p:cTn id="12"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8" fill="hold" nodeType="after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 calcmode="lin" valueType="num">
                                      <p:cBhvr additive="base">
                                        <p:cTn id="17" dur="5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animEffect transition="in" filter="wipe(left)">
                                      <p:cBhvr>
                                        <p:cTn id="23" dur="500"/>
                                        <p:tgtEl>
                                          <p:spTgt spid="3">
                                            <p:txEl>
                                              <p:pRg st="8" end="8"/>
                                            </p:txEl>
                                          </p:spTgt>
                                        </p:tgtEl>
                                      </p:cBhvr>
                                    </p:animEffect>
                                  </p:childTnLst>
                                </p:cTn>
                              </p:par>
                            </p:childTnLst>
                          </p:cTn>
                        </p:par>
                        <p:par>
                          <p:cTn id="24" fill="hold">
                            <p:stCondLst>
                              <p:cond delay="500"/>
                            </p:stCondLst>
                            <p:childTnLst>
                              <p:par>
                                <p:cTn id="25" presetID="41" presetClass="entr" presetSubtype="0" fill="hold" nodeType="afterEffect">
                                  <p:stCondLst>
                                    <p:cond delay="0"/>
                                  </p:stCondLst>
                                  <p:iterate type="lt">
                                    <p:tmPct val="10000"/>
                                  </p:iterate>
                                  <p:childTnLst>
                                    <p:set>
                                      <p:cBhvr>
                                        <p:cTn id="26" dur="1" fill="hold">
                                          <p:stCondLst>
                                            <p:cond delay="0"/>
                                          </p:stCondLst>
                                        </p:cTn>
                                        <p:tgtEl>
                                          <p:spTgt spid="3">
                                            <p:txEl>
                                              <p:pRg st="9" end="9"/>
                                            </p:txEl>
                                          </p:spTgt>
                                        </p:tgtEl>
                                        <p:attrNameLst>
                                          <p:attrName>style.visibility</p:attrName>
                                        </p:attrNameLst>
                                      </p:cBhvr>
                                      <p:to>
                                        <p:strVal val="visible"/>
                                      </p:to>
                                    </p:set>
                                    <p:anim calcmode="lin" valueType="num">
                                      <p:cBhvr>
                                        <p:cTn id="27" dur="500" fill="hold"/>
                                        <p:tgtEl>
                                          <p:spTgt spid="3">
                                            <p:txEl>
                                              <p:pRg st="9" end="9"/>
                                            </p:txEl>
                                          </p:spTgt>
                                        </p:tgtEl>
                                        <p:attrNameLst>
                                          <p:attrName>ppt_x</p:attrName>
                                        </p:attrNameLst>
                                      </p:cBhvr>
                                      <p:tavLst>
                                        <p:tav tm="0">
                                          <p:val>
                                            <p:strVal val="#ppt_x"/>
                                          </p:val>
                                        </p:tav>
                                        <p:tav tm="50000">
                                          <p:val>
                                            <p:strVal val="#ppt_x+.1"/>
                                          </p:val>
                                        </p:tav>
                                        <p:tav tm="100000">
                                          <p:val>
                                            <p:strVal val="#ppt_x"/>
                                          </p:val>
                                        </p:tav>
                                      </p:tavLst>
                                    </p:anim>
                                    <p:anim calcmode="lin" valueType="num">
                                      <p:cBhvr>
                                        <p:cTn id="28" dur="500" fill="hold"/>
                                        <p:tgtEl>
                                          <p:spTgt spid="3">
                                            <p:txEl>
                                              <p:pRg st="9" end="9"/>
                                            </p:txEl>
                                          </p:spTgt>
                                        </p:tgtEl>
                                        <p:attrNameLst>
                                          <p:attrName>ppt_y</p:attrName>
                                        </p:attrNameLst>
                                      </p:cBhvr>
                                      <p:tavLst>
                                        <p:tav tm="0">
                                          <p:val>
                                            <p:strVal val="#ppt_y"/>
                                          </p:val>
                                        </p:tav>
                                        <p:tav tm="100000">
                                          <p:val>
                                            <p:strVal val="#ppt_y"/>
                                          </p:val>
                                        </p:tav>
                                      </p:tavLst>
                                    </p:anim>
                                    <p:anim calcmode="lin" valueType="num">
                                      <p:cBhvr>
                                        <p:cTn id="29" dur="500" fill="hold"/>
                                        <p:tgtEl>
                                          <p:spTgt spid="3">
                                            <p:txEl>
                                              <p:pRg st="9" end="9"/>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0" dur="500" fill="hold"/>
                                        <p:tgtEl>
                                          <p:spTgt spid="3">
                                            <p:txEl>
                                              <p:pRg st="9" end="9"/>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1" dur="500" tmFilter="0,0; .5, 1; 1, 1"/>
                                        <p:tgtEl>
                                          <p:spTgt spid="3">
                                            <p:txEl>
                                              <p:pRg st="9" end="9"/>
                                            </p:txEl>
                                          </p:spTgt>
                                        </p:tgtEl>
                                      </p:cBhvr>
                                    </p:animEffect>
                                  </p:childTnLst>
                                </p:cTn>
                              </p:par>
                            </p:childTnLst>
                          </p:cTn>
                        </p:par>
                        <p:par>
                          <p:cTn id="32" fill="hold">
                            <p:stCondLst>
                              <p:cond delay="3900"/>
                            </p:stCondLst>
                            <p:childTnLst>
                              <p:par>
                                <p:cTn id="33" presetID="41" presetClass="entr" presetSubtype="0" fill="hold" nodeType="afterEffect">
                                  <p:stCondLst>
                                    <p:cond delay="0"/>
                                  </p:stCondLst>
                                  <p:iterate type="lt">
                                    <p:tmPct val="10000"/>
                                  </p:iterate>
                                  <p:childTnLst>
                                    <p:set>
                                      <p:cBhvr>
                                        <p:cTn id="34" dur="1" fill="hold">
                                          <p:stCondLst>
                                            <p:cond delay="0"/>
                                          </p:stCondLst>
                                        </p:cTn>
                                        <p:tgtEl>
                                          <p:spTgt spid="3">
                                            <p:txEl>
                                              <p:pRg st="10" end="10"/>
                                            </p:txEl>
                                          </p:spTgt>
                                        </p:tgtEl>
                                        <p:attrNameLst>
                                          <p:attrName>style.visibility</p:attrName>
                                        </p:attrNameLst>
                                      </p:cBhvr>
                                      <p:to>
                                        <p:strVal val="visible"/>
                                      </p:to>
                                    </p:set>
                                    <p:anim calcmode="lin" valueType="num">
                                      <p:cBhvr>
                                        <p:cTn id="35" dur="500" fill="hold"/>
                                        <p:tgtEl>
                                          <p:spTgt spid="3">
                                            <p:txEl>
                                              <p:pRg st="10" end="10"/>
                                            </p:txEl>
                                          </p:spTgt>
                                        </p:tgtEl>
                                        <p:attrNameLst>
                                          <p:attrName>ppt_x</p:attrName>
                                        </p:attrNameLst>
                                      </p:cBhvr>
                                      <p:tavLst>
                                        <p:tav tm="0">
                                          <p:val>
                                            <p:strVal val="#ppt_x"/>
                                          </p:val>
                                        </p:tav>
                                        <p:tav tm="50000">
                                          <p:val>
                                            <p:strVal val="#ppt_x+.1"/>
                                          </p:val>
                                        </p:tav>
                                        <p:tav tm="100000">
                                          <p:val>
                                            <p:strVal val="#ppt_x"/>
                                          </p:val>
                                        </p:tav>
                                      </p:tavLst>
                                    </p:anim>
                                    <p:anim calcmode="lin" valueType="num">
                                      <p:cBhvr>
                                        <p:cTn id="36" dur="500" fill="hold"/>
                                        <p:tgtEl>
                                          <p:spTgt spid="3">
                                            <p:txEl>
                                              <p:pRg st="10" end="10"/>
                                            </p:txEl>
                                          </p:spTgt>
                                        </p:tgtEl>
                                        <p:attrNameLst>
                                          <p:attrName>ppt_y</p:attrName>
                                        </p:attrNameLst>
                                      </p:cBhvr>
                                      <p:tavLst>
                                        <p:tav tm="0">
                                          <p:val>
                                            <p:strVal val="#ppt_y"/>
                                          </p:val>
                                        </p:tav>
                                        <p:tav tm="100000">
                                          <p:val>
                                            <p:strVal val="#ppt_y"/>
                                          </p:val>
                                        </p:tav>
                                      </p:tavLst>
                                    </p:anim>
                                    <p:anim calcmode="lin" valueType="num">
                                      <p:cBhvr>
                                        <p:cTn id="37" dur="500" fill="hold"/>
                                        <p:tgtEl>
                                          <p:spTgt spid="3">
                                            <p:txEl>
                                              <p:pRg st="10" end="1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8" dur="500" fill="hold"/>
                                        <p:tgtEl>
                                          <p:spTgt spid="3">
                                            <p:txEl>
                                              <p:pRg st="10" end="1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9" dur="500" tmFilter="0,0; .5, 1; 1, 1"/>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617B7CA-CB8A-45B7-A49A-6F154FC3E410}"/>
              </a:ext>
            </a:extLst>
          </p:cNvPr>
          <p:cNvPicPr>
            <a:picLocks noChangeAspect="1"/>
          </p:cNvPicPr>
          <p:nvPr/>
        </p:nvPicPr>
        <p:blipFill>
          <a:blip r:embed="rId3">
            <a:alphaModFix amt="35000"/>
          </a:blip>
          <a:stretch>
            <a:fillRect/>
          </a:stretch>
        </p:blipFill>
        <p:spPr>
          <a:xfrm>
            <a:off x="0" y="0"/>
            <a:ext cx="12192000" cy="6858000"/>
          </a:xfrm>
          <a:prstGeom prst="rect">
            <a:avLst/>
          </a:prstGeom>
        </p:spPr>
      </p:pic>
      <p:sp>
        <p:nvSpPr>
          <p:cNvPr id="5" name="Rectangle 3">
            <a:extLst>
              <a:ext uri="{FF2B5EF4-FFF2-40B4-BE49-F238E27FC236}">
                <a16:creationId xmlns:a16="http://schemas.microsoft.com/office/drawing/2014/main" id="{C8DF08D7-5BFD-48DF-956D-EF0395FD0C55}"/>
              </a:ext>
            </a:extLst>
          </p:cNvPr>
          <p:cNvSpPr txBox="1">
            <a:spLocks noChangeArrowheads="1"/>
          </p:cNvSpPr>
          <p:nvPr/>
        </p:nvSpPr>
        <p:spPr>
          <a:xfrm>
            <a:off x="76200" y="228600"/>
            <a:ext cx="12039600" cy="6629400"/>
          </a:xfrm>
          <a:prstGeom prst="rect">
            <a:avLst/>
          </a:prstGeom>
        </p:spPr>
        <p:txBody>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en-US" sz="4000" b="1" dirty="0">
                <a:effectLst>
                  <a:outerShdw blurRad="38100" dist="38100" dir="2700000" algn="tl">
                    <a:srgbClr val="000000">
                      <a:alpha val="43137"/>
                    </a:srgbClr>
                  </a:outerShdw>
                </a:effectLst>
              </a:rPr>
              <a:t>Importance of Humility</a:t>
            </a:r>
          </a:p>
          <a:p>
            <a:pPr marL="0" indent="0">
              <a:buNone/>
            </a:pPr>
            <a:endParaRPr lang="en-US" altLang="en-US" sz="1000" dirty="0">
              <a:effectLst>
                <a:outerShdw blurRad="38100" dist="38100" dir="2700000" algn="tl">
                  <a:srgbClr val="000000">
                    <a:alpha val="43137"/>
                  </a:srgbClr>
                </a:outerShdw>
              </a:effectLst>
              <a:latin typeface="Avenir Next LT Pro" panose="020B0504020202020204" pitchFamily="34" charset="0"/>
            </a:endParaRPr>
          </a:p>
          <a:p>
            <a:pPr marL="0" indent="0">
              <a:spcBef>
                <a:spcPts val="600"/>
              </a:spcBef>
              <a:buNone/>
            </a:pPr>
            <a:r>
              <a:rPr lang="en-US" altLang="en-US" dirty="0">
                <a:effectLst>
                  <a:outerShdw blurRad="38100" dist="38100" dir="2700000" algn="tl">
                    <a:srgbClr val="000000">
                      <a:alpha val="43137"/>
                    </a:srgbClr>
                  </a:outerShdw>
                </a:effectLst>
                <a:latin typeface="Avenir Next LT Pro" panose="020B0504020202020204" pitchFamily="34" charset="0"/>
              </a:rPr>
              <a:t>LUKE </a:t>
            </a:r>
            <a:r>
              <a:rPr lang="en-US" altLang="en-US" b="1" dirty="0">
                <a:effectLst>
                  <a:outerShdw blurRad="38100" dist="38100" dir="2700000" algn="tl">
                    <a:srgbClr val="000000">
                      <a:alpha val="43137"/>
                    </a:srgbClr>
                  </a:outerShdw>
                </a:effectLst>
                <a:latin typeface="Avenir Next LT Pro" panose="020B0504020202020204" pitchFamily="34" charset="0"/>
              </a:rPr>
              <a:t>18:9-14</a:t>
            </a:r>
            <a:r>
              <a:rPr lang="en-US" altLang="en-US" sz="2800" i="1" dirty="0">
                <a:effectLst>
                  <a:outerShdw blurRad="38100" dist="38100" dir="2700000" algn="tl">
                    <a:srgbClr val="000000">
                      <a:alpha val="43137"/>
                    </a:srgbClr>
                  </a:outerShdw>
                </a:effectLst>
                <a:latin typeface="Avenir Next LT Pro" panose="020B0504020202020204" pitchFamily="34" charset="0"/>
              </a:rPr>
              <a:t>,  </a:t>
            </a:r>
            <a:r>
              <a:rPr lang="en-US" altLang="en-US" sz="3000" dirty="0">
                <a:effectLst>
                  <a:outerShdw blurRad="38100" dist="38100" dir="2700000" algn="tl">
                    <a:srgbClr val="000000">
                      <a:alpha val="43137"/>
                    </a:srgbClr>
                  </a:outerShdw>
                </a:effectLst>
                <a:latin typeface="Avenir Next LT Pro" panose="020B0504020202020204" pitchFamily="34" charset="0"/>
                <a:cs typeface="Times New Roman" panose="02020603050405020304" pitchFamily="18" charset="0"/>
              </a:rPr>
              <a:t>Also He spoke this parable to some who trusted in themselves that they were righteous, and despised others: “Two men went up to the temple to pray, one a Pharisee and the other a tax collector.  The Pharisee stood and prayed thus with himself, ‘God, I thank You that I am not like other men—extortioners, unjust, adulterers, or even as this tax collector.  I fast twice a week; I give tithes of all that I possess.’  And the tax collector, standing afar off, would not so much as raise </a:t>
            </a:r>
            <a:r>
              <a:rPr lang="en-US" altLang="en-US" sz="3000" i="1" dirty="0">
                <a:effectLst>
                  <a:outerShdw blurRad="38100" dist="38100" dir="2700000" algn="tl">
                    <a:srgbClr val="000000">
                      <a:alpha val="43137"/>
                    </a:srgbClr>
                  </a:outerShdw>
                </a:effectLst>
                <a:latin typeface="Avenir Next LT Pro" panose="020B0504020202020204" pitchFamily="34" charset="0"/>
                <a:cs typeface="Times New Roman" panose="02020603050405020304" pitchFamily="18" charset="0"/>
              </a:rPr>
              <a:t>his</a:t>
            </a:r>
            <a:r>
              <a:rPr lang="en-US" altLang="en-US" sz="3000" dirty="0">
                <a:effectLst>
                  <a:outerShdw blurRad="38100" dist="38100" dir="2700000" algn="tl">
                    <a:srgbClr val="000000">
                      <a:alpha val="43137"/>
                    </a:srgbClr>
                  </a:outerShdw>
                </a:effectLst>
                <a:latin typeface="Avenir Next LT Pro" panose="020B0504020202020204" pitchFamily="34" charset="0"/>
                <a:cs typeface="Times New Roman" panose="02020603050405020304" pitchFamily="18" charset="0"/>
              </a:rPr>
              <a:t> eyes to heaven, but beat his breast, saying, ‘God, be merciful to me a sinner!’  I tell you, this man went down to his house justified </a:t>
            </a:r>
            <a:r>
              <a:rPr lang="en-US" altLang="en-US" sz="3000" i="1" dirty="0">
                <a:effectLst>
                  <a:outerShdw blurRad="38100" dist="38100" dir="2700000" algn="tl">
                    <a:srgbClr val="000000">
                      <a:alpha val="43137"/>
                    </a:srgbClr>
                  </a:outerShdw>
                </a:effectLst>
                <a:latin typeface="Avenir Next LT Pro" panose="020B0504020202020204" pitchFamily="34" charset="0"/>
                <a:cs typeface="Times New Roman" panose="02020603050405020304" pitchFamily="18" charset="0"/>
              </a:rPr>
              <a:t>rather</a:t>
            </a:r>
            <a:r>
              <a:rPr lang="en-US" altLang="en-US" sz="3000" dirty="0">
                <a:effectLst>
                  <a:outerShdw blurRad="38100" dist="38100" dir="2700000" algn="tl">
                    <a:srgbClr val="000000">
                      <a:alpha val="43137"/>
                    </a:srgbClr>
                  </a:outerShdw>
                </a:effectLst>
                <a:latin typeface="Avenir Next LT Pro" panose="020B0504020202020204" pitchFamily="34" charset="0"/>
                <a:cs typeface="Times New Roman" panose="02020603050405020304" pitchFamily="18" charset="0"/>
              </a:rPr>
              <a:t> than the other; for everyone who exalts himself will be humbled, and he who humbles himself will be exalted.”</a:t>
            </a:r>
          </a:p>
        </p:txBody>
      </p:sp>
    </p:spTree>
    <p:extLst>
      <p:ext uri="{BB962C8B-B14F-4D97-AF65-F5344CB8AC3E}">
        <p14:creationId xmlns:p14="http://schemas.microsoft.com/office/powerpoint/2010/main" val="31471040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dissolv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wipe(left)">
                                      <p:cBhvr>
                                        <p:cTn id="1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617B7CA-CB8A-45B7-A49A-6F154FC3E410}"/>
              </a:ext>
            </a:extLst>
          </p:cNvPr>
          <p:cNvPicPr>
            <a:picLocks noChangeAspect="1"/>
          </p:cNvPicPr>
          <p:nvPr/>
        </p:nvPicPr>
        <p:blipFill>
          <a:blip r:embed="rId2">
            <a:alphaModFix amt="35000"/>
          </a:blip>
          <a:stretch>
            <a:fillRect/>
          </a:stretch>
        </p:blipFill>
        <p:spPr>
          <a:xfrm>
            <a:off x="0" y="0"/>
            <a:ext cx="12192000" cy="6858000"/>
          </a:xfrm>
          <a:prstGeom prst="rect">
            <a:avLst/>
          </a:prstGeom>
        </p:spPr>
      </p:pic>
      <p:sp>
        <p:nvSpPr>
          <p:cNvPr id="3" name="Rectangle 3">
            <a:extLst>
              <a:ext uri="{FF2B5EF4-FFF2-40B4-BE49-F238E27FC236}">
                <a16:creationId xmlns:a16="http://schemas.microsoft.com/office/drawing/2014/main" id="{8264757E-EC2A-473E-95B9-17209943ED10}"/>
              </a:ext>
            </a:extLst>
          </p:cNvPr>
          <p:cNvSpPr txBox="1">
            <a:spLocks noChangeArrowheads="1"/>
          </p:cNvSpPr>
          <p:nvPr/>
        </p:nvSpPr>
        <p:spPr>
          <a:xfrm>
            <a:off x="76200" y="228600"/>
            <a:ext cx="12115800" cy="6629400"/>
          </a:xfrm>
          <a:prstGeom prst="rect">
            <a:avLst/>
          </a:prstGeom>
        </p:spPr>
        <p:txBody>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ts val="600"/>
              </a:spcBef>
              <a:spcAft>
                <a:spcPct val="0"/>
              </a:spcAft>
              <a:buClrTx/>
              <a:buSzTx/>
              <a:buFontTx/>
              <a:buNone/>
              <a:tabLst/>
              <a:defRPr/>
            </a:pPr>
            <a:r>
              <a:rPr kumimoji="0" lang="en-US" altLang="en-US" sz="4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Arial" panose="020B0604020202020204" pitchFamily="34" charset="0"/>
              </a:rPr>
              <a:t>Importance of following Him and His plan</a:t>
            </a:r>
          </a:p>
          <a:p>
            <a:pPr marL="0" marR="0" lvl="0" indent="0" algn="l" defTabSz="914400" rtl="0" eaLnBrk="1" fontAlgn="base" latinLnBrk="0" hangingPunct="1">
              <a:lnSpc>
                <a:spcPct val="100000"/>
              </a:lnSpc>
              <a:spcBef>
                <a:spcPts val="600"/>
              </a:spcBef>
              <a:spcAft>
                <a:spcPct val="0"/>
              </a:spcAft>
              <a:buClrTx/>
              <a:buSzTx/>
              <a:buFontTx/>
              <a:buNone/>
              <a:tabLst/>
              <a:defRPr/>
            </a:pPr>
            <a:endParaRPr kumimoji="0" lang="en-US" altLang="en-US" sz="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endParaRPr>
          </a:p>
          <a:p>
            <a:pPr marL="0" marR="0" lvl="0" indent="0" algn="l" defTabSz="914400" rtl="0" eaLnBrk="1" fontAlgn="base" latinLnBrk="0" hangingPunct="1">
              <a:lnSpc>
                <a:spcPct val="100000"/>
              </a:lnSpc>
              <a:spcBef>
                <a:spcPts val="600"/>
              </a:spcBef>
              <a:spcAft>
                <a:spcPct val="0"/>
              </a:spcAft>
              <a:buClrTx/>
              <a:buSzTx/>
              <a:buFontTx/>
              <a:buNone/>
              <a:tabLst/>
              <a:defRPr/>
            </a:pPr>
            <a:r>
              <a:rPr kumimoji="0" lang="en-US" altLang="en-US"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Some things man should do:</a:t>
            </a:r>
            <a:r>
              <a:rPr kumimoji="0" lang="en-US" altLang="en-US"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 </a:t>
            </a:r>
          </a:p>
          <a:p>
            <a:pPr marL="0" marR="0" lvl="0" indent="0" algn="l" defTabSz="914400" rtl="0" eaLnBrk="1" fontAlgn="base" latinLnBrk="0" hangingPunct="1">
              <a:lnSpc>
                <a:spcPct val="100000"/>
              </a:lnSpc>
              <a:spcBef>
                <a:spcPts val="600"/>
              </a:spcBef>
              <a:spcAft>
                <a:spcPct val="0"/>
              </a:spcAft>
              <a:buClrTx/>
              <a:buSzTx/>
              <a:buFontTx/>
              <a:buNone/>
              <a:tabLst/>
              <a:defRPr/>
            </a:pPr>
            <a:endParaRPr kumimoji="0" lang="en-US" altLang="en-US" sz="6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endParaRPr>
          </a:p>
          <a:p>
            <a:pPr marL="0" marR="0" lvl="0" indent="0" algn="l" defTabSz="914400" rtl="0" eaLnBrk="1" fontAlgn="base" latinLnBrk="0" hangingPunct="1">
              <a:lnSpc>
                <a:spcPct val="100000"/>
              </a:lnSpc>
              <a:spcBef>
                <a:spcPts val="600"/>
              </a:spcBef>
              <a:spcAft>
                <a:spcPct val="0"/>
              </a:spcAft>
              <a:buClrTx/>
              <a:buSzTx/>
              <a:buFontTx/>
              <a:buNone/>
              <a:tabLst/>
              <a:defRPr/>
            </a:pPr>
            <a:r>
              <a:rPr kumimoji="0" lang="en-US" altLang="en-US" sz="32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JOHN </a:t>
            </a:r>
            <a:r>
              <a:rPr kumimoji="0" lang="en-US" altLang="en-US" sz="32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14:15,23</a:t>
            </a:r>
            <a:r>
              <a:rPr kumimoji="0" lang="en-US" altLang="en-US" sz="32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  </a:t>
            </a:r>
          </a:p>
          <a:p>
            <a:pPr marL="0" lvl="0" indent="0" defTabSz="914400">
              <a:spcBef>
                <a:spcPts val="600"/>
              </a:spcBef>
              <a:buNone/>
              <a:defRPr/>
            </a:pP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rPr>
              <a:t>    “If you love Me, keep My commandments.</a:t>
            </a:r>
          </a:p>
          <a:p>
            <a:pPr marL="0" lvl="0" indent="0" defTabSz="914400">
              <a:spcBef>
                <a:spcPts val="600"/>
              </a:spcBef>
              <a:buNone/>
              <a:defRPr/>
            </a:pPr>
            <a:endParaRPr lang="en-US" altLang="en-US" sz="1000" dirty="0">
              <a:solidFill>
                <a:prstClr val="white"/>
              </a:solidFill>
              <a:effectLst>
                <a:outerShdw blurRad="38100" dist="38100" dir="2700000" algn="tl">
                  <a:srgbClr val="000000">
                    <a:alpha val="43137"/>
                  </a:srgbClr>
                </a:outerShdw>
              </a:effectLst>
              <a:latin typeface="Avenir Next LT Pro" panose="020B0504020202020204" pitchFamily="34" charset="0"/>
            </a:endParaRPr>
          </a:p>
          <a:p>
            <a:pPr marL="0" lvl="0" indent="0" defTabSz="914400">
              <a:spcBef>
                <a:spcPts val="600"/>
              </a:spcBef>
              <a:buNone/>
              <a:defRPr/>
            </a:pP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rPr>
              <a:t>    Jesus answered and said to him, “If anyone loves Me, he will keep My word; and My Father will love him, and We will come to him and make Our home with him.</a:t>
            </a:r>
            <a:endParaRPr kumimoji="0" lang="en-US" altLang="en-US" sz="3000" b="1" i="1"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None/>
              <a:tabLst/>
              <a:defRPr/>
            </a:pPr>
            <a:endParaRPr kumimoji="0" lang="en-US" altLang="en-US" sz="3200" b="1" i="1"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635309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nodeType="after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 calcmode="lin" valueType="num">
                                      <p:cBhvr additive="base">
                                        <p:cTn id="12"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8" fill="hold" nodeType="afterEffect">
                                  <p:stCondLst>
                                    <p:cond delay="1000"/>
                                  </p:stCondLst>
                                  <p:childTnLst>
                                    <p:set>
                                      <p:cBhvr>
                                        <p:cTn id="16" dur="1" fill="hold">
                                          <p:stCondLst>
                                            <p:cond delay="0"/>
                                          </p:stCondLst>
                                        </p:cTn>
                                        <p:tgtEl>
                                          <p:spTgt spid="3">
                                            <p:txEl>
                                              <p:pRg st="7" end="7"/>
                                            </p:txEl>
                                          </p:spTgt>
                                        </p:tgtEl>
                                        <p:attrNameLst>
                                          <p:attrName>style.visibility</p:attrName>
                                        </p:attrNameLst>
                                      </p:cBhvr>
                                      <p:to>
                                        <p:strVal val="visible"/>
                                      </p:to>
                                    </p:set>
                                    <p:anim calcmode="lin" valueType="num">
                                      <p:cBhvr additive="base">
                                        <p:cTn id="17" dur="5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E17F4F1-CB87-4BC1-B58E-16FD13580FFA}"/>
              </a:ext>
            </a:extLst>
          </p:cNvPr>
          <p:cNvPicPr>
            <a:picLocks noChangeAspect="1"/>
          </p:cNvPicPr>
          <p:nvPr/>
        </p:nvPicPr>
        <p:blipFill>
          <a:blip r:embed="rId2"/>
          <a:stretch>
            <a:fillRect/>
          </a:stretch>
        </p:blipFill>
        <p:spPr>
          <a:xfrm>
            <a:off x="10886" y="3886200"/>
            <a:ext cx="4876800" cy="2924175"/>
          </a:xfrm>
          <a:prstGeom prst="rect">
            <a:avLst/>
          </a:prstGeom>
        </p:spPr>
      </p:pic>
      <p:sp>
        <p:nvSpPr>
          <p:cNvPr id="3" name="TextBox 2">
            <a:extLst>
              <a:ext uri="{FF2B5EF4-FFF2-40B4-BE49-F238E27FC236}">
                <a16:creationId xmlns:a16="http://schemas.microsoft.com/office/drawing/2014/main" id="{45DDF74E-9593-45C2-ADB9-4C2AA9F9824A}"/>
              </a:ext>
            </a:extLst>
          </p:cNvPr>
          <p:cNvSpPr txBox="1"/>
          <p:nvPr/>
        </p:nvSpPr>
        <p:spPr>
          <a:xfrm>
            <a:off x="10886" y="1676400"/>
            <a:ext cx="12181114" cy="1717393"/>
          </a:xfrm>
          <a:prstGeom prst="rect">
            <a:avLst/>
          </a:prstGeom>
          <a:noFill/>
        </p:spPr>
        <p:txBody>
          <a:bodyPr wrap="square">
            <a:spAutoFit/>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altLang="en-US" sz="4800" b="1" i="0" u="none" strike="noStrike" kern="1200" cap="none" spc="0" normalizeH="0" baseline="0" noProof="0" dirty="0">
                <a:ln>
                  <a:noFill/>
                </a:ln>
                <a:solidFill>
                  <a:srgbClr val="FFDB00"/>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WHY FOLLOWING HIM AND HIS PLANS </a:t>
            </a: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altLang="en-US" sz="4800" b="1" i="0" u="none" strike="noStrike" kern="1200" cap="none" spc="0" normalizeH="0" baseline="0" noProof="0" dirty="0">
                <a:ln>
                  <a:noFill/>
                </a:ln>
                <a:solidFill>
                  <a:srgbClr val="FFDB00"/>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ARE SO IMPORTANT?</a:t>
            </a:r>
          </a:p>
        </p:txBody>
      </p:sp>
    </p:spTree>
    <p:extLst>
      <p:ext uri="{BB962C8B-B14F-4D97-AF65-F5344CB8AC3E}">
        <p14:creationId xmlns:p14="http://schemas.microsoft.com/office/powerpoint/2010/main" val="275139480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617B7CA-CB8A-45B7-A49A-6F154FC3E410}"/>
              </a:ext>
            </a:extLst>
          </p:cNvPr>
          <p:cNvPicPr>
            <a:picLocks noChangeAspect="1"/>
          </p:cNvPicPr>
          <p:nvPr/>
        </p:nvPicPr>
        <p:blipFill>
          <a:blip r:embed="rId2">
            <a:alphaModFix amt="35000"/>
          </a:blip>
          <a:stretch>
            <a:fillRect/>
          </a:stretch>
        </p:blipFill>
        <p:spPr>
          <a:xfrm>
            <a:off x="0" y="0"/>
            <a:ext cx="12192000" cy="6858000"/>
          </a:xfrm>
          <a:prstGeom prst="rect">
            <a:avLst/>
          </a:prstGeom>
        </p:spPr>
      </p:pic>
      <p:sp>
        <p:nvSpPr>
          <p:cNvPr id="3" name="Rectangle 3">
            <a:extLst>
              <a:ext uri="{FF2B5EF4-FFF2-40B4-BE49-F238E27FC236}">
                <a16:creationId xmlns:a16="http://schemas.microsoft.com/office/drawing/2014/main" id="{C7D1DED5-5639-4876-89B9-312B088D5663}"/>
              </a:ext>
            </a:extLst>
          </p:cNvPr>
          <p:cNvSpPr txBox="1">
            <a:spLocks noChangeArrowheads="1"/>
          </p:cNvSpPr>
          <p:nvPr/>
        </p:nvSpPr>
        <p:spPr>
          <a:xfrm>
            <a:off x="76200" y="304800"/>
            <a:ext cx="12115800" cy="5364159"/>
          </a:xfrm>
          <a:prstGeom prst="rect">
            <a:avLst/>
          </a:prstGeom>
          <a:effectLst/>
        </p:spPr>
        <p:txBody>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20000"/>
              </a:spcBef>
              <a:spcAft>
                <a:spcPct val="0"/>
              </a:spcAft>
              <a:buClrTx/>
              <a:buSzTx/>
              <a:buNone/>
              <a:tabLst/>
              <a:defRPr/>
            </a:pPr>
            <a:r>
              <a:rPr kumimoji="0" lang="en-US" altLang="en-US" sz="4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ea typeface="+mn-ea"/>
                <a:cs typeface="Arial" panose="020B0604020202020204" pitchFamily="34" charset="0"/>
              </a:rPr>
              <a:t>CONCLUSION -</a:t>
            </a:r>
            <a:r>
              <a:rPr kumimoji="0" lang="en-US" altLang="en-US"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ea typeface="+mn-ea"/>
                <a:cs typeface="Arial" panose="020B0604020202020204" pitchFamily="34" charset="0"/>
              </a:rPr>
              <a:t> </a:t>
            </a:r>
          </a:p>
          <a:p>
            <a:pPr marL="742950" marR="0" lvl="1" indent="-285750" algn="l" defTabSz="914400" rtl="0" eaLnBrk="1" fontAlgn="base" latinLnBrk="0" hangingPunct="1">
              <a:lnSpc>
                <a:spcPct val="100000"/>
              </a:lnSpc>
              <a:spcBef>
                <a:spcPts val="600"/>
              </a:spcBef>
              <a:spcAft>
                <a:spcPct val="0"/>
              </a:spcAft>
              <a:buClrTx/>
              <a:buSzTx/>
              <a:buFontTx/>
              <a:buChar char="–"/>
              <a:tabLst/>
              <a:defRPr/>
            </a:pPr>
            <a:r>
              <a:rPr kumimoji="0" lang="en-US" altLang="en-US" sz="36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rial Narrow" panose="020B0606020202030204" pitchFamily="34" charset="0"/>
                <a:ea typeface="+mn-ea"/>
                <a:cs typeface="Arial" panose="020B0604020202020204" pitchFamily="34" charset="0"/>
              </a:rPr>
              <a:t>Are you seeking to humbly come to Jesus?</a:t>
            </a:r>
          </a:p>
          <a:p>
            <a:pPr marL="742950" marR="0" lvl="1" indent="-285750" algn="l" defTabSz="914400" rtl="0" eaLnBrk="1" fontAlgn="base" latinLnBrk="0" hangingPunct="1">
              <a:lnSpc>
                <a:spcPct val="100000"/>
              </a:lnSpc>
              <a:spcBef>
                <a:spcPts val="600"/>
              </a:spcBef>
              <a:spcAft>
                <a:spcPct val="0"/>
              </a:spcAft>
              <a:buClrTx/>
              <a:buSzTx/>
              <a:buFontTx/>
              <a:buChar char="–"/>
              <a:tabLst/>
              <a:defRPr/>
            </a:pPr>
            <a:r>
              <a:rPr kumimoji="0" lang="en-US" altLang="en-US" sz="36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rial Narrow" panose="020B0606020202030204" pitchFamily="34" charset="0"/>
                <a:ea typeface="+mn-ea"/>
                <a:cs typeface="Arial" panose="020B0604020202020204" pitchFamily="34" charset="0"/>
              </a:rPr>
              <a:t>Do you desire for your heart to be pure in the sight of God?</a:t>
            </a:r>
          </a:p>
          <a:p>
            <a:pPr marL="742950" marR="0" lvl="1" indent="-285750" algn="l" defTabSz="914400" rtl="0" eaLnBrk="1" fontAlgn="base" latinLnBrk="0" hangingPunct="1">
              <a:lnSpc>
                <a:spcPct val="100000"/>
              </a:lnSpc>
              <a:spcBef>
                <a:spcPts val="600"/>
              </a:spcBef>
              <a:spcAft>
                <a:spcPct val="0"/>
              </a:spcAft>
              <a:buClrTx/>
              <a:buSzTx/>
              <a:buFontTx/>
              <a:buChar char="–"/>
              <a:tabLst/>
              <a:defRPr/>
            </a:pPr>
            <a:r>
              <a:rPr kumimoji="0" lang="en-US" altLang="en-US" sz="36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rial Narrow" panose="020B0606020202030204" pitchFamily="34" charset="0"/>
                <a:ea typeface="+mn-ea"/>
                <a:cs typeface="Arial" panose="020B0604020202020204" pitchFamily="34" charset="0"/>
              </a:rPr>
              <a:t>Are you willing to follow Jesus and His plan for redeeming man?</a:t>
            </a:r>
          </a:p>
          <a:p>
            <a:pPr marL="742950" marR="0" lvl="1" indent="-285750" algn="l" defTabSz="914400" rtl="0" eaLnBrk="1" fontAlgn="base" latinLnBrk="0" hangingPunct="1">
              <a:lnSpc>
                <a:spcPct val="100000"/>
              </a:lnSpc>
              <a:spcBef>
                <a:spcPts val="600"/>
              </a:spcBef>
              <a:spcAft>
                <a:spcPct val="0"/>
              </a:spcAft>
              <a:buClrTx/>
              <a:buSzTx/>
              <a:buFontTx/>
              <a:buChar char="–"/>
              <a:tabLst/>
              <a:defRPr/>
            </a:pPr>
            <a:r>
              <a:rPr kumimoji="0" lang="en-US" altLang="en-US" sz="36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rial Narrow" panose="020B0606020202030204" pitchFamily="34" charset="0"/>
                <a:ea typeface="+mn-ea"/>
                <a:cs typeface="Arial" panose="020B0604020202020204" pitchFamily="34" charset="0"/>
              </a:rPr>
              <a:t>Are you willing to hear what Jesus teaches us to do and obey Him?</a:t>
            </a:r>
          </a:p>
          <a:p>
            <a:pPr marL="742950" marR="0" lvl="1" indent="-285750" algn="l" defTabSz="914400" rtl="0" eaLnBrk="1" fontAlgn="base" latinLnBrk="0" hangingPunct="1">
              <a:lnSpc>
                <a:spcPct val="100000"/>
              </a:lnSpc>
              <a:spcBef>
                <a:spcPts val="600"/>
              </a:spcBef>
              <a:spcAft>
                <a:spcPct val="0"/>
              </a:spcAft>
              <a:buClrTx/>
              <a:buSzTx/>
              <a:buFontTx/>
              <a:buNone/>
              <a:tabLst/>
              <a:defRPr/>
            </a:pPr>
            <a:endParaRPr kumimoji="0" lang="en-US" altLang="en-US" sz="3200" b="1" i="1" u="none" strike="noStrike" kern="1200" cap="none" spc="0" normalizeH="0" baseline="0" noProof="0" dirty="0">
              <a:ln>
                <a:noFill/>
              </a:ln>
              <a:solidFill>
                <a:prstClr val="white"/>
              </a:solidFill>
              <a:effectLst/>
              <a:uLnTx/>
              <a:uFillTx/>
              <a:latin typeface="Calibri" panose="020F0502020204030204"/>
              <a:ea typeface="+mn-ea"/>
              <a:cs typeface="+mn-cs"/>
            </a:endParaRPr>
          </a:p>
          <a:p>
            <a:pPr marL="742950" marR="0" lvl="1" indent="-285750" algn="l" defTabSz="914400" rtl="0" eaLnBrk="1" fontAlgn="base" latinLnBrk="0" hangingPunct="1">
              <a:lnSpc>
                <a:spcPct val="100000"/>
              </a:lnSpc>
              <a:spcBef>
                <a:spcPts val="600"/>
              </a:spcBef>
              <a:spcAft>
                <a:spcPct val="0"/>
              </a:spcAft>
              <a:buClrTx/>
              <a:buSzTx/>
              <a:buFontTx/>
              <a:buNone/>
              <a:tabLst/>
              <a:defRPr/>
            </a:pPr>
            <a:endParaRPr kumimoji="0" lang="en-US" altLang="en-US" sz="2800" b="1" i="1" u="none" strike="noStrike" kern="1200" cap="none" spc="0" normalizeH="0" baseline="0" noProof="0" dirty="0">
              <a:ln>
                <a:noFill/>
              </a:ln>
              <a:solidFill>
                <a:prstClr val="white"/>
              </a:solidFill>
              <a:effectLst/>
              <a:uLnTx/>
              <a:uFillTx/>
              <a:latin typeface="Calibri" panose="020F0502020204030204"/>
              <a:ea typeface="+mn-ea"/>
              <a:cs typeface="+mn-cs"/>
            </a:endParaRPr>
          </a:p>
          <a:p>
            <a:pPr marL="742950" marR="0" lvl="1" indent="-285750" algn="l" defTabSz="914400" rtl="0" eaLnBrk="1" fontAlgn="base" latinLnBrk="0" hangingPunct="1">
              <a:lnSpc>
                <a:spcPct val="100000"/>
              </a:lnSpc>
              <a:spcBef>
                <a:spcPts val="600"/>
              </a:spcBef>
              <a:spcAft>
                <a:spcPct val="0"/>
              </a:spcAft>
              <a:buClrTx/>
              <a:buSzTx/>
              <a:buFontTx/>
              <a:buNone/>
              <a:tabLst/>
              <a:defRPr/>
            </a:pPr>
            <a:endParaRPr kumimoji="0" lang="en-US" altLang="en-US" sz="2800" b="1" i="1"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None/>
              <a:tabLst/>
              <a:defRPr/>
            </a:pPr>
            <a:endParaRPr kumimoji="0" lang="en-US" altLang="en-US" sz="3200" b="1" i="1"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783324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3"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6"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6"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additive="base">
                                        <p:cTn id="24"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5"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6" fill="hold" nodeType="click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 calcmode="lin" valueType="num">
                                      <p:cBhvr additive="base">
                                        <p:cTn id="30"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31"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617B7CA-CB8A-45B7-A49A-6F154FC3E410}"/>
              </a:ext>
            </a:extLst>
          </p:cNvPr>
          <p:cNvPicPr>
            <a:picLocks noChangeAspect="1"/>
          </p:cNvPicPr>
          <p:nvPr/>
        </p:nvPicPr>
        <p:blipFill>
          <a:blip r:embed="rId2">
            <a:alphaModFix amt="35000"/>
          </a:blip>
          <a:stretch>
            <a:fillRect/>
          </a:stretch>
        </p:blipFill>
        <p:spPr>
          <a:xfrm>
            <a:off x="0" y="0"/>
            <a:ext cx="12192000" cy="6858000"/>
          </a:xfrm>
          <a:prstGeom prst="rect">
            <a:avLst/>
          </a:prstGeom>
        </p:spPr>
      </p:pic>
      <p:sp>
        <p:nvSpPr>
          <p:cNvPr id="3" name="Rectangle 3">
            <a:extLst>
              <a:ext uri="{FF2B5EF4-FFF2-40B4-BE49-F238E27FC236}">
                <a16:creationId xmlns:a16="http://schemas.microsoft.com/office/drawing/2014/main" id="{18B87C51-AAFE-4D1E-AAA7-493AB07433D3}"/>
              </a:ext>
            </a:extLst>
          </p:cNvPr>
          <p:cNvSpPr txBox="1">
            <a:spLocks noChangeArrowheads="1"/>
          </p:cNvSpPr>
          <p:nvPr/>
        </p:nvSpPr>
        <p:spPr>
          <a:xfrm>
            <a:off x="76200" y="304800"/>
            <a:ext cx="12115800" cy="6553200"/>
          </a:xfrm>
          <a:prstGeom prst="rect">
            <a:avLst/>
          </a:prstGeom>
          <a:effectLst/>
        </p:spPr>
        <p:txBody>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ts val="900"/>
              </a:spcBef>
              <a:spcAft>
                <a:spcPct val="0"/>
              </a:spcAft>
              <a:buClrTx/>
              <a:buSzTx/>
              <a:buFontTx/>
              <a:buNone/>
              <a:tabLst/>
              <a:defRPr/>
            </a:pPr>
            <a:r>
              <a:rPr kumimoji="0" lang="en-US" altLang="en-US" sz="4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ea typeface="+mn-ea"/>
                <a:cs typeface="Arial" panose="020B0604020202020204" pitchFamily="34" charset="0"/>
              </a:rPr>
              <a:t>Importance of Prayer  </a:t>
            </a:r>
          </a:p>
          <a:p>
            <a:pPr marL="0" marR="0" lvl="0" indent="0" algn="l" defTabSz="914400" rtl="0" eaLnBrk="1" fontAlgn="base" latinLnBrk="0" hangingPunct="1">
              <a:lnSpc>
                <a:spcPct val="100000"/>
              </a:lnSpc>
              <a:spcBef>
                <a:spcPts val="900"/>
              </a:spcBef>
              <a:spcAft>
                <a:spcPct val="0"/>
              </a:spcAft>
              <a:buClrTx/>
              <a:buSzTx/>
              <a:buFontTx/>
              <a:buNone/>
              <a:tabLst/>
              <a:defRPr/>
            </a:pPr>
            <a:endParaRPr kumimoji="0" lang="en-US" altLang="en-US" sz="6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Arial" panose="020B0604020202020204" pitchFamily="34" charset="0"/>
            </a:endParaRPr>
          </a:p>
          <a:p>
            <a:pPr marL="0" lvl="0" indent="0" defTabSz="914400">
              <a:spcBef>
                <a:spcPts val="900"/>
              </a:spcBef>
              <a:buNone/>
            </a:pPr>
            <a:r>
              <a:rPr lang="en-US" altLang="en-US" dirty="0">
                <a:solidFill>
                  <a:prstClr val="white"/>
                </a:solidFill>
                <a:effectLst>
                  <a:outerShdw blurRad="38100" dist="38100" dir="2700000" algn="tl">
                    <a:srgbClr val="000000">
                      <a:alpha val="43137"/>
                    </a:srgbClr>
                  </a:outerShdw>
                </a:effectLst>
                <a:latin typeface="Avenir Next LT Pro" panose="020B0504020202020204" pitchFamily="34" charset="0"/>
                <a:cs typeface="Arial" panose="020B0604020202020204" pitchFamily="34" charset="0"/>
              </a:rPr>
              <a:t>LUKE </a:t>
            </a:r>
            <a:r>
              <a:rPr lang="en-US" altLang="en-US" b="1" dirty="0">
                <a:solidFill>
                  <a:prstClr val="white"/>
                </a:solidFill>
                <a:effectLst>
                  <a:outerShdw blurRad="38100" dist="38100" dir="2700000" algn="tl">
                    <a:srgbClr val="000000">
                      <a:alpha val="43137"/>
                    </a:srgbClr>
                  </a:outerShdw>
                </a:effectLst>
                <a:latin typeface="Avenir Next LT Pro" panose="020B0504020202020204" pitchFamily="34" charset="0"/>
                <a:cs typeface="Arial" panose="020B0604020202020204" pitchFamily="34" charset="0"/>
              </a:rPr>
              <a:t>11:2-4</a:t>
            </a:r>
            <a:r>
              <a:rPr lang="en-US" altLang="en-US" dirty="0">
                <a:solidFill>
                  <a:prstClr val="white"/>
                </a:solidFill>
                <a:effectLst>
                  <a:outerShdw blurRad="38100" dist="38100" dir="2700000" algn="tl">
                    <a:srgbClr val="000000">
                      <a:alpha val="43137"/>
                    </a:srgbClr>
                  </a:outerShdw>
                </a:effectLst>
                <a:latin typeface="Avenir Next LT Pro" panose="020B0504020202020204" pitchFamily="34" charset="0"/>
                <a:cs typeface="Arial" panose="020B0604020202020204" pitchFamily="34" charset="0"/>
              </a:rPr>
              <a:t>,  </a:t>
            </a: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cs typeface="Arial" panose="020B0604020202020204" pitchFamily="34" charset="0"/>
              </a:rPr>
              <a:t>So He said to them, “When you pray, say:</a:t>
            </a:r>
            <a:endParaRPr lang="en-US" altLang="en-US" dirty="0">
              <a:solidFill>
                <a:prstClr val="white"/>
              </a:solidFill>
              <a:effectLst>
                <a:outerShdw blurRad="38100" dist="38100" dir="2700000" algn="tl">
                  <a:srgbClr val="000000">
                    <a:alpha val="43137"/>
                  </a:srgbClr>
                </a:outerShdw>
              </a:effectLst>
              <a:latin typeface="Avenir Next LT Pro" panose="020B0504020202020204" pitchFamily="34" charset="0"/>
              <a:cs typeface="Arial" panose="020B0604020202020204" pitchFamily="34" charset="0"/>
            </a:endParaRPr>
          </a:p>
          <a:p>
            <a:pPr marL="0" lvl="0" indent="0" defTabSz="914400">
              <a:spcBef>
                <a:spcPts val="1800"/>
              </a:spcBef>
              <a:buNone/>
            </a:pPr>
            <a:r>
              <a:rPr lang="en-US" altLang="en-US" dirty="0">
                <a:solidFill>
                  <a:prstClr val="white"/>
                </a:solidFill>
                <a:effectLst>
                  <a:outerShdw blurRad="38100" dist="38100" dir="2700000" algn="tl">
                    <a:srgbClr val="000000">
                      <a:alpha val="43137"/>
                    </a:srgbClr>
                  </a:outerShdw>
                </a:effectLst>
                <a:latin typeface="Avenir Next LT Pro" panose="020B0504020202020204" pitchFamily="34" charset="0"/>
                <a:cs typeface="Arial" panose="020B0604020202020204" pitchFamily="34" charset="0"/>
              </a:rPr>
              <a:t>     </a:t>
            </a: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cs typeface="Arial" panose="020B0604020202020204" pitchFamily="34" charset="0"/>
              </a:rPr>
              <a:t>Our Father in heaven,</a:t>
            </a:r>
          </a:p>
          <a:p>
            <a:pPr marL="0" lvl="0" indent="0" defTabSz="914400">
              <a:spcBef>
                <a:spcPts val="0"/>
              </a:spcBef>
              <a:buNone/>
            </a:pP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cs typeface="Arial" panose="020B0604020202020204" pitchFamily="34" charset="0"/>
              </a:rPr>
              <a:t>      Hallowed be Your name.</a:t>
            </a:r>
          </a:p>
          <a:p>
            <a:pPr marL="0" lvl="0" indent="0" defTabSz="914400">
              <a:spcBef>
                <a:spcPts val="0"/>
              </a:spcBef>
              <a:buNone/>
            </a:pP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cs typeface="Arial" panose="020B0604020202020204" pitchFamily="34" charset="0"/>
              </a:rPr>
              <a:t>      Your kingdom come.</a:t>
            </a:r>
          </a:p>
          <a:p>
            <a:pPr marL="0" lvl="0" indent="0" defTabSz="914400">
              <a:spcBef>
                <a:spcPts val="0"/>
              </a:spcBef>
              <a:buNone/>
            </a:pP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cs typeface="Arial" panose="020B0604020202020204" pitchFamily="34" charset="0"/>
              </a:rPr>
              <a:t>      Your will be done</a:t>
            </a:r>
          </a:p>
          <a:p>
            <a:pPr marL="0" lvl="0" indent="0" defTabSz="914400">
              <a:spcBef>
                <a:spcPts val="0"/>
              </a:spcBef>
              <a:buNone/>
            </a:pP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cs typeface="Arial" panose="020B0604020202020204" pitchFamily="34" charset="0"/>
              </a:rPr>
              <a:t>      On earth as </a:t>
            </a:r>
            <a:r>
              <a:rPr lang="en-US" altLang="en-US" sz="3000" i="1" dirty="0">
                <a:solidFill>
                  <a:prstClr val="white"/>
                </a:solidFill>
                <a:effectLst>
                  <a:outerShdw blurRad="38100" dist="38100" dir="2700000" algn="tl">
                    <a:srgbClr val="000000">
                      <a:alpha val="43137"/>
                    </a:srgbClr>
                  </a:outerShdw>
                </a:effectLst>
                <a:latin typeface="Avenir Next LT Pro" panose="020B0504020202020204" pitchFamily="34" charset="0"/>
                <a:cs typeface="Arial" panose="020B0604020202020204" pitchFamily="34" charset="0"/>
              </a:rPr>
              <a:t>it is </a:t>
            </a: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cs typeface="Arial" panose="020B0604020202020204" pitchFamily="34" charset="0"/>
              </a:rPr>
              <a:t>in heaven.</a:t>
            </a:r>
          </a:p>
          <a:p>
            <a:pPr marL="0" lvl="0" indent="0" defTabSz="914400">
              <a:spcBef>
                <a:spcPts val="0"/>
              </a:spcBef>
              <a:buNone/>
            </a:pP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cs typeface="Arial" panose="020B0604020202020204" pitchFamily="34" charset="0"/>
              </a:rPr>
              <a:t>      Give us day by day our daily bread.</a:t>
            </a:r>
          </a:p>
          <a:p>
            <a:pPr marL="0" lvl="0" indent="0" defTabSz="914400">
              <a:spcBef>
                <a:spcPts val="0"/>
              </a:spcBef>
              <a:buNone/>
            </a:pP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cs typeface="Arial" panose="020B0604020202020204" pitchFamily="34" charset="0"/>
              </a:rPr>
              <a:t>      And forgive us our sins,</a:t>
            </a:r>
          </a:p>
          <a:p>
            <a:pPr marL="0" lvl="0" indent="0" defTabSz="914400">
              <a:spcBef>
                <a:spcPts val="0"/>
              </a:spcBef>
              <a:buNone/>
            </a:pP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cs typeface="Arial" panose="020B0604020202020204" pitchFamily="34" charset="0"/>
              </a:rPr>
              <a:t>      For we also forgive everyone who is indebted to us.</a:t>
            </a:r>
          </a:p>
          <a:p>
            <a:pPr marL="0" lvl="0" indent="0" defTabSz="914400">
              <a:spcBef>
                <a:spcPts val="0"/>
              </a:spcBef>
              <a:buNone/>
            </a:pP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cs typeface="Arial" panose="020B0604020202020204" pitchFamily="34" charset="0"/>
              </a:rPr>
              <a:t>      And do not lead us into temptation,</a:t>
            </a:r>
          </a:p>
          <a:p>
            <a:pPr marL="0" lvl="0" indent="0" defTabSz="914400">
              <a:spcBef>
                <a:spcPts val="0"/>
              </a:spcBef>
              <a:buNone/>
            </a:pP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cs typeface="Arial" panose="020B0604020202020204" pitchFamily="34" charset="0"/>
              </a:rPr>
              <a:t>      But deliver us from the evil one.”</a:t>
            </a:r>
          </a:p>
          <a:p>
            <a:pPr marL="0" marR="0" lvl="0" indent="0" algn="l" defTabSz="914400" rtl="0" eaLnBrk="1" fontAlgn="base" latinLnBrk="0" hangingPunct="1">
              <a:lnSpc>
                <a:spcPct val="100000"/>
              </a:lnSpc>
              <a:spcBef>
                <a:spcPct val="20000"/>
              </a:spcBef>
              <a:spcAft>
                <a:spcPct val="0"/>
              </a:spcAft>
              <a:buClrTx/>
              <a:buSzTx/>
              <a:buFontTx/>
              <a:buNone/>
              <a:tabLst/>
              <a:defRPr/>
            </a:pPr>
            <a:endParaRPr kumimoji="0" lang="en-US" altLang="en-US" sz="2800" b="1" i="1" u="none" strike="noStrike" kern="1200" cap="none" spc="0" normalizeH="0" baseline="0" noProof="0" dirty="0">
              <a:ln>
                <a:noFill/>
              </a:ln>
              <a:solidFill>
                <a:prstClr val="white"/>
              </a:solidFill>
              <a:effectLst/>
              <a:uLnTx/>
              <a:uFillTx/>
              <a:latin typeface="Calibri" panose="020F0502020204030204"/>
              <a:ea typeface="+mn-ea"/>
              <a:cs typeface="+mn-cs"/>
            </a:endParaRPr>
          </a:p>
          <a:p>
            <a:pPr marL="742950" marR="0" lvl="1" indent="-285750" algn="l" defTabSz="914400" rtl="0" eaLnBrk="1" fontAlgn="base" latinLnBrk="0" hangingPunct="1">
              <a:lnSpc>
                <a:spcPct val="100000"/>
              </a:lnSpc>
              <a:spcBef>
                <a:spcPts val="600"/>
              </a:spcBef>
              <a:spcAft>
                <a:spcPct val="0"/>
              </a:spcAft>
              <a:buClrTx/>
              <a:buSzTx/>
              <a:buFontTx/>
              <a:buNone/>
              <a:tabLst/>
              <a:defRPr/>
            </a:pPr>
            <a:endParaRPr kumimoji="0" lang="en-US" altLang="en-US" sz="2800" b="1" i="1"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None/>
              <a:tabLst/>
              <a:defRPr/>
            </a:pPr>
            <a:endParaRPr kumimoji="0" lang="en-US" altLang="en-US" sz="3200" b="1" i="1"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2295412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Wor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par>
                          <p:cTn id="13" fill="hold">
                            <p:stCondLst>
                              <p:cond delay="500"/>
                            </p:stCondLst>
                            <p:childTnLst>
                              <p:par>
                                <p:cTn id="14" presetID="22" presetClass="entr" presetSubtype="8" fill="hold" nodeType="afterEffect">
                                  <p:stCondLst>
                                    <p:cond delay="50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left)">
                                      <p:cBhvr>
                                        <p:cTn id="16" dur="500"/>
                                        <p:tgtEl>
                                          <p:spTgt spid="3">
                                            <p:txEl>
                                              <p:pRg st="3" end="3"/>
                                            </p:txEl>
                                          </p:spTgt>
                                        </p:tgtEl>
                                      </p:cBhvr>
                                    </p:animEffect>
                                  </p:childTnLst>
                                </p:cTn>
                              </p:par>
                            </p:childTnLst>
                          </p:cTn>
                        </p:par>
                        <p:par>
                          <p:cTn id="17" fill="hold">
                            <p:stCondLst>
                              <p:cond delay="1500"/>
                            </p:stCondLst>
                            <p:childTnLst>
                              <p:par>
                                <p:cTn id="18" presetID="22" presetClass="entr" presetSubtype="8" fill="hold" nodeType="afterEffect">
                                  <p:stCondLst>
                                    <p:cond delay="50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wipe(left)">
                                      <p:cBhvr>
                                        <p:cTn id="20" dur="500"/>
                                        <p:tgtEl>
                                          <p:spTgt spid="3">
                                            <p:txEl>
                                              <p:pRg st="4" end="4"/>
                                            </p:txEl>
                                          </p:spTgt>
                                        </p:tgtEl>
                                      </p:cBhvr>
                                    </p:animEffect>
                                  </p:childTnLst>
                                </p:cTn>
                              </p:par>
                            </p:childTnLst>
                          </p:cTn>
                        </p:par>
                        <p:par>
                          <p:cTn id="21" fill="hold">
                            <p:stCondLst>
                              <p:cond delay="2500"/>
                            </p:stCondLst>
                            <p:childTnLst>
                              <p:par>
                                <p:cTn id="22" presetID="22" presetClass="entr" presetSubtype="8" fill="hold" nodeType="afterEffect">
                                  <p:stCondLst>
                                    <p:cond delay="50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wipe(left)">
                                      <p:cBhvr>
                                        <p:cTn id="24" dur="500"/>
                                        <p:tgtEl>
                                          <p:spTgt spid="3">
                                            <p:txEl>
                                              <p:pRg st="5" end="5"/>
                                            </p:txEl>
                                          </p:spTgt>
                                        </p:tgtEl>
                                      </p:cBhvr>
                                    </p:animEffect>
                                  </p:childTnLst>
                                </p:cTn>
                              </p:par>
                            </p:childTnLst>
                          </p:cTn>
                        </p:par>
                        <p:par>
                          <p:cTn id="25" fill="hold">
                            <p:stCondLst>
                              <p:cond delay="3500"/>
                            </p:stCondLst>
                            <p:childTnLst>
                              <p:par>
                                <p:cTn id="26" presetID="22" presetClass="entr" presetSubtype="8" fill="hold" nodeType="afterEffect">
                                  <p:stCondLst>
                                    <p:cond delay="50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wipe(left)">
                                      <p:cBhvr>
                                        <p:cTn id="28" dur="500"/>
                                        <p:tgtEl>
                                          <p:spTgt spid="3">
                                            <p:txEl>
                                              <p:pRg st="6" end="6"/>
                                            </p:txEl>
                                          </p:spTgt>
                                        </p:tgtEl>
                                      </p:cBhvr>
                                    </p:animEffect>
                                  </p:childTnLst>
                                </p:cTn>
                              </p:par>
                            </p:childTnLst>
                          </p:cTn>
                        </p:par>
                        <p:par>
                          <p:cTn id="29" fill="hold">
                            <p:stCondLst>
                              <p:cond delay="4500"/>
                            </p:stCondLst>
                            <p:childTnLst>
                              <p:par>
                                <p:cTn id="30" presetID="22" presetClass="entr" presetSubtype="8" fill="hold" nodeType="afterEffect">
                                  <p:stCondLst>
                                    <p:cond delay="50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wipe(left)">
                                      <p:cBhvr>
                                        <p:cTn id="32" dur="500"/>
                                        <p:tgtEl>
                                          <p:spTgt spid="3">
                                            <p:txEl>
                                              <p:pRg st="7" end="7"/>
                                            </p:txEl>
                                          </p:spTgt>
                                        </p:tgtEl>
                                      </p:cBhvr>
                                    </p:animEffect>
                                  </p:childTnLst>
                                </p:cTn>
                              </p:par>
                            </p:childTnLst>
                          </p:cTn>
                        </p:par>
                        <p:par>
                          <p:cTn id="33" fill="hold">
                            <p:stCondLst>
                              <p:cond delay="5500"/>
                            </p:stCondLst>
                            <p:childTnLst>
                              <p:par>
                                <p:cTn id="34" presetID="22" presetClass="entr" presetSubtype="8" fill="hold" nodeType="afterEffect">
                                  <p:stCondLst>
                                    <p:cond delay="500"/>
                                  </p:stCondLst>
                                  <p:childTnLst>
                                    <p:set>
                                      <p:cBhvr>
                                        <p:cTn id="35" dur="1" fill="hold">
                                          <p:stCondLst>
                                            <p:cond delay="0"/>
                                          </p:stCondLst>
                                        </p:cTn>
                                        <p:tgtEl>
                                          <p:spTgt spid="3">
                                            <p:txEl>
                                              <p:pRg st="8" end="8"/>
                                            </p:txEl>
                                          </p:spTgt>
                                        </p:tgtEl>
                                        <p:attrNameLst>
                                          <p:attrName>style.visibility</p:attrName>
                                        </p:attrNameLst>
                                      </p:cBhvr>
                                      <p:to>
                                        <p:strVal val="visible"/>
                                      </p:to>
                                    </p:set>
                                    <p:animEffect transition="in" filter="wipe(left)">
                                      <p:cBhvr>
                                        <p:cTn id="36" dur="500"/>
                                        <p:tgtEl>
                                          <p:spTgt spid="3">
                                            <p:txEl>
                                              <p:pRg st="8" end="8"/>
                                            </p:txEl>
                                          </p:spTgt>
                                        </p:tgtEl>
                                      </p:cBhvr>
                                    </p:animEffect>
                                  </p:childTnLst>
                                </p:cTn>
                              </p:par>
                            </p:childTnLst>
                          </p:cTn>
                        </p:par>
                        <p:par>
                          <p:cTn id="37" fill="hold">
                            <p:stCondLst>
                              <p:cond delay="6500"/>
                            </p:stCondLst>
                            <p:childTnLst>
                              <p:par>
                                <p:cTn id="38" presetID="22" presetClass="entr" presetSubtype="8" fill="hold" nodeType="afterEffect">
                                  <p:stCondLst>
                                    <p:cond delay="500"/>
                                  </p:stCondLst>
                                  <p:childTnLst>
                                    <p:set>
                                      <p:cBhvr>
                                        <p:cTn id="39" dur="1" fill="hold">
                                          <p:stCondLst>
                                            <p:cond delay="0"/>
                                          </p:stCondLst>
                                        </p:cTn>
                                        <p:tgtEl>
                                          <p:spTgt spid="3">
                                            <p:txEl>
                                              <p:pRg st="9" end="9"/>
                                            </p:txEl>
                                          </p:spTgt>
                                        </p:tgtEl>
                                        <p:attrNameLst>
                                          <p:attrName>style.visibility</p:attrName>
                                        </p:attrNameLst>
                                      </p:cBhvr>
                                      <p:to>
                                        <p:strVal val="visible"/>
                                      </p:to>
                                    </p:set>
                                    <p:animEffect transition="in" filter="wipe(left)">
                                      <p:cBhvr>
                                        <p:cTn id="40" dur="500"/>
                                        <p:tgtEl>
                                          <p:spTgt spid="3">
                                            <p:txEl>
                                              <p:pRg st="9" end="9"/>
                                            </p:txEl>
                                          </p:spTgt>
                                        </p:tgtEl>
                                      </p:cBhvr>
                                    </p:animEffect>
                                  </p:childTnLst>
                                </p:cTn>
                              </p:par>
                            </p:childTnLst>
                          </p:cTn>
                        </p:par>
                        <p:par>
                          <p:cTn id="41" fill="hold">
                            <p:stCondLst>
                              <p:cond delay="7500"/>
                            </p:stCondLst>
                            <p:childTnLst>
                              <p:par>
                                <p:cTn id="42" presetID="22" presetClass="entr" presetSubtype="8" fill="hold" nodeType="afterEffect">
                                  <p:stCondLst>
                                    <p:cond delay="500"/>
                                  </p:stCondLst>
                                  <p:childTnLst>
                                    <p:set>
                                      <p:cBhvr>
                                        <p:cTn id="43" dur="1" fill="hold">
                                          <p:stCondLst>
                                            <p:cond delay="0"/>
                                          </p:stCondLst>
                                        </p:cTn>
                                        <p:tgtEl>
                                          <p:spTgt spid="3">
                                            <p:txEl>
                                              <p:pRg st="10" end="10"/>
                                            </p:txEl>
                                          </p:spTgt>
                                        </p:tgtEl>
                                        <p:attrNameLst>
                                          <p:attrName>style.visibility</p:attrName>
                                        </p:attrNameLst>
                                      </p:cBhvr>
                                      <p:to>
                                        <p:strVal val="visible"/>
                                      </p:to>
                                    </p:set>
                                    <p:animEffect transition="in" filter="wipe(left)">
                                      <p:cBhvr>
                                        <p:cTn id="44" dur="500"/>
                                        <p:tgtEl>
                                          <p:spTgt spid="3">
                                            <p:txEl>
                                              <p:pRg st="10" end="10"/>
                                            </p:txEl>
                                          </p:spTgt>
                                        </p:tgtEl>
                                      </p:cBhvr>
                                    </p:animEffect>
                                  </p:childTnLst>
                                </p:cTn>
                              </p:par>
                            </p:childTnLst>
                          </p:cTn>
                        </p:par>
                        <p:par>
                          <p:cTn id="45" fill="hold">
                            <p:stCondLst>
                              <p:cond delay="8500"/>
                            </p:stCondLst>
                            <p:childTnLst>
                              <p:par>
                                <p:cTn id="46" presetID="22" presetClass="entr" presetSubtype="8" fill="hold" nodeType="afterEffect">
                                  <p:stCondLst>
                                    <p:cond delay="500"/>
                                  </p:stCondLst>
                                  <p:childTnLst>
                                    <p:set>
                                      <p:cBhvr>
                                        <p:cTn id="47" dur="1" fill="hold">
                                          <p:stCondLst>
                                            <p:cond delay="0"/>
                                          </p:stCondLst>
                                        </p:cTn>
                                        <p:tgtEl>
                                          <p:spTgt spid="3">
                                            <p:txEl>
                                              <p:pRg st="11" end="11"/>
                                            </p:txEl>
                                          </p:spTgt>
                                        </p:tgtEl>
                                        <p:attrNameLst>
                                          <p:attrName>style.visibility</p:attrName>
                                        </p:attrNameLst>
                                      </p:cBhvr>
                                      <p:to>
                                        <p:strVal val="visible"/>
                                      </p:to>
                                    </p:set>
                                    <p:animEffect transition="in" filter="wipe(left)">
                                      <p:cBhvr>
                                        <p:cTn id="48" dur="500"/>
                                        <p:tgtEl>
                                          <p:spTgt spid="3">
                                            <p:txEl>
                                              <p:pRg st="11" end="11"/>
                                            </p:txEl>
                                          </p:spTgt>
                                        </p:tgtEl>
                                      </p:cBhvr>
                                    </p:animEffect>
                                  </p:childTnLst>
                                </p:cTn>
                              </p:par>
                            </p:childTnLst>
                          </p:cTn>
                        </p:par>
                        <p:par>
                          <p:cTn id="49" fill="hold">
                            <p:stCondLst>
                              <p:cond delay="9500"/>
                            </p:stCondLst>
                            <p:childTnLst>
                              <p:par>
                                <p:cTn id="50" presetID="22" presetClass="entr" presetSubtype="8" fill="hold" nodeType="afterEffect">
                                  <p:stCondLst>
                                    <p:cond delay="500"/>
                                  </p:stCondLst>
                                  <p:childTnLst>
                                    <p:set>
                                      <p:cBhvr>
                                        <p:cTn id="51" dur="1" fill="hold">
                                          <p:stCondLst>
                                            <p:cond delay="0"/>
                                          </p:stCondLst>
                                        </p:cTn>
                                        <p:tgtEl>
                                          <p:spTgt spid="3">
                                            <p:txEl>
                                              <p:pRg st="12" end="12"/>
                                            </p:txEl>
                                          </p:spTgt>
                                        </p:tgtEl>
                                        <p:attrNameLst>
                                          <p:attrName>style.visibility</p:attrName>
                                        </p:attrNameLst>
                                      </p:cBhvr>
                                      <p:to>
                                        <p:strVal val="visible"/>
                                      </p:to>
                                    </p:set>
                                    <p:animEffect transition="in" filter="wipe(left)">
                                      <p:cBhvr>
                                        <p:cTn id="52"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617B7CA-CB8A-45B7-A49A-6F154FC3E410}"/>
              </a:ext>
            </a:extLst>
          </p:cNvPr>
          <p:cNvPicPr>
            <a:picLocks noChangeAspect="1"/>
          </p:cNvPicPr>
          <p:nvPr/>
        </p:nvPicPr>
        <p:blipFill>
          <a:blip r:embed="rId3">
            <a:alphaModFix amt="35000"/>
          </a:blip>
          <a:stretch>
            <a:fillRect/>
          </a:stretch>
        </p:blipFill>
        <p:spPr>
          <a:xfrm>
            <a:off x="0" y="0"/>
            <a:ext cx="12192000" cy="6858000"/>
          </a:xfrm>
          <a:prstGeom prst="rect">
            <a:avLst/>
          </a:prstGeom>
        </p:spPr>
      </p:pic>
      <p:sp>
        <p:nvSpPr>
          <p:cNvPr id="4" name="Rectangle 2">
            <a:extLst>
              <a:ext uri="{FF2B5EF4-FFF2-40B4-BE49-F238E27FC236}">
                <a16:creationId xmlns:a16="http://schemas.microsoft.com/office/drawing/2014/main" id="{3539B31E-C61A-4786-928A-8DF9C16CCC07}"/>
              </a:ext>
            </a:extLst>
          </p:cNvPr>
          <p:cNvSpPr txBox="1">
            <a:spLocks noChangeArrowheads="1"/>
          </p:cNvSpPr>
          <p:nvPr/>
        </p:nvSpPr>
        <p:spPr>
          <a:xfrm>
            <a:off x="0" y="457200"/>
            <a:ext cx="12192000" cy="1066800"/>
          </a:xfrm>
          <a:prstGeom prst="rect">
            <a:avLst/>
          </a:prstGeom>
          <a:effectLst>
            <a:outerShdw dist="35921" dir="2700000" algn="ctr" rotWithShape="0">
              <a:srgbClr val="FF9933"/>
            </a:outerShdw>
          </a:effectLst>
        </p:spPr>
        <p:txBody>
          <a:bodyPr/>
          <a:lst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altLang="en-US" sz="48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rial" panose="020B0604020202020204" pitchFamily="34" charset="0"/>
                <a:ea typeface="+mj-ea"/>
                <a:cs typeface="Arial" panose="020B0604020202020204" pitchFamily="34" charset="0"/>
              </a:rPr>
              <a:t>TEACHINGS OF JESUS </a:t>
            </a:r>
          </a:p>
        </p:txBody>
      </p:sp>
      <p:sp>
        <p:nvSpPr>
          <p:cNvPr id="5" name="Line 8">
            <a:extLst>
              <a:ext uri="{FF2B5EF4-FFF2-40B4-BE49-F238E27FC236}">
                <a16:creationId xmlns:a16="http://schemas.microsoft.com/office/drawing/2014/main" id="{D7B6BB27-D9C0-4FD0-9F86-DC53AB3F09C3}"/>
              </a:ext>
            </a:extLst>
          </p:cNvPr>
          <p:cNvSpPr>
            <a:spLocks noChangeShapeType="1"/>
          </p:cNvSpPr>
          <p:nvPr/>
        </p:nvSpPr>
        <p:spPr bwMode="auto">
          <a:xfrm>
            <a:off x="2743200" y="1219200"/>
            <a:ext cx="6781800" cy="0"/>
          </a:xfrm>
          <a:prstGeom prst="line">
            <a:avLst/>
          </a:prstGeom>
          <a:noFill/>
          <a:ln w="57150">
            <a:solidFill>
              <a:schemeClr val="tx1"/>
            </a:solidFill>
            <a:round/>
            <a:headEnd/>
            <a:tailEnd/>
          </a:ln>
          <a:effectLst>
            <a:outerShdw dist="35921" dir="2700000" algn="ctr" rotWithShape="0">
              <a:srgbClr val="FF9933"/>
            </a:outerShdw>
          </a:effectLst>
          <a:extLst>
            <a:ext uri="{909E8E84-426E-40DD-AFC4-6F175D3DCCD1}">
              <a14:hiddenFill xmlns:a14="http://schemas.microsoft.com/office/drawing/2010/main">
                <a:noFill/>
              </a14:hiddenFill>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Tree>
    <p:extLst>
      <p:ext uri="{BB962C8B-B14F-4D97-AF65-F5344CB8AC3E}">
        <p14:creationId xmlns:p14="http://schemas.microsoft.com/office/powerpoint/2010/main" val="21807894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2000" fill="hold"/>
                                        <p:tgtEl>
                                          <p:spTgt spid="4"/>
                                        </p:tgtEl>
                                        <p:attrNameLst>
                                          <p:attrName>ppt_w</p:attrName>
                                        </p:attrNameLst>
                                      </p:cBhvr>
                                      <p:tavLst>
                                        <p:tav tm="0">
                                          <p:val>
                                            <p:fltVal val="0"/>
                                          </p:val>
                                        </p:tav>
                                        <p:tav tm="100000">
                                          <p:val>
                                            <p:strVal val="#ppt_w"/>
                                          </p:val>
                                        </p:tav>
                                      </p:tavLst>
                                    </p:anim>
                                    <p:anim calcmode="lin" valueType="num">
                                      <p:cBhvr>
                                        <p:cTn id="8" dur="2000" fill="hold"/>
                                        <p:tgtEl>
                                          <p:spTgt spid="4"/>
                                        </p:tgtEl>
                                        <p:attrNameLst>
                                          <p:attrName>ppt_h</p:attrName>
                                        </p:attrNameLst>
                                      </p:cBhvr>
                                      <p:tavLst>
                                        <p:tav tm="0">
                                          <p:val>
                                            <p:fltVal val="0"/>
                                          </p:val>
                                        </p:tav>
                                        <p:tav tm="100000">
                                          <p:val>
                                            <p:strVal val="#ppt_h"/>
                                          </p:val>
                                        </p:tav>
                                      </p:tavLst>
                                    </p:anim>
                                  </p:childTnLst>
                                  <p:subTnLst>
                                    <p:audio>
                                      <p:cMediaNode vol="100000">
                                        <p:cTn display="0" masterRel="sameClick">
                                          <p:stCondLst>
                                            <p:cond evt="begin" delay="0">
                                              <p:tn val="5"/>
                                            </p:cond>
                                          </p:stCondLst>
                                          <p:endCondLst>
                                            <p:cond evt="onStopAudio" delay="0">
                                              <p:tgtEl>
                                                <p:sldTgt/>
                                              </p:tgtEl>
                                            </p:cond>
                                          </p:endCondLst>
                                        </p:cTn>
                                        <p:tgtEl>
                                          <p:sndTgt r:embed="rId2" name="applause.wav"/>
                                        </p:tgtEl>
                                      </p:cMediaNode>
                                    </p:audio>
                                  </p:subTnLst>
                                </p:cTn>
                              </p:par>
                              <p:par>
                                <p:cTn id="9" presetID="23" presetClass="entr" presetSubtype="16" fill="hold"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p:cTn id="11" dur="2000" fill="hold"/>
                                        <p:tgtEl>
                                          <p:spTgt spid="5"/>
                                        </p:tgtEl>
                                        <p:attrNameLst>
                                          <p:attrName>ppt_w</p:attrName>
                                        </p:attrNameLst>
                                      </p:cBhvr>
                                      <p:tavLst>
                                        <p:tav tm="0">
                                          <p:val>
                                            <p:fltVal val="0"/>
                                          </p:val>
                                        </p:tav>
                                        <p:tav tm="100000">
                                          <p:val>
                                            <p:strVal val="#ppt_w"/>
                                          </p:val>
                                        </p:tav>
                                      </p:tavLst>
                                    </p:anim>
                                    <p:anim calcmode="lin" valueType="num">
                                      <p:cBhvr>
                                        <p:cTn id="12" dur="2000" fill="hold"/>
                                        <p:tgtEl>
                                          <p:spTgt spid="5"/>
                                        </p:tgtEl>
                                        <p:attrNameLst>
                                          <p:attrName>ppt_h</p:attrName>
                                        </p:attrNameLst>
                                      </p:cBhvr>
                                      <p:tavLst>
                                        <p:tav tm="0">
                                          <p:val>
                                            <p:fltVal val="0"/>
                                          </p:val>
                                        </p:tav>
                                        <p:tav tm="100000">
                                          <p:val>
                                            <p:strVal val="#ppt_h"/>
                                          </p:val>
                                        </p:tav>
                                      </p:tavLst>
                                    </p:anim>
                                  </p:childTnLst>
                                  <p:subTnLst>
                                    <p:audio>
                                      <p:cMediaNode vol="100000">
                                        <p:cTn display="0" masterRel="sameClick">
                                          <p:stCondLst>
                                            <p:cond evt="begin" delay="0">
                                              <p:tn val="9"/>
                                            </p:cond>
                                          </p:stCondLst>
                                          <p:endCondLst>
                                            <p:cond evt="onStopAudio" delay="0">
                                              <p:tgtEl>
                                                <p:sldTgt/>
                                              </p:tgtEl>
                                            </p:cond>
                                          </p:endCondLst>
                                        </p:cTn>
                                        <p:tgtEl>
                                          <p:sndTgt r:embed="rId2"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617B7CA-CB8A-45B7-A49A-6F154FC3E410}"/>
              </a:ext>
            </a:extLst>
          </p:cNvPr>
          <p:cNvPicPr>
            <a:picLocks noChangeAspect="1"/>
          </p:cNvPicPr>
          <p:nvPr/>
        </p:nvPicPr>
        <p:blipFill>
          <a:blip r:embed="rId3">
            <a:alphaModFix amt="35000"/>
          </a:blip>
          <a:stretch>
            <a:fillRect/>
          </a:stretch>
        </p:blipFill>
        <p:spPr>
          <a:xfrm>
            <a:off x="0" y="0"/>
            <a:ext cx="12192000" cy="6858000"/>
          </a:xfrm>
          <a:prstGeom prst="rect">
            <a:avLst/>
          </a:prstGeom>
        </p:spPr>
      </p:pic>
      <p:sp>
        <p:nvSpPr>
          <p:cNvPr id="5" name="Rectangle 3">
            <a:extLst>
              <a:ext uri="{FF2B5EF4-FFF2-40B4-BE49-F238E27FC236}">
                <a16:creationId xmlns:a16="http://schemas.microsoft.com/office/drawing/2014/main" id="{C8DF08D7-5BFD-48DF-956D-EF0395FD0C55}"/>
              </a:ext>
            </a:extLst>
          </p:cNvPr>
          <p:cNvSpPr txBox="1">
            <a:spLocks noChangeArrowheads="1"/>
          </p:cNvSpPr>
          <p:nvPr/>
        </p:nvSpPr>
        <p:spPr>
          <a:xfrm>
            <a:off x="76200" y="228600"/>
            <a:ext cx="12115800" cy="3018443"/>
          </a:xfrm>
          <a:prstGeom prst="rect">
            <a:avLst/>
          </a:prstGeom>
        </p:spPr>
        <p:txBody>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457200" rtl="0" eaLnBrk="1" fontAlgn="base" latinLnBrk="0" hangingPunct="1">
              <a:lnSpc>
                <a:spcPct val="100000"/>
              </a:lnSpc>
              <a:spcBef>
                <a:spcPct val="20000"/>
              </a:spcBef>
              <a:spcAft>
                <a:spcPct val="0"/>
              </a:spcAft>
              <a:buClrTx/>
              <a:buSzTx/>
              <a:buNone/>
              <a:tabLst/>
              <a:defRPr/>
            </a:pPr>
            <a:r>
              <a:rPr kumimoji="0" lang="en-US" altLang="en-US" sz="4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Importance of Humility</a:t>
            </a:r>
          </a:p>
          <a:p>
            <a:pPr marL="0" marR="0" lvl="0" indent="0" algn="l" defTabSz="457200" rtl="0" eaLnBrk="1" fontAlgn="base" latinLnBrk="0" hangingPunct="1">
              <a:lnSpc>
                <a:spcPct val="100000"/>
              </a:lnSpc>
              <a:spcBef>
                <a:spcPct val="20000"/>
              </a:spcBef>
              <a:spcAft>
                <a:spcPct val="0"/>
              </a:spcAft>
              <a:buClrTx/>
              <a:buSzTx/>
              <a:buNone/>
              <a:tabLst/>
              <a:defRPr/>
            </a:pPr>
            <a:endParaRPr lang="en-US" altLang="en-US" sz="1000" dirty="0">
              <a:solidFill>
                <a:prstClr val="white"/>
              </a:solidFill>
              <a:effectLst>
                <a:outerShdw blurRad="38100" dist="38100" dir="2700000" algn="tl">
                  <a:srgbClr val="000000">
                    <a:alpha val="43137"/>
                  </a:srgbClr>
                </a:outerShdw>
              </a:effectLst>
              <a:latin typeface="Avenir Next LT Pro" panose="020B0504020202020204" pitchFamily="34" charset="0"/>
            </a:endParaRPr>
          </a:p>
          <a:p>
            <a:pPr marL="0" lvl="0" indent="0">
              <a:buNone/>
            </a:pPr>
            <a:r>
              <a:rPr lang="en-US" altLang="en-US" dirty="0">
                <a:solidFill>
                  <a:prstClr val="white"/>
                </a:solidFill>
                <a:effectLst>
                  <a:outerShdw blurRad="38100" dist="38100" dir="2700000" algn="tl">
                    <a:srgbClr val="000000">
                      <a:alpha val="43137"/>
                    </a:srgbClr>
                  </a:outerShdw>
                </a:effectLst>
                <a:latin typeface="Avenir Next LT Pro" panose="020B0504020202020204" pitchFamily="34" charset="0"/>
              </a:rPr>
              <a:t>MATTHEW </a:t>
            </a:r>
            <a:r>
              <a:rPr lang="en-US" altLang="en-US" b="1" dirty="0">
                <a:solidFill>
                  <a:prstClr val="white"/>
                </a:solidFill>
                <a:effectLst>
                  <a:outerShdw blurRad="38100" dist="38100" dir="2700000" algn="tl">
                    <a:srgbClr val="000000">
                      <a:alpha val="43137"/>
                    </a:srgbClr>
                  </a:outerShdw>
                </a:effectLst>
                <a:latin typeface="Avenir Next LT Pro" panose="020B0504020202020204" pitchFamily="34" charset="0"/>
              </a:rPr>
              <a:t>11:28-30</a:t>
            </a:r>
            <a:r>
              <a:rPr lang="en-US" altLang="en-US" sz="2800" i="1" dirty="0">
                <a:solidFill>
                  <a:prstClr val="white"/>
                </a:solidFill>
                <a:effectLst>
                  <a:outerShdw blurRad="38100" dist="38100" dir="2700000" algn="tl">
                    <a:srgbClr val="000000">
                      <a:alpha val="43137"/>
                    </a:srgbClr>
                  </a:outerShdw>
                </a:effectLst>
                <a:latin typeface="Avenir Next LT Pro" panose="020B0504020202020204" pitchFamily="34" charset="0"/>
              </a:rPr>
              <a:t>,  </a:t>
            </a:r>
            <a:r>
              <a:rPr lang="en-US" altLang="en-US" sz="3000" i="1" dirty="0">
                <a:solidFill>
                  <a:prstClr val="white"/>
                </a:solidFill>
                <a:effectLst>
                  <a:outerShdw blurRad="38100" dist="38100" dir="2700000" algn="tl">
                    <a:srgbClr val="000000">
                      <a:alpha val="43137"/>
                    </a:srgbClr>
                  </a:outerShdw>
                </a:effectLst>
                <a:latin typeface="Avenir Next LT Pro" panose="020B0504020202020204" pitchFamily="34" charset="0"/>
              </a:rPr>
              <a:t>“</a:t>
            </a: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rPr>
              <a:t>Come to Me, all </a:t>
            </a:r>
            <a:r>
              <a:rPr lang="en-US" altLang="en-US" sz="3000" i="1" dirty="0">
                <a:solidFill>
                  <a:prstClr val="white"/>
                </a:solidFill>
                <a:effectLst>
                  <a:outerShdw blurRad="38100" dist="38100" dir="2700000" algn="tl">
                    <a:srgbClr val="000000">
                      <a:alpha val="43137"/>
                    </a:srgbClr>
                  </a:outerShdw>
                </a:effectLst>
                <a:latin typeface="Avenir Next LT Pro" panose="020B0504020202020204" pitchFamily="34" charset="0"/>
              </a:rPr>
              <a:t>you</a:t>
            </a: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rPr>
              <a:t> who labor and are heavy laden, and I will give you rest.  Take My yoke upon you and learn from Me, for I am gentle and lowly in heart, and you will find rest for your souls.  For My yoke </a:t>
            </a:r>
            <a:r>
              <a:rPr lang="en-US" altLang="en-US" sz="3000" i="1" dirty="0">
                <a:solidFill>
                  <a:prstClr val="white"/>
                </a:solidFill>
                <a:effectLst>
                  <a:outerShdw blurRad="38100" dist="38100" dir="2700000" algn="tl">
                    <a:srgbClr val="000000">
                      <a:alpha val="43137"/>
                    </a:srgbClr>
                  </a:outerShdw>
                </a:effectLst>
                <a:latin typeface="Avenir Next LT Pro" panose="020B0504020202020204" pitchFamily="34" charset="0"/>
              </a:rPr>
              <a:t>is</a:t>
            </a: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rPr>
              <a:t> easy and My burden is light.”</a:t>
            </a:r>
            <a:endParaRPr kumimoji="0" lang="en-US" altLang="en-US" sz="3000" b="1" i="0" u="none" strike="noStrike" kern="1200" cap="none" spc="0" normalizeH="0" baseline="0" noProof="0" dirty="0">
              <a:ln>
                <a:noFill/>
              </a:ln>
              <a:solidFill>
                <a:prstClr val="white"/>
              </a:solidFill>
              <a:effectLst/>
              <a:uLnTx/>
              <a:uFillTx/>
              <a:latin typeface="Calibri" panose="020F0502020204030204"/>
            </a:endParaRPr>
          </a:p>
          <a:p>
            <a:pPr marL="342900" marR="0" lvl="0" indent="-342900" algn="l" defTabSz="457200" rtl="0" eaLnBrk="1" fontAlgn="base" latinLnBrk="0" hangingPunct="1">
              <a:lnSpc>
                <a:spcPct val="100000"/>
              </a:lnSpc>
              <a:spcBef>
                <a:spcPct val="20000"/>
              </a:spcBef>
              <a:spcAft>
                <a:spcPct val="0"/>
              </a:spcAft>
              <a:buClrTx/>
              <a:buSzTx/>
              <a:buFontTx/>
              <a:buNone/>
              <a:tabLst/>
              <a:defRPr/>
            </a:pPr>
            <a:endParaRPr kumimoji="0" lang="en-US" altLang="en-US" sz="1000" b="1" i="1"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188480E7-00C8-41EE-A844-A38EF7B40890}"/>
              </a:ext>
            </a:extLst>
          </p:cNvPr>
          <p:cNvSpPr txBox="1"/>
          <p:nvPr/>
        </p:nvSpPr>
        <p:spPr>
          <a:xfrm>
            <a:off x="76200" y="3352800"/>
            <a:ext cx="12039600" cy="3431709"/>
          </a:xfrm>
          <a:prstGeom prst="rect">
            <a:avLst/>
          </a:prstGeom>
          <a:noFill/>
        </p:spPr>
        <p:txBody>
          <a:bodyPr wrap="square">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0" lang="en-US" altLang="en-US" sz="32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PHILIPPIANS</a:t>
            </a:r>
            <a:r>
              <a:rPr kumimoji="0" lang="en-US" altLang="en-US" sz="32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 2:5-8</a:t>
            </a:r>
            <a:r>
              <a:rPr lang="en-US" altLang="en-US" sz="3200" noProof="0" dirty="0">
                <a:solidFill>
                  <a:prstClr val="white"/>
                </a:solidFill>
                <a:effectLst>
                  <a:outerShdw blurRad="38100" dist="38100" dir="2700000" algn="tl">
                    <a:srgbClr val="000000">
                      <a:alpha val="43137"/>
                    </a:srgbClr>
                  </a:outerShdw>
                </a:effectLst>
                <a:latin typeface="Avenir Next LT Pro" panose="020B0504020202020204" pitchFamily="34" charset="0"/>
              </a:rPr>
              <a:t>,</a:t>
            </a: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 </a:t>
            </a: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rPr>
              <a:t> </a:t>
            </a: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Let this mind be in you which was also in Christ Jesus, who, being in the form of God, did not consider it robbery to be equal with God, but made Himself of no reputation, taking the form of a bondservant, </a:t>
            </a:r>
            <a:r>
              <a:rPr kumimoji="0" lang="en-US" altLang="en-US" sz="3000" b="0" i="1"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and</a:t>
            </a: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 coming in the likeness of men.  And being found in appearance as a man, He </a:t>
            </a:r>
            <a:r>
              <a:rPr kumimoji="0" lang="en-US" altLang="en-US" sz="300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humbled</a:t>
            </a: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 Himself and became obedient to </a:t>
            </a:r>
            <a:r>
              <a:rPr kumimoji="0" lang="en-US" altLang="en-US" sz="3000" b="0" i="1"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the point of </a:t>
            </a: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death, even the death of the cross.</a:t>
            </a:r>
          </a:p>
        </p:txBody>
      </p:sp>
    </p:spTree>
    <p:extLst>
      <p:ext uri="{BB962C8B-B14F-4D97-AF65-F5344CB8AC3E}">
        <p14:creationId xmlns:p14="http://schemas.microsoft.com/office/powerpoint/2010/main" val="42111752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wipe(left)">
                                      <p:cBhvr>
                                        <p:cTn id="7" dur="5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wipe(left)">
                                      <p:cBhvr>
                                        <p:cTn id="12"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617B7CA-CB8A-45B7-A49A-6F154FC3E410}"/>
              </a:ext>
            </a:extLst>
          </p:cNvPr>
          <p:cNvPicPr>
            <a:picLocks noChangeAspect="1"/>
          </p:cNvPicPr>
          <p:nvPr/>
        </p:nvPicPr>
        <p:blipFill>
          <a:blip r:embed="rId3">
            <a:alphaModFix amt="35000"/>
          </a:blip>
          <a:stretch>
            <a:fillRect/>
          </a:stretch>
        </p:blipFill>
        <p:spPr>
          <a:xfrm>
            <a:off x="0" y="0"/>
            <a:ext cx="12192000" cy="6858000"/>
          </a:xfrm>
          <a:prstGeom prst="rect">
            <a:avLst/>
          </a:prstGeom>
        </p:spPr>
      </p:pic>
      <p:sp>
        <p:nvSpPr>
          <p:cNvPr id="5" name="Rectangle 3">
            <a:extLst>
              <a:ext uri="{FF2B5EF4-FFF2-40B4-BE49-F238E27FC236}">
                <a16:creationId xmlns:a16="http://schemas.microsoft.com/office/drawing/2014/main" id="{C8DF08D7-5BFD-48DF-956D-EF0395FD0C55}"/>
              </a:ext>
            </a:extLst>
          </p:cNvPr>
          <p:cNvSpPr txBox="1">
            <a:spLocks noChangeArrowheads="1"/>
          </p:cNvSpPr>
          <p:nvPr/>
        </p:nvSpPr>
        <p:spPr>
          <a:xfrm>
            <a:off x="76200" y="228600"/>
            <a:ext cx="12115800" cy="3733800"/>
          </a:xfrm>
          <a:prstGeom prst="rect">
            <a:avLst/>
          </a:prstGeom>
        </p:spPr>
        <p:txBody>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457200" rtl="0" eaLnBrk="1" fontAlgn="base" latinLnBrk="0" hangingPunct="1">
              <a:lnSpc>
                <a:spcPct val="100000"/>
              </a:lnSpc>
              <a:spcBef>
                <a:spcPct val="20000"/>
              </a:spcBef>
              <a:spcAft>
                <a:spcPct val="0"/>
              </a:spcAft>
              <a:buClrTx/>
              <a:buSzTx/>
              <a:buNone/>
              <a:tabLst/>
              <a:defRPr/>
            </a:pPr>
            <a:r>
              <a:rPr kumimoji="0" lang="en-US" altLang="en-US" sz="4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Importance of Humility</a:t>
            </a:r>
          </a:p>
          <a:p>
            <a:pPr marL="0" lvl="0" indent="0">
              <a:buNone/>
            </a:pPr>
            <a:endParaRPr lang="en-US" altLang="en-US" sz="1000" dirty="0">
              <a:solidFill>
                <a:prstClr val="white"/>
              </a:solidFill>
              <a:effectLst>
                <a:outerShdw blurRad="38100" dist="38100" dir="2700000" algn="tl">
                  <a:srgbClr val="000000">
                    <a:alpha val="43137"/>
                  </a:srgbClr>
                </a:outerShdw>
              </a:effectLst>
              <a:latin typeface="Avenir Next LT Pro" panose="020B0504020202020204" pitchFamily="34" charset="0"/>
            </a:endParaRPr>
          </a:p>
          <a:p>
            <a:pPr marL="0" lvl="0" indent="0">
              <a:spcBef>
                <a:spcPts val="600"/>
              </a:spcBef>
              <a:buNone/>
            </a:pPr>
            <a:r>
              <a:rPr lang="en-US" altLang="en-US" dirty="0">
                <a:solidFill>
                  <a:prstClr val="white"/>
                </a:solidFill>
                <a:effectLst>
                  <a:outerShdw blurRad="38100" dist="38100" dir="2700000" algn="tl">
                    <a:srgbClr val="000000">
                      <a:alpha val="43137"/>
                    </a:srgbClr>
                  </a:outerShdw>
                </a:effectLst>
                <a:latin typeface="Avenir Next LT Pro" panose="020B0504020202020204" pitchFamily="34" charset="0"/>
              </a:rPr>
              <a:t>PROVERBS</a:t>
            </a:r>
            <a:r>
              <a:rPr lang="en-US" altLang="en-US" b="1" dirty="0">
                <a:solidFill>
                  <a:prstClr val="white"/>
                </a:solidFill>
                <a:effectLst>
                  <a:outerShdw blurRad="38100" dist="38100" dir="2700000" algn="tl">
                    <a:srgbClr val="000000">
                      <a:alpha val="43137"/>
                    </a:srgbClr>
                  </a:outerShdw>
                </a:effectLst>
                <a:latin typeface="Avenir Next LT Pro" panose="020B0504020202020204" pitchFamily="34" charset="0"/>
              </a:rPr>
              <a:t> 16:18-19</a:t>
            </a:r>
            <a:r>
              <a:rPr lang="en-US" altLang="en-US" dirty="0">
                <a:solidFill>
                  <a:prstClr val="white"/>
                </a:solidFill>
                <a:effectLst>
                  <a:outerShdw blurRad="38100" dist="38100" dir="2700000" algn="tl">
                    <a:srgbClr val="000000">
                      <a:alpha val="43137"/>
                    </a:srgbClr>
                  </a:outerShdw>
                </a:effectLst>
                <a:latin typeface="Avenir Next LT Pro" panose="020B0504020202020204" pitchFamily="34" charset="0"/>
              </a:rPr>
              <a:t>,</a:t>
            </a:r>
            <a:r>
              <a:rPr lang="en-US" altLang="en-US" b="1" dirty="0">
                <a:solidFill>
                  <a:prstClr val="white"/>
                </a:solidFill>
                <a:effectLst>
                  <a:outerShdw blurRad="38100" dist="38100" dir="2700000" algn="tl">
                    <a:srgbClr val="000000">
                      <a:alpha val="43137"/>
                    </a:srgbClr>
                  </a:outerShdw>
                </a:effectLst>
                <a:latin typeface="Avenir Next LT Pro" panose="020B0504020202020204" pitchFamily="34" charset="0"/>
              </a:rPr>
              <a:t>  </a:t>
            </a:r>
          </a:p>
          <a:p>
            <a:pPr marL="0" lvl="0" indent="0">
              <a:spcBef>
                <a:spcPts val="600"/>
              </a:spcBef>
              <a:buNone/>
            </a:pPr>
            <a:r>
              <a:rPr lang="en-US" altLang="en-US" sz="3000" b="1" dirty="0">
                <a:solidFill>
                  <a:prstClr val="white"/>
                </a:solidFill>
                <a:effectLst>
                  <a:outerShdw blurRad="38100" dist="38100" dir="2700000" algn="tl">
                    <a:srgbClr val="000000">
                      <a:alpha val="43137"/>
                    </a:srgbClr>
                  </a:outerShdw>
                </a:effectLst>
                <a:latin typeface="Avenir Next LT Pro" panose="020B0504020202020204" pitchFamily="34" charset="0"/>
              </a:rPr>
              <a:t>    </a:t>
            </a: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rPr>
              <a:t>Pride </a:t>
            </a:r>
            <a:r>
              <a:rPr lang="en-US" altLang="en-US" sz="3000" i="1" dirty="0">
                <a:solidFill>
                  <a:prstClr val="white"/>
                </a:solidFill>
                <a:effectLst>
                  <a:outerShdw blurRad="38100" dist="38100" dir="2700000" algn="tl">
                    <a:srgbClr val="000000">
                      <a:alpha val="43137"/>
                    </a:srgbClr>
                  </a:outerShdw>
                </a:effectLst>
                <a:latin typeface="Avenir Next LT Pro" panose="020B0504020202020204" pitchFamily="34" charset="0"/>
              </a:rPr>
              <a:t>goes</a:t>
            </a: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rPr>
              <a:t> before destruction, </a:t>
            </a:r>
          </a:p>
          <a:p>
            <a:pPr marL="0" lvl="0" indent="0">
              <a:spcBef>
                <a:spcPts val="0"/>
              </a:spcBef>
              <a:buNone/>
            </a:pP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rPr>
              <a:t>      And a haughty spirit before a fall.  </a:t>
            </a:r>
          </a:p>
          <a:p>
            <a:pPr marL="0" lvl="0" indent="0">
              <a:spcBef>
                <a:spcPts val="0"/>
              </a:spcBef>
              <a:buNone/>
            </a:pP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rPr>
              <a:t>        Better </a:t>
            </a:r>
            <a:r>
              <a:rPr lang="en-US" altLang="en-US" sz="3000" i="1" dirty="0">
                <a:solidFill>
                  <a:prstClr val="white"/>
                </a:solidFill>
                <a:effectLst>
                  <a:outerShdw blurRad="38100" dist="38100" dir="2700000" algn="tl">
                    <a:srgbClr val="000000">
                      <a:alpha val="43137"/>
                    </a:srgbClr>
                  </a:outerShdw>
                </a:effectLst>
                <a:latin typeface="Avenir Next LT Pro" panose="020B0504020202020204" pitchFamily="34" charset="0"/>
              </a:rPr>
              <a:t>to be </a:t>
            </a: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rPr>
              <a:t>of a humble spirit with the lowly, </a:t>
            </a:r>
          </a:p>
          <a:p>
            <a:pPr marL="0" lvl="0" indent="0">
              <a:spcBef>
                <a:spcPts val="0"/>
              </a:spcBef>
              <a:buNone/>
            </a:pP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rPr>
              <a:t>      Than to divide the spoil with the proud.</a:t>
            </a:r>
            <a:endParaRPr kumimoji="0" lang="en-US" altLang="en-US" sz="300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ndParaRPr>
          </a:p>
          <a:p>
            <a:pPr marL="742950" marR="0" lvl="1" indent="-285750" algn="l" defTabSz="457200" rtl="0" eaLnBrk="1" fontAlgn="base" latinLnBrk="0" hangingPunct="1">
              <a:lnSpc>
                <a:spcPct val="100000"/>
              </a:lnSpc>
              <a:spcBef>
                <a:spcPct val="20000"/>
              </a:spcBef>
              <a:spcAft>
                <a:spcPct val="0"/>
              </a:spcAft>
              <a:buClrTx/>
              <a:buSzTx/>
              <a:buFontTx/>
              <a:buNone/>
              <a:tabLst/>
              <a:defRPr/>
            </a:pPr>
            <a:endParaRPr kumimoji="0" lang="en-US" altLang="en-US" sz="1000" i="0" u="none" strike="noStrike" kern="1200" cap="none" spc="0" normalizeH="0" baseline="0" noProof="0" dirty="0">
              <a:ln>
                <a:noFill/>
              </a:ln>
              <a:solidFill>
                <a:prstClr val="white"/>
              </a:solidFill>
              <a:effectLst/>
              <a:uLnTx/>
              <a:uFillTx/>
              <a:latin typeface="Calibri" panose="020F0502020204030204"/>
            </a:endParaRPr>
          </a:p>
          <a:p>
            <a:pPr marL="342900" marR="0" lvl="0" indent="-342900" algn="l" defTabSz="457200" rtl="0" eaLnBrk="1" fontAlgn="base" latinLnBrk="0" hangingPunct="1">
              <a:lnSpc>
                <a:spcPct val="100000"/>
              </a:lnSpc>
              <a:spcBef>
                <a:spcPct val="20000"/>
              </a:spcBef>
              <a:spcAft>
                <a:spcPct val="0"/>
              </a:spcAft>
              <a:buClrTx/>
              <a:buSzTx/>
              <a:buFontTx/>
              <a:buNone/>
              <a:tabLst/>
              <a:defRPr/>
            </a:pPr>
            <a:endParaRPr kumimoji="0" lang="en-US" altLang="en-US" sz="3200" b="1" i="1"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889093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wipe(left)">
                                      <p:cBhvr>
                                        <p:cTn id="7" dur="500"/>
                                        <p:tgtEl>
                                          <p:spTgt spid="5">
                                            <p:txEl>
                                              <p:pRg st="2" end="2"/>
                                            </p:txEl>
                                          </p:spTgt>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animEffect transition="in" filter="wipe(left)">
                                      <p:cBhvr>
                                        <p:cTn id="11" dur="500"/>
                                        <p:tgtEl>
                                          <p:spTgt spid="5">
                                            <p:txEl>
                                              <p:pRg st="3" end="3"/>
                                            </p:txEl>
                                          </p:spTgt>
                                        </p:tgtEl>
                                      </p:cBhvr>
                                    </p:animEffect>
                                  </p:childTnLst>
                                </p:cTn>
                              </p:par>
                            </p:childTnLst>
                          </p:cTn>
                        </p:par>
                        <p:par>
                          <p:cTn id="12" fill="hold">
                            <p:stCondLst>
                              <p:cond delay="1000"/>
                            </p:stCondLst>
                            <p:childTnLst>
                              <p:par>
                                <p:cTn id="13" presetID="22" presetClass="entr" presetSubtype="8" fill="hold" nodeType="after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animEffect transition="in" filter="wipe(left)">
                                      <p:cBhvr>
                                        <p:cTn id="15" dur="500"/>
                                        <p:tgtEl>
                                          <p:spTgt spid="5">
                                            <p:txEl>
                                              <p:pRg st="4" end="4"/>
                                            </p:txEl>
                                          </p:spTgt>
                                        </p:tgtEl>
                                      </p:cBhvr>
                                    </p:animEffect>
                                  </p:childTnLst>
                                </p:cTn>
                              </p:par>
                            </p:childTnLst>
                          </p:cTn>
                        </p:par>
                        <p:par>
                          <p:cTn id="16" fill="hold">
                            <p:stCondLst>
                              <p:cond delay="1500"/>
                            </p:stCondLst>
                            <p:childTnLst>
                              <p:par>
                                <p:cTn id="17" presetID="22" presetClass="entr" presetSubtype="8" fill="hold" nodeType="after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animEffect transition="in" filter="wipe(left)">
                                      <p:cBhvr>
                                        <p:cTn id="19" dur="500"/>
                                        <p:tgtEl>
                                          <p:spTgt spid="5">
                                            <p:txEl>
                                              <p:pRg st="5" end="5"/>
                                            </p:txEl>
                                          </p:spTgt>
                                        </p:tgtEl>
                                      </p:cBhvr>
                                    </p:animEffect>
                                  </p:childTnLst>
                                </p:cTn>
                              </p:par>
                            </p:childTnLst>
                          </p:cTn>
                        </p:par>
                        <p:par>
                          <p:cTn id="20" fill="hold">
                            <p:stCondLst>
                              <p:cond delay="2000"/>
                            </p:stCondLst>
                            <p:childTnLst>
                              <p:par>
                                <p:cTn id="21" presetID="22" presetClass="entr" presetSubtype="8" fill="hold" nodeType="afterEffect">
                                  <p:stCondLst>
                                    <p:cond delay="0"/>
                                  </p:stCondLst>
                                  <p:childTnLst>
                                    <p:set>
                                      <p:cBhvr>
                                        <p:cTn id="22" dur="1" fill="hold">
                                          <p:stCondLst>
                                            <p:cond delay="0"/>
                                          </p:stCondLst>
                                        </p:cTn>
                                        <p:tgtEl>
                                          <p:spTgt spid="5">
                                            <p:txEl>
                                              <p:pRg st="6" end="6"/>
                                            </p:txEl>
                                          </p:spTgt>
                                        </p:tgtEl>
                                        <p:attrNameLst>
                                          <p:attrName>style.visibility</p:attrName>
                                        </p:attrNameLst>
                                      </p:cBhvr>
                                      <p:to>
                                        <p:strVal val="visible"/>
                                      </p:to>
                                    </p:set>
                                    <p:animEffect transition="in" filter="wipe(left)">
                                      <p:cBhvr>
                                        <p:cTn id="23"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617B7CA-CB8A-45B7-A49A-6F154FC3E410}"/>
              </a:ext>
            </a:extLst>
          </p:cNvPr>
          <p:cNvPicPr>
            <a:picLocks noChangeAspect="1"/>
          </p:cNvPicPr>
          <p:nvPr/>
        </p:nvPicPr>
        <p:blipFill>
          <a:blip r:embed="rId3">
            <a:alphaModFix amt="35000"/>
          </a:blip>
          <a:stretch>
            <a:fillRect/>
          </a:stretch>
        </p:blipFill>
        <p:spPr>
          <a:xfrm>
            <a:off x="0" y="0"/>
            <a:ext cx="12192000" cy="6858000"/>
          </a:xfrm>
          <a:prstGeom prst="rect">
            <a:avLst/>
          </a:prstGeom>
        </p:spPr>
      </p:pic>
      <p:sp>
        <p:nvSpPr>
          <p:cNvPr id="5" name="Rectangle 3">
            <a:extLst>
              <a:ext uri="{FF2B5EF4-FFF2-40B4-BE49-F238E27FC236}">
                <a16:creationId xmlns:a16="http://schemas.microsoft.com/office/drawing/2014/main" id="{C8DF08D7-5BFD-48DF-956D-EF0395FD0C55}"/>
              </a:ext>
            </a:extLst>
          </p:cNvPr>
          <p:cNvSpPr txBox="1">
            <a:spLocks noChangeArrowheads="1"/>
          </p:cNvSpPr>
          <p:nvPr/>
        </p:nvSpPr>
        <p:spPr>
          <a:xfrm>
            <a:off x="76200" y="228600"/>
            <a:ext cx="12039600" cy="6629400"/>
          </a:xfrm>
          <a:prstGeom prst="rect">
            <a:avLst/>
          </a:prstGeom>
        </p:spPr>
        <p:txBody>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457200" rtl="0" eaLnBrk="1" fontAlgn="base" latinLnBrk="0" hangingPunct="1">
              <a:lnSpc>
                <a:spcPct val="100000"/>
              </a:lnSpc>
              <a:spcBef>
                <a:spcPct val="20000"/>
              </a:spcBef>
              <a:spcAft>
                <a:spcPct val="0"/>
              </a:spcAft>
              <a:buClrTx/>
              <a:buSzTx/>
              <a:buFontTx/>
              <a:buNone/>
              <a:tabLst/>
              <a:defRPr/>
            </a:pPr>
            <a:r>
              <a:rPr kumimoji="0" lang="en-US" altLang="en-US" sz="4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Importance of Humility</a:t>
            </a:r>
          </a:p>
          <a:p>
            <a:pPr marL="0" marR="0" lvl="0" indent="0" algn="l" defTabSz="457200" rtl="0" eaLnBrk="1" fontAlgn="base" latinLnBrk="0" hangingPunct="1">
              <a:lnSpc>
                <a:spcPct val="100000"/>
              </a:lnSpc>
              <a:spcBef>
                <a:spcPct val="20000"/>
              </a:spcBef>
              <a:spcAft>
                <a:spcPct val="0"/>
              </a:spcAft>
              <a:buClrTx/>
              <a:buSzTx/>
              <a:buFontTx/>
              <a:buNone/>
              <a:tabLst/>
              <a:defRPr/>
            </a:pPr>
            <a:endParaRPr lang="en-US" altLang="en-US" sz="1000" b="1" dirty="0">
              <a:solidFill>
                <a:prstClr val="white"/>
              </a:solidFill>
              <a:effectLst>
                <a:outerShdw blurRad="38100" dist="38100" dir="2700000" algn="tl">
                  <a:srgbClr val="000000">
                    <a:alpha val="43137"/>
                  </a:srgbClr>
                </a:outerShdw>
              </a:effectLst>
              <a:latin typeface="Calibri" panose="020F0502020204030204"/>
            </a:endParaRPr>
          </a:p>
          <a:p>
            <a:pPr marL="0" marR="0" lvl="0" indent="0" algn="l" defTabSz="457200" rtl="0" eaLnBrk="1" fontAlgn="base" latinLnBrk="0" hangingPunct="1">
              <a:lnSpc>
                <a:spcPct val="100000"/>
              </a:lnSpc>
              <a:spcBef>
                <a:spcPts val="600"/>
              </a:spcBef>
              <a:spcAft>
                <a:spcPct val="0"/>
              </a:spcAft>
              <a:buClrTx/>
              <a:buSzTx/>
              <a:buFontTx/>
              <a:buNone/>
              <a:tabLst/>
              <a:defRPr/>
            </a:pPr>
            <a:r>
              <a:rPr kumimoji="0" lang="en-US" altLang="en-US" sz="32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1 PETER </a:t>
            </a:r>
            <a:r>
              <a:rPr kumimoji="0" lang="en-US" altLang="en-US" sz="32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5:5-6</a:t>
            </a:r>
            <a:r>
              <a:rPr kumimoji="0" lang="en-US" altLang="en-US" sz="32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  </a:t>
            </a:r>
          </a:p>
          <a:p>
            <a:pPr marL="0" marR="0" lvl="0" indent="0" algn="l" defTabSz="457200" rtl="0" eaLnBrk="1" fontAlgn="base" latinLnBrk="0" hangingPunct="1">
              <a:lnSpc>
                <a:spcPct val="100000"/>
              </a:lnSpc>
              <a:spcBef>
                <a:spcPts val="600"/>
              </a:spcBef>
              <a:spcAft>
                <a:spcPct val="0"/>
              </a:spcAft>
              <a:buClrTx/>
              <a:buSzTx/>
              <a:buFontTx/>
              <a:buNone/>
              <a:tabLst/>
              <a:defRPr/>
            </a:pPr>
            <a:r>
              <a:rPr lang="en-US" altLang="en-US" dirty="0">
                <a:solidFill>
                  <a:prstClr val="white"/>
                </a:solidFill>
                <a:effectLst>
                  <a:outerShdw blurRad="38100" dist="38100" dir="2700000" algn="tl">
                    <a:srgbClr val="000000">
                      <a:alpha val="43137"/>
                    </a:srgbClr>
                  </a:outerShdw>
                </a:effectLst>
                <a:latin typeface="Avenir Next LT Pro" panose="020B0504020202020204" pitchFamily="34" charset="0"/>
              </a:rPr>
              <a:t>    </a:t>
            </a: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rPr>
              <a:t>Likewise you younger people, submit</a:t>
            </a: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rPr>
              <a:t> </a:t>
            </a: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rPr>
              <a:t>yourselves to </a:t>
            </a:r>
            <a:r>
              <a:rPr kumimoji="0" lang="en-US" altLang="en-US" sz="3000" b="0" i="1"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rPr>
              <a:t>your</a:t>
            </a: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rPr>
              <a:t> elders.   </a:t>
            </a:r>
          </a:p>
          <a:p>
            <a:pPr marL="0" marR="0" lvl="0" indent="0" algn="l" defTabSz="457200" rtl="0" eaLnBrk="1" fontAlgn="base" latinLnBrk="0" hangingPunct="1">
              <a:lnSpc>
                <a:spcPct val="100000"/>
              </a:lnSpc>
              <a:spcBef>
                <a:spcPts val="0"/>
              </a:spcBef>
              <a:spcAft>
                <a:spcPct val="0"/>
              </a:spcAft>
              <a:buClrTx/>
              <a:buSzTx/>
              <a:buFontTx/>
              <a:buNone/>
              <a:tabLst/>
              <a:defRPr/>
            </a:pP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rPr>
              <a:t> </a:t>
            </a: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rPr>
              <a:t>Yes, all of </a:t>
            </a:r>
            <a:r>
              <a:rPr kumimoji="0" lang="en-US" altLang="en-US" sz="3000" b="0" i="1"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rPr>
              <a:t>you</a:t>
            </a: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rPr>
              <a:t> be</a:t>
            </a: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rPr>
              <a:t> </a:t>
            </a: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rPr>
              <a:t>submissive to one another, and be clothed</a:t>
            </a: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rPr>
              <a:t> </a:t>
            </a: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rPr>
              <a:t>with  </a:t>
            </a:r>
          </a:p>
          <a:p>
            <a:pPr marL="0" marR="0" lvl="0" indent="0" algn="l" defTabSz="457200" rtl="0" eaLnBrk="1" fontAlgn="base" latinLnBrk="0" hangingPunct="1">
              <a:lnSpc>
                <a:spcPct val="100000"/>
              </a:lnSpc>
              <a:spcBef>
                <a:spcPts val="0"/>
              </a:spcBef>
              <a:spcAft>
                <a:spcPct val="0"/>
              </a:spcAft>
              <a:buClrTx/>
              <a:buSzTx/>
              <a:buFontTx/>
              <a:buNone/>
              <a:tabLst/>
              <a:defRPr/>
            </a:pP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rPr>
              <a:t> </a:t>
            </a:r>
            <a:r>
              <a:rPr kumimoji="0" lang="en-US" altLang="en-US" sz="300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rPr>
              <a:t>humility</a:t>
            </a: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rPr>
              <a:t>, for</a:t>
            </a:r>
          </a:p>
          <a:p>
            <a:pPr marL="0" marR="0" lvl="0" indent="0" algn="l" defTabSz="457200" rtl="0" eaLnBrk="1" fontAlgn="base" latinLnBrk="0" hangingPunct="1">
              <a:lnSpc>
                <a:spcPct val="100000"/>
              </a:lnSpc>
              <a:spcBef>
                <a:spcPct val="20000"/>
              </a:spcBef>
              <a:spcAft>
                <a:spcPct val="0"/>
              </a:spcAft>
              <a:buClrTx/>
              <a:buSzTx/>
              <a:buFontTx/>
              <a:buNone/>
              <a:tabLst/>
              <a:defRPr/>
            </a:pPr>
            <a:endParaRPr kumimoji="0" lang="en-US" altLang="en-US" sz="6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ndParaRPr>
          </a:p>
          <a:p>
            <a:pPr marL="0" marR="0" lvl="0" indent="0" algn="l" defTabSz="457200" rtl="0" eaLnBrk="1" fontAlgn="base" latinLnBrk="0" hangingPunct="1">
              <a:lnSpc>
                <a:spcPct val="100000"/>
              </a:lnSpc>
              <a:spcBef>
                <a:spcPct val="20000"/>
              </a:spcBef>
              <a:spcAft>
                <a:spcPct val="0"/>
              </a:spcAft>
              <a:buClrTx/>
              <a:buSzTx/>
              <a:buFontTx/>
              <a:buNone/>
              <a:tabLst/>
              <a:defRPr/>
            </a:pP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rPr>
              <a:t>      “God resists the proud,</a:t>
            </a:r>
          </a:p>
          <a:p>
            <a:pPr marL="0" marR="0" lvl="0" indent="0" algn="l" defTabSz="457200" rtl="0" eaLnBrk="1" fontAlgn="base" latinLnBrk="0" hangingPunct="1">
              <a:lnSpc>
                <a:spcPct val="100000"/>
              </a:lnSpc>
              <a:spcBef>
                <a:spcPts val="0"/>
              </a:spcBef>
              <a:spcAft>
                <a:spcPct val="0"/>
              </a:spcAft>
              <a:buClrTx/>
              <a:buSzTx/>
              <a:buFontTx/>
              <a:buNone/>
              <a:tabLst/>
              <a:defRPr/>
            </a:pP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rPr>
              <a:t>       But gives grace to the </a:t>
            </a:r>
            <a:r>
              <a:rPr kumimoji="0" lang="en-US" altLang="en-US" sz="300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rPr>
              <a:t>humble.”</a:t>
            </a:r>
          </a:p>
          <a:p>
            <a:pPr marL="0" marR="0" lvl="0" indent="0" algn="l" defTabSz="457200" rtl="0" eaLnBrk="1" fontAlgn="base" latinLnBrk="0" hangingPunct="1">
              <a:lnSpc>
                <a:spcPct val="100000"/>
              </a:lnSpc>
              <a:spcBef>
                <a:spcPct val="20000"/>
              </a:spcBef>
              <a:spcAft>
                <a:spcPct val="0"/>
              </a:spcAft>
              <a:buClrTx/>
              <a:buSzTx/>
              <a:buFontTx/>
              <a:buNone/>
              <a:tabLst/>
              <a:defRPr/>
            </a:pPr>
            <a:endParaRPr kumimoji="0" lang="en-US" altLang="en-US" sz="60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ndParaRPr>
          </a:p>
          <a:p>
            <a:pPr marL="0" marR="0" lvl="0" indent="0" algn="l" defTabSz="457200" rtl="0" eaLnBrk="1" fontAlgn="base" latinLnBrk="0" hangingPunct="1">
              <a:lnSpc>
                <a:spcPct val="100000"/>
              </a:lnSpc>
              <a:spcBef>
                <a:spcPct val="20000"/>
              </a:spcBef>
              <a:spcAft>
                <a:spcPct val="0"/>
              </a:spcAft>
              <a:buClrTx/>
              <a:buSzTx/>
              <a:buFontTx/>
              <a:buNone/>
              <a:tabLst/>
              <a:defRPr/>
            </a:pPr>
            <a:r>
              <a:rPr kumimoji="0" lang="en-US" altLang="en-US" sz="300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rPr>
              <a:t>    Therefore humble yourselves </a:t>
            </a: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rPr>
              <a:t>under the mighty hand of God, that   </a:t>
            </a:r>
          </a:p>
          <a:p>
            <a:pPr marL="0" marR="0" lvl="0" indent="0" algn="l" defTabSz="457200" rtl="0" eaLnBrk="1" fontAlgn="base" latinLnBrk="0" hangingPunct="1">
              <a:lnSpc>
                <a:spcPct val="100000"/>
              </a:lnSpc>
              <a:spcBef>
                <a:spcPts val="0"/>
              </a:spcBef>
              <a:spcAft>
                <a:spcPct val="0"/>
              </a:spcAft>
              <a:buClrTx/>
              <a:buSzTx/>
              <a:buFontTx/>
              <a:buNone/>
              <a:tabLst/>
              <a:defRPr/>
            </a:pP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rPr>
              <a:t> </a:t>
            </a: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rPr>
              <a:t>He may exalt you in due time.</a:t>
            </a:r>
          </a:p>
          <a:p>
            <a:pPr marL="742950" marR="0" lvl="1" indent="-285750" algn="l" defTabSz="457200" rtl="0" eaLnBrk="1" fontAlgn="base" latinLnBrk="0" hangingPunct="1">
              <a:lnSpc>
                <a:spcPct val="100000"/>
              </a:lnSpc>
              <a:spcBef>
                <a:spcPct val="20000"/>
              </a:spcBef>
              <a:spcAft>
                <a:spcPct val="0"/>
              </a:spcAft>
              <a:buClrTx/>
              <a:buSzTx/>
              <a:buFontTx/>
              <a:buNone/>
              <a:tabLst/>
              <a:defRPr/>
            </a:pPr>
            <a:endParaRPr kumimoji="0" lang="en-US" altLang="en-US" sz="2800" b="1"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base" latinLnBrk="0" hangingPunct="1">
              <a:lnSpc>
                <a:spcPct val="100000"/>
              </a:lnSpc>
              <a:spcBef>
                <a:spcPct val="20000"/>
              </a:spcBef>
              <a:spcAft>
                <a:spcPct val="0"/>
              </a:spcAft>
              <a:buClrTx/>
              <a:buSzTx/>
              <a:buFontTx/>
              <a:buNone/>
              <a:tabLst/>
              <a:defRPr/>
            </a:pPr>
            <a:endParaRPr kumimoji="0" lang="en-US" altLang="en-US" sz="3200" b="1" i="1"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817462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wipe(left)">
                                      <p:cBhvr>
                                        <p:cTn id="7" dur="500"/>
                                        <p:tgtEl>
                                          <p:spTgt spid="5">
                                            <p:txEl>
                                              <p:pRg st="2" end="2"/>
                                            </p:txEl>
                                          </p:spTgt>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animEffect transition="in" filter="wipe(left)">
                                      <p:cBhvr>
                                        <p:cTn id="11" dur="500"/>
                                        <p:tgtEl>
                                          <p:spTgt spid="5">
                                            <p:txEl>
                                              <p:pRg st="3" end="3"/>
                                            </p:txEl>
                                          </p:spTgt>
                                        </p:tgtEl>
                                      </p:cBhvr>
                                    </p:animEffect>
                                  </p:childTnLst>
                                </p:cTn>
                              </p:par>
                            </p:childTnLst>
                          </p:cTn>
                        </p:par>
                        <p:par>
                          <p:cTn id="12" fill="hold">
                            <p:stCondLst>
                              <p:cond delay="1000"/>
                            </p:stCondLst>
                            <p:childTnLst>
                              <p:par>
                                <p:cTn id="13" presetID="22" presetClass="entr" presetSubtype="8" fill="hold" nodeType="after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animEffect transition="in" filter="wipe(left)">
                                      <p:cBhvr>
                                        <p:cTn id="15" dur="500"/>
                                        <p:tgtEl>
                                          <p:spTgt spid="5">
                                            <p:txEl>
                                              <p:pRg st="4" end="4"/>
                                            </p:txEl>
                                          </p:spTgt>
                                        </p:tgtEl>
                                      </p:cBhvr>
                                    </p:animEffect>
                                  </p:childTnLst>
                                </p:cTn>
                              </p:par>
                            </p:childTnLst>
                          </p:cTn>
                        </p:par>
                        <p:par>
                          <p:cTn id="16" fill="hold">
                            <p:stCondLst>
                              <p:cond delay="1500"/>
                            </p:stCondLst>
                            <p:childTnLst>
                              <p:par>
                                <p:cTn id="17" presetID="22" presetClass="entr" presetSubtype="8" fill="hold" nodeType="after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animEffect transition="in" filter="wipe(left)">
                                      <p:cBhvr>
                                        <p:cTn id="19" dur="500"/>
                                        <p:tgtEl>
                                          <p:spTgt spid="5">
                                            <p:txEl>
                                              <p:pRg st="5" end="5"/>
                                            </p:txEl>
                                          </p:spTgt>
                                        </p:tgtEl>
                                      </p:cBhvr>
                                    </p:animEffect>
                                  </p:childTnLst>
                                </p:cTn>
                              </p:par>
                            </p:childTnLst>
                          </p:cTn>
                        </p:par>
                        <p:par>
                          <p:cTn id="20" fill="hold">
                            <p:stCondLst>
                              <p:cond delay="2000"/>
                            </p:stCondLst>
                            <p:childTnLst>
                              <p:par>
                                <p:cTn id="21" presetID="42" presetClass="entr" presetSubtype="0" fill="hold" nodeType="afterEffect">
                                  <p:stCondLst>
                                    <p:cond delay="1000"/>
                                  </p:stCondLst>
                                  <p:childTnLst>
                                    <p:set>
                                      <p:cBhvr>
                                        <p:cTn id="22" dur="1" fill="hold">
                                          <p:stCondLst>
                                            <p:cond delay="0"/>
                                          </p:stCondLst>
                                        </p:cTn>
                                        <p:tgtEl>
                                          <p:spTgt spid="5">
                                            <p:txEl>
                                              <p:pRg st="7" end="7"/>
                                            </p:txEl>
                                          </p:spTgt>
                                        </p:tgtEl>
                                        <p:attrNameLst>
                                          <p:attrName>style.visibility</p:attrName>
                                        </p:attrNameLst>
                                      </p:cBhvr>
                                      <p:to>
                                        <p:strVal val="visible"/>
                                      </p:to>
                                    </p:set>
                                    <p:animEffect transition="in" filter="fade">
                                      <p:cBhvr>
                                        <p:cTn id="23" dur="1000"/>
                                        <p:tgtEl>
                                          <p:spTgt spid="5">
                                            <p:txEl>
                                              <p:pRg st="7" end="7"/>
                                            </p:txEl>
                                          </p:spTgt>
                                        </p:tgtEl>
                                      </p:cBhvr>
                                    </p:animEffect>
                                    <p:anim calcmode="lin" valueType="num">
                                      <p:cBhvr>
                                        <p:cTn id="24" dur="1000" fill="hold"/>
                                        <p:tgtEl>
                                          <p:spTgt spid="5">
                                            <p:txEl>
                                              <p:pRg st="7" end="7"/>
                                            </p:txEl>
                                          </p:spTgt>
                                        </p:tgtEl>
                                        <p:attrNameLst>
                                          <p:attrName>ppt_x</p:attrName>
                                        </p:attrNameLst>
                                      </p:cBhvr>
                                      <p:tavLst>
                                        <p:tav tm="0">
                                          <p:val>
                                            <p:strVal val="#ppt_x"/>
                                          </p:val>
                                        </p:tav>
                                        <p:tav tm="100000">
                                          <p:val>
                                            <p:strVal val="#ppt_x"/>
                                          </p:val>
                                        </p:tav>
                                      </p:tavLst>
                                    </p:anim>
                                    <p:anim calcmode="lin" valueType="num">
                                      <p:cBhvr>
                                        <p:cTn id="25" dur="1000" fill="hold"/>
                                        <p:tgtEl>
                                          <p:spTgt spid="5">
                                            <p:txEl>
                                              <p:pRg st="7" end="7"/>
                                            </p:txEl>
                                          </p:spTgt>
                                        </p:tgtEl>
                                        <p:attrNameLst>
                                          <p:attrName>ppt_y</p:attrName>
                                        </p:attrNameLst>
                                      </p:cBhvr>
                                      <p:tavLst>
                                        <p:tav tm="0">
                                          <p:val>
                                            <p:strVal val="#ppt_y+.1"/>
                                          </p:val>
                                        </p:tav>
                                        <p:tav tm="100000">
                                          <p:val>
                                            <p:strVal val="#ppt_y"/>
                                          </p:val>
                                        </p:tav>
                                      </p:tavLst>
                                    </p:anim>
                                  </p:childTnLst>
                                </p:cTn>
                              </p:par>
                            </p:childTnLst>
                          </p:cTn>
                        </p:par>
                        <p:par>
                          <p:cTn id="26" fill="hold">
                            <p:stCondLst>
                              <p:cond delay="4000"/>
                            </p:stCondLst>
                            <p:childTnLst>
                              <p:par>
                                <p:cTn id="27" presetID="42" presetClass="entr" presetSubtype="0" fill="hold" nodeType="afterEffect">
                                  <p:stCondLst>
                                    <p:cond delay="1000"/>
                                  </p:stCondLst>
                                  <p:childTnLst>
                                    <p:set>
                                      <p:cBhvr>
                                        <p:cTn id="28" dur="1" fill="hold">
                                          <p:stCondLst>
                                            <p:cond delay="0"/>
                                          </p:stCondLst>
                                        </p:cTn>
                                        <p:tgtEl>
                                          <p:spTgt spid="5">
                                            <p:txEl>
                                              <p:pRg st="8" end="8"/>
                                            </p:txEl>
                                          </p:spTgt>
                                        </p:tgtEl>
                                        <p:attrNameLst>
                                          <p:attrName>style.visibility</p:attrName>
                                        </p:attrNameLst>
                                      </p:cBhvr>
                                      <p:to>
                                        <p:strVal val="visible"/>
                                      </p:to>
                                    </p:set>
                                    <p:animEffect transition="in" filter="fade">
                                      <p:cBhvr>
                                        <p:cTn id="29" dur="1000"/>
                                        <p:tgtEl>
                                          <p:spTgt spid="5">
                                            <p:txEl>
                                              <p:pRg st="8" end="8"/>
                                            </p:txEl>
                                          </p:spTgt>
                                        </p:tgtEl>
                                      </p:cBhvr>
                                    </p:animEffect>
                                    <p:anim calcmode="lin" valueType="num">
                                      <p:cBhvr>
                                        <p:cTn id="30" dur="1000" fill="hold"/>
                                        <p:tgtEl>
                                          <p:spTgt spid="5">
                                            <p:txEl>
                                              <p:pRg st="8" end="8"/>
                                            </p:txEl>
                                          </p:spTgt>
                                        </p:tgtEl>
                                        <p:attrNameLst>
                                          <p:attrName>ppt_x</p:attrName>
                                        </p:attrNameLst>
                                      </p:cBhvr>
                                      <p:tavLst>
                                        <p:tav tm="0">
                                          <p:val>
                                            <p:strVal val="#ppt_x"/>
                                          </p:val>
                                        </p:tav>
                                        <p:tav tm="100000">
                                          <p:val>
                                            <p:strVal val="#ppt_x"/>
                                          </p:val>
                                        </p:tav>
                                      </p:tavLst>
                                    </p:anim>
                                    <p:anim calcmode="lin" valueType="num">
                                      <p:cBhvr>
                                        <p:cTn id="31" dur="1000" fill="hold"/>
                                        <p:tgtEl>
                                          <p:spTgt spid="5">
                                            <p:txEl>
                                              <p:pRg st="8" end="8"/>
                                            </p:txEl>
                                          </p:spTgt>
                                        </p:tgtEl>
                                        <p:attrNameLst>
                                          <p:attrName>ppt_y</p:attrName>
                                        </p:attrNameLst>
                                      </p:cBhvr>
                                      <p:tavLst>
                                        <p:tav tm="0">
                                          <p:val>
                                            <p:strVal val="#ppt_y+.1"/>
                                          </p:val>
                                        </p:tav>
                                        <p:tav tm="100000">
                                          <p:val>
                                            <p:strVal val="#ppt_y"/>
                                          </p:val>
                                        </p:tav>
                                      </p:tavLst>
                                    </p:anim>
                                  </p:childTnLst>
                                </p:cTn>
                              </p:par>
                            </p:childTnLst>
                          </p:cTn>
                        </p:par>
                        <p:par>
                          <p:cTn id="32" fill="hold">
                            <p:stCondLst>
                              <p:cond delay="6000"/>
                            </p:stCondLst>
                            <p:childTnLst>
                              <p:par>
                                <p:cTn id="33" presetID="22" presetClass="entr" presetSubtype="8" fill="hold" nodeType="afterEffect">
                                  <p:stCondLst>
                                    <p:cond delay="1000"/>
                                  </p:stCondLst>
                                  <p:childTnLst>
                                    <p:set>
                                      <p:cBhvr>
                                        <p:cTn id="34" dur="1" fill="hold">
                                          <p:stCondLst>
                                            <p:cond delay="0"/>
                                          </p:stCondLst>
                                        </p:cTn>
                                        <p:tgtEl>
                                          <p:spTgt spid="5">
                                            <p:txEl>
                                              <p:pRg st="10" end="10"/>
                                            </p:txEl>
                                          </p:spTgt>
                                        </p:tgtEl>
                                        <p:attrNameLst>
                                          <p:attrName>style.visibility</p:attrName>
                                        </p:attrNameLst>
                                      </p:cBhvr>
                                      <p:to>
                                        <p:strVal val="visible"/>
                                      </p:to>
                                    </p:set>
                                    <p:animEffect transition="in" filter="wipe(left)">
                                      <p:cBhvr>
                                        <p:cTn id="35" dur="500"/>
                                        <p:tgtEl>
                                          <p:spTgt spid="5">
                                            <p:txEl>
                                              <p:pRg st="10" end="10"/>
                                            </p:txEl>
                                          </p:spTgt>
                                        </p:tgtEl>
                                      </p:cBhvr>
                                    </p:animEffect>
                                  </p:childTnLst>
                                </p:cTn>
                              </p:par>
                            </p:childTnLst>
                          </p:cTn>
                        </p:par>
                        <p:par>
                          <p:cTn id="36" fill="hold">
                            <p:stCondLst>
                              <p:cond delay="7500"/>
                            </p:stCondLst>
                            <p:childTnLst>
                              <p:par>
                                <p:cTn id="37" presetID="22" presetClass="entr" presetSubtype="8" fill="hold" nodeType="afterEffect">
                                  <p:stCondLst>
                                    <p:cond delay="1000"/>
                                  </p:stCondLst>
                                  <p:childTnLst>
                                    <p:set>
                                      <p:cBhvr>
                                        <p:cTn id="38" dur="1" fill="hold">
                                          <p:stCondLst>
                                            <p:cond delay="0"/>
                                          </p:stCondLst>
                                        </p:cTn>
                                        <p:tgtEl>
                                          <p:spTgt spid="5">
                                            <p:txEl>
                                              <p:pRg st="11" end="11"/>
                                            </p:txEl>
                                          </p:spTgt>
                                        </p:tgtEl>
                                        <p:attrNameLst>
                                          <p:attrName>style.visibility</p:attrName>
                                        </p:attrNameLst>
                                      </p:cBhvr>
                                      <p:to>
                                        <p:strVal val="visible"/>
                                      </p:to>
                                    </p:set>
                                    <p:animEffect transition="in" filter="wipe(left)">
                                      <p:cBhvr>
                                        <p:cTn id="39" dur="500"/>
                                        <p:tgtEl>
                                          <p:spTgt spid="5">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E17F4F1-CB87-4BC1-B58E-16FD13580FFA}"/>
              </a:ext>
            </a:extLst>
          </p:cNvPr>
          <p:cNvPicPr>
            <a:picLocks noChangeAspect="1"/>
          </p:cNvPicPr>
          <p:nvPr/>
        </p:nvPicPr>
        <p:blipFill>
          <a:blip r:embed="rId2"/>
          <a:stretch>
            <a:fillRect/>
          </a:stretch>
        </p:blipFill>
        <p:spPr>
          <a:xfrm>
            <a:off x="10886" y="3886200"/>
            <a:ext cx="4876800" cy="2924175"/>
          </a:xfrm>
          <a:prstGeom prst="rect">
            <a:avLst/>
          </a:prstGeom>
        </p:spPr>
      </p:pic>
      <p:sp>
        <p:nvSpPr>
          <p:cNvPr id="5" name="TextBox 4">
            <a:extLst>
              <a:ext uri="{FF2B5EF4-FFF2-40B4-BE49-F238E27FC236}">
                <a16:creationId xmlns:a16="http://schemas.microsoft.com/office/drawing/2014/main" id="{87961811-0ED2-4B4C-8ADF-10401A3AB7D7}"/>
              </a:ext>
            </a:extLst>
          </p:cNvPr>
          <p:cNvSpPr txBox="1"/>
          <p:nvPr/>
        </p:nvSpPr>
        <p:spPr>
          <a:xfrm>
            <a:off x="10886" y="1676400"/>
            <a:ext cx="12181114" cy="1569660"/>
          </a:xfrm>
          <a:prstGeom prst="rect">
            <a:avLst/>
          </a:prstGeom>
          <a:noFill/>
        </p:spPr>
        <p:txBody>
          <a:bodyPr wrap="square">
            <a:spAutoFit/>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altLang="en-US" sz="4800" b="1" i="0" u="none" strike="noStrike" kern="1200" cap="none" spc="0" normalizeH="0" baseline="0" noProof="0" dirty="0">
                <a:ln>
                  <a:noFill/>
                </a:ln>
                <a:solidFill>
                  <a:srgbClr val="FFDB00"/>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WHY IS HUMILITY SO IMPORTANT TO FOLLOW?</a:t>
            </a:r>
          </a:p>
        </p:txBody>
      </p:sp>
    </p:spTree>
    <p:extLst>
      <p:ext uri="{BB962C8B-B14F-4D97-AF65-F5344CB8AC3E}">
        <p14:creationId xmlns:p14="http://schemas.microsoft.com/office/powerpoint/2010/main" val="224194193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617B7CA-CB8A-45B7-A49A-6F154FC3E410}"/>
              </a:ext>
            </a:extLst>
          </p:cNvPr>
          <p:cNvPicPr>
            <a:picLocks noChangeAspect="1"/>
          </p:cNvPicPr>
          <p:nvPr/>
        </p:nvPicPr>
        <p:blipFill>
          <a:blip r:embed="rId3">
            <a:alphaModFix amt="35000"/>
          </a:blip>
          <a:stretch>
            <a:fillRect/>
          </a:stretch>
        </p:blipFill>
        <p:spPr>
          <a:xfrm>
            <a:off x="0" y="0"/>
            <a:ext cx="12192000" cy="6858000"/>
          </a:xfrm>
          <a:prstGeom prst="rect">
            <a:avLst/>
          </a:prstGeom>
        </p:spPr>
      </p:pic>
      <p:sp>
        <p:nvSpPr>
          <p:cNvPr id="5" name="Rectangle 3">
            <a:extLst>
              <a:ext uri="{FF2B5EF4-FFF2-40B4-BE49-F238E27FC236}">
                <a16:creationId xmlns:a16="http://schemas.microsoft.com/office/drawing/2014/main" id="{87884962-8521-4CD2-AD46-DB8684CBCD56}"/>
              </a:ext>
            </a:extLst>
          </p:cNvPr>
          <p:cNvSpPr txBox="1">
            <a:spLocks noChangeArrowheads="1"/>
          </p:cNvSpPr>
          <p:nvPr/>
        </p:nvSpPr>
        <p:spPr>
          <a:xfrm>
            <a:off x="76200" y="228600"/>
            <a:ext cx="12115800" cy="2819400"/>
          </a:xfrm>
          <a:prstGeom prst="rect">
            <a:avLst/>
          </a:prstGeom>
        </p:spPr>
        <p:txBody>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457200" rtl="0" eaLnBrk="1" fontAlgn="base" latinLnBrk="0" hangingPunct="1">
              <a:lnSpc>
                <a:spcPct val="100000"/>
              </a:lnSpc>
              <a:spcBef>
                <a:spcPct val="20000"/>
              </a:spcBef>
              <a:spcAft>
                <a:spcPct val="0"/>
              </a:spcAft>
              <a:buClrTx/>
              <a:buSzTx/>
              <a:buFontTx/>
              <a:buNone/>
              <a:tabLst/>
              <a:defRPr/>
            </a:pPr>
            <a:r>
              <a:rPr kumimoji="0" lang="en-US" altLang="en-US" sz="4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Importance of Purity</a:t>
            </a:r>
          </a:p>
          <a:p>
            <a:pPr marL="0" marR="0" lvl="0" indent="0" algn="l" defTabSz="457200" rtl="0" eaLnBrk="1" fontAlgn="base" latinLnBrk="0" hangingPunct="1">
              <a:lnSpc>
                <a:spcPct val="100000"/>
              </a:lnSpc>
              <a:spcBef>
                <a:spcPct val="20000"/>
              </a:spcBef>
              <a:spcAft>
                <a:spcPct val="0"/>
              </a:spcAft>
              <a:buClrTx/>
              <a:buSzTx/>
              <a:buFontTx/>
              <a:buNone/>
              <a:tabLst/>
              <a:defRPr/>
            </a:pPr>
            <a:endParaRPr kumimoji="0" lang="en-US" altLang="en-US" sz="1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endParaRPr>
          </a:p>
          <a:p>
            <a:pPr marL="0" marR="0" lvl="0" indent="0" algn="l" defTabSz="457200" rtl="0" eaLnBrk="1" fontAlgn="base" latinLnBrk="0" hangingPunct="1">
              <a:lnSpc>
                <a:spcPct val="100000"/>
              </a:lnSpc>
              <a:spcBef>
                <a:spcPts val="600"/>
              </a:spcBef>
              <a:spcAft>
                <a:spcPct val="0"/>
              </a:spcAft>
              <a:buClrTx/>
              <a:buSzTx/>
              <a:buFontTx/>
              <a:buNone/>
              <a:tabLst/>
              <a:defRPr/>
            </a:pPr>
            <a:r>
              <a:rPr kumimoji="0" lang="en-US" altLang="en-US" sz="32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MATTHEW</a:t>
            </a:r>
            <a:r>
              <a:rPr kumimoji="0" lang="en-US" altLang="en-US" sz="32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 5:8</a:t>
            </a:r>
            <a:r>
              <a:rPr kumimoji="0" lang="en-US" altLang="en-US" sz="32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a:t>
            </a:r>
            <a:r>
              <a:rPr kumimoji="0" lang="en-US" altLang="en-US" sz="32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  </a:t>
            </a:r>
          </a:p>
          <a:p>
            <a:pPr marL="0" marR="0" lvl="0" indent="0" algn="l" defTabSz="457200" rtl="0" eaLnBrk="1" fontAlgn="base" latinLnBrk="0" hangingPunct="1">
              <a:lnSpc>
                <a:spcPct val="100000"/>
              </a:lnSpc>
              <a:spcBef>
                <a:spcPts val="600"/>
              </a:spcBef>
              <a:spcAft>
                <a:spcPct val="0"/>
              </a:spcAft>
              <a:buClrTx/>
              <a:buSzTx/>
              <a:buFontTx/>
              <a:buNone/>
              <a:tabLst/>
              <a:defRPr/>
            </a:pPr>
            <a:r>
              <a:rPr lang="en-US" altLang="en-US" b="1" dirty="0">
                <a:solidFill>
                  <a:prstClr val="white"/>
                </a:solidFill>
                <a:effectLst>
                  <a:outerShdw blurRad="38100" dist="38100" dir="2700000" algn="tl">
                    <a:srgbClr val="000000">
                      <a:alpha val="43137"/>
                    </a:srgbClr>
                  </a:outerShdw>
                </a:effectLst>
                <a:latin typeface="Avenir Next LT Pro" panose="020B0504020202020204" pitchFamily="34" charset="0"/>
              </a:rPr>
              <a:t>    </a:t>
            </a: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Blessed </a:t>
            </a:r>
            <a:r>
              <a:rPr kumimoji="0" lang="en-US" altLang="en-US" sz="3000" b="0" i="1"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are</a:t>
            </a: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 the </a:t>
            </a:r>
            <a:r>
              <a:rPr kumimoji="0" lang="en-US" altLang="en-US" sz="3000" i="0"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pure</a:t>
            </a: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 in heart,</a:t>
            </a:r>
          </a:p>
          <a:p>
            <a:pPr marL="0" marR="0" lvl="0" indent="0" algn="l" defTabSz="457200" rtl="0" eaLnBrk="1" fontAlgn="base" latinLnBrk="0" hangingPunct="1">
              <a:lnSpc>
                <a:spcPct val="100000"/>
              </a:lnSpc>
              <a:spcBef>
                <a:spcPts val="0"/>
              </a:spcBef>
              <a:spcAft>
                <a:spcPct val="0"/>
              </a:spcAft>
              <a:buClrTx/>
              <a:buSzTx/>
              <a:buFontTx/>
              <a:buNone/>
              <a:tabLst/>
              <a:defRPr/>
            </a:pPr>
            <a:r>
              <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 For they shall see God.</a:t>
            </a:r>
          </a:p>
          <a:p>
            <a:pPr marL="742950" marR="0" lvl="1" indent="-285750" algn="l" defTabSz="457200" rtl="0" eaLnBrk="1" fontAlgn="base" latinLnBrk="0" hangingPunct="1">
              <a:lnSpc>
                <a:spcPct val="100000"/>
              </a:lnSpc>
              <a:spcBef>
                <a:spcPct val="20000"/>
              </a:spcBef>
              <a:spcAft>
                <a:spcPct val="0"/>
              </a:spcAft>
              <a:buClrTx/>
              <a:buSzTx/>
              <a:buFontTx/>
              <a:buNone/>
              <a:tabLst/>
              <a:defRPr/>
            </a:pPr>
            <a:endParaRPr kumimoji="0" lang="en-US" altLang="en-US" sz="1000" b="1" i="1" u="none" strike="noStrike" kern="1200" cap="none" spc="0" normalizeH="0" baseline="0" noProof="0" dirty="0">
              <a:ln>
                <a:noFill/>
              </a:ln>
              <a:solidFill>
                <a:prstClr val="white"/>
              </a:solidFill>
              <a:effectLst/>
              <a:uLnTx/>
              <a:uFillTx/>
              <a:latin typeface="Calibri" panose="020F0502020204030204"/>
              <a:ea typeface="+mn-ea"/>
              <a:cs typeface="+mn-cs"/>
            </a:endParaRPr>
          </a:p>
          <a:p>
            <a:pPr marL="742950" marR="0" lvl="1" indent="-285750" algn="l" defTabSz="457200" rtl="0" eaLnBrk="1" fontAlgn="base" latinLnBrk="0" hangingPunct="1">
              <a:lnSpc>
                <a:spcPct val="100000"/>
              </a:lnSpc>
              <a:spcBef>
                <a:spcPct val="20000"/>
              </a:spcBef>
              <a:spcAft>
                <a:spcPct val="0"/>
              </a:spcAft>
              <a:buClrTx/>
              <a:buSzTx/>
              <a:buFontTx/>
              <a:buNone/>
              <a:tabLst/>
              <a:defRPr/>
            </a:pPr>
            <a:endParaRPr kumimoji="0" lang="en-US" altLang="en-US" sz="2800" b="1" i="1"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base" latinLnBrk="0" hangingPunct="1">
              <a:lnSpc>
                <a:spcPct val="100000"/>
              </a:lnSpc>
              <a:spcBef>
                <a:spcPct val="20000"/>
              </a:spcBef>
              <a:spcAft>
                <a:spcPct val="0"/>
              </a:spcAft>
              <a:buClrTx/>
              <a:buSzTx/>
              <a:buFontTx/>
              <a:buNone/>
              <a:tabLst/>
              <a:defRPr/>
            </a:pPr>
            <a:endParaRPr kumimoji="0" lang="en-US" altLang="en-US" sz="3200" b="1" i="1"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E66EE87D-1E4D-451C-AA27-3CBB148ECA03}"/>
              </a:ext>
            </a:extLst>
          </p:cNvPr>
          <p:cNvSpPr txBox="1"/>
          <p:nvPr/>
        </p:nvSpPr>
        <p:spPr>
          <a:xfrm>
            <a:off x="76200" y="3000851"/>
            <a:ext cx="12115800" cy="1723549"/>
          </a:xfrm>
          <a:prstGeom prst="rect">
            <a:avLst/>
          </a:prstGeom>
          <a:noFill/>
        </p:spPr>
        <p:txBody>
          <a:bodyPr wrap="square">
            <a:spAutoFit/>
          </a:bodyPr>
          <a:lstStyle/>
          <a:p>
            <a:pPr lvl="0">
              <a:spcBef>
                <a:spcPts val="600"/>
              </a:spcBef>
              <a:defRPr/>
            </a:pPr>
            <a:r>
              <a:rPr kumimoji="0" lang="en-US" altLang="en-US" sz="32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PSALMS </a:t>
            </a:r>
            <a:r>
              <a:rPr kumimoji="0" lang="en-US" altLang="en-US" sz="32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a typeface="+mn-ea"/>
                <a:cs typeface="+mn-cs"/>
              </a:rPr>
              <a:t>51:10</a:t>
            </a:r>
            <a:r>
              <a:rPr lang="en-US" altLang="en-US" sz="3200" dirty="0">
                <a:solidFill>
                  <a:prstClr val="white"/>
                </a:solidFill>
                <a:effectLst>
                  <a:outerShdw blurRad="38100" dist="38100" dir="2700000" algn="tl">
                    <a:srgbClr val="000000">
                      <a:alpha val="43137"/>
                    </a:srgbClr>
                  </a:outerShdw>
                </a:effectLst>
                <a:latin typeface="Avenir Next LT Pro" panose="020B0504020202020204" pitchFamily="34" charset="0"/>
              </a:rPr>
              <a:t>, </a:t>
            </a:r>
          </a:p>
          <a:p>
            <a:pPr lvl="0">
              <a:spcBef>
                <a:spcPts val="600"/>
              </a:spcBef>
              <a:defRPr/>
            </a:pPr>
            <a:r>
              <a:rPr lang="en-US" altLang="en-US" sz="3200" dirty="0">
                <a:solidFill>
                  <a:prstClr val="white"/>
                </a:solidFill>
                <a:effectLst>
                  <a:outerShdw blurRad="38100" dist="38100" dir="2700000" algn="tl">
                    <a:srgbClr val="000000">
                      <a:alpha val="43137"/>
                    </a:srgbClr>
                  </a:outerShdw>
                </a:effectLst>
                <a:latin typeface="Avenir Next LT Pro" panose="020B0504020202020204" pitchFamily="34" charset="0"/>
              </a:rPr>
              <a:t>    </a:t>
            </a: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rPr>
              <a:t>Create in me a clean heart, O God,</a:t>
            </a:r>
          </a:p>
          <a:p>
            <a:pPr lvl="0">
              <a:spcBef>
                <a:spcPts val="600"/>
              </a:spcBef>
              <a:defRPr/>
            </a:pP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rPr>
              <a:t>  And renew a steadfast spirit within me.</a:t>
            </a:r>
            <a:endParaRPr kumimoji="0" lang="en-US" altLang="en-US" sz="3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venir Next LT Pro" panose="020B0504020202020204" pitchFamily="34" charset="0"/>
            </a:endParaRPr>
          </a:p>
        </p:txBody>
      </p:sp>
    </p:spTree>
    <p:extLst>
      <p:ext uri="{BB962C8B-B14F-4D97-AF65-F5344CB8AC3E}">
        <p14:creationId xmlns:p14="http://schemas.microsoft.com/office/powerpoint/2010/main" val="11649876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dissolv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wipe(left)">
                                      <p:cBhvr>
                                        <p:cTn id="12" dur="500"/>
                                        <p:tgtEl>
                                          <p:spTgt spid="5">
                                            <p:txEl>
                                              <p:pRg st="2" end="2"/>
                                            </p:txEl>
                                          </p:spTgt>
                                        </p:tgtEl>
                                      </p:cBhvr>
                                    </p:animEffect>
                                  </p:childTnLst>
                                </p:cTn>
                              </p:par>
                            </p:childTnLst>
                          </p:cTn>
                        </p:par>
                        <p:par>
                          <p:cTn id="13" fill="hold">
                            <p:stCondLst>
                              <p:cond delay="500"/>
                            </p:stCondLst>
                            <p:childTnLst>
                              <p:par>
                                <p:cTn id="14" presetID="22" presetClass="entr" presetSubtype="8" fill="hold" nodeType="afterEffect">
                                  <p:stCondLst>
                                    <p:cond delay="0"/>
                                  </p:stCondLst>
                                  <p:childTnLst>
                                    <p:set>
                                      <p:cBhvr>
                                        <p:cTn id="15" dur="1" fill="hold">
                                          <p:stCondLst>
                                            <p:cond delay="0"/>
                                          </p:stCondLst>
                                        </p:cTn>
                                        <p:tgtEl>
                                          <p:spTgt spid="5">
                                            <p:txEl>
                                              <p:pRg st="3" end="3"/>
                                            </p:txEl>
                                          </p:spTgt>
                                        </p:tgtEl>
                                        <p:attrNameLst>
                                          <p:attrName>style.visibility</p:attrName>
                                        </p:attrNameLst>
                                      </p:cBhvr>
                                      <p:to>
                                        <p:strVal val="visible"/>
                                      </p:to>
                                    </p:set>
                                    <p:animEffect transition="in" filter="wipe(left)">
                                      <p:cBhvr>
                                        <p:cTn id="16" dur="500"/>
                                        <p:tgtEl>
                                          <p:spTgt spid="5">
                                            <p:txEl>
                                              <p:pRg st="3" end="3"/>
                                            </p:txEl>
                                          </p:spTgt>
                                        </p:tgtEl>
                                      </p:cBhvr>
                                    </p:animEffect>
                                  </p:childTnLst>
                                </p:cTn>
                              </p:par>
                            </p:childTnLst>
                          </p:cTn>
                        </p:par>
                        <p:par>
                          <p:cTn id="17" fill="hold">
                            <p:stCondLst>
                              <p:cond delay="1000"/>
                            </p:stCondLst>
                            <p:childTnLst>
                              <p:par>
                                <p:cTn id="18" presetID="22" presetClass="entr" presetSubtype="8" fill="hold" nodeType="afterEffect">
                                  <p:stCondLst>
                                    <p:cond delay="0"/>
                                  </p:stCondLst>
                                  <p:childTnLst>
                                    <p:set>
                                      <p:cBhvr>
                                        <p:cTn id="19" dur="1" fill="hold">
                                          <p:stCondLst>
                                            <p:cond delay="0"/>
                                          </p:stCondLst>
                                        </p:cTn>
                                        <p:tgtEl>
                                          <p:spTgt spid="5">
                                            <p:txEl>
                                              <p:pRg st="4" end="4"/>
                                            </p:txEl>
                                          </p:spTgt>
                                        </p:tgtEl>
                                        <p:attrNameLst>
                                          <p:attrName>style.visibility</p:attrName>
                                        </p:attrNameLst>
                                      </p:cBhvr>
                                      <p:to>
                                        <p:strVal val="visible"/>
                                      </p:to>
                                    </p:set>
                                    <p:animEffect transition="in" filter="wipe(left)">
                                      <p:cBhvr>
                                        <p:cTn id="20" dur="500"/>
                                        <p:tgtEl>
                                          <p:spTgt spid="5">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nodeType="clickEffect">
                                  <p:stCondLst>
                                    <p:cond delay="0"/>
                                  </p:stCondLst>
                                  <p:childTnLst>
                                    <p:set>
                                      <p:cBhvr>
                                        <p:cTn id="24" dur="1" fill="hold">
                                          <p:stCondLst>
                                            <p:cond delay="0"/>
                                          </p:stCondLst>
                                        </p:cTn>
                                        <p:tgtEl>
                                          <p:spTgt spid="9">
                                            <p:txEl>
                                              <p:pRg st="0" end="0"/>
                                            </p:txEl>
                                          </p:spTgt>
                                        </p:tgtEl>
                                        <p:attrNameLst>
                                          <p:attrName>style.visibility</p:attrName>
                                        </p:attrNameLst>
                                      </p:cBhvr>
                                      <p:to>
                                        <p:strVal val="visible"/>
                                      </p:to>
                                    </p:set>
                                    <p:animEffect transition="in" filter="wipe(left)">
                                      <p:cBhvr>
                                        <p:cTn id="25" dur="500"/>
                                        <p:tgtEl>
                                          <p:spTgt spid="9">
                                            <p:txEl>
                                              <p:pRg st="0" end="0"/>
                                            </p:txEl>
                                          </p:spTgt>
                                        </p:tgtEl>
                                      </p:cBhvr>
                                    </p:animEffect>
                                  </p:childTnLst>
                                </p:cTn>
                              </p:par>
                            </p:childTnLst>
                          </p:cTn>
                        </p:par>
                        <p:par>
                          <p:cTn id="26" fill="hold">
                            <p:stCondLst>
                              <p:cond delay="500"/>
                            </p:stCondLst>
                            <p:childTnLst>
                              <p:par>
                                <p:cTn id="27" presetID="22" presetClass="entr" presetSubtype="8" fill="hold" nodeType="afterEffect">
                                  <p:stCondLst>
                                    <p:cond delay="0"/>
                                  </p:stCondLst>
                                  <p:childTnLst>
                                    <p:set>
                                      <p:cBhvr>
                                        <p:cTn id="28" dur="1" fill="hold">
                                          <p:stCondLst>
                                            <p:cond delay="0"/>
                                          </p:stCondLst>
                                        </p:cTn>
                                        <p:tgtEl>
                                          <p:spTgt spid="9">
                                            <p:txEl>
                                              <p:pRg st="1" end="1"/>
                                            </p:txEl>
                                          </p:spTgt>
                                        </p:tgtEl>
                                        <p:attrNameLst>
                                          <p:attrName>style.visibility</p:attrName>
                                        </p:attrNameLst>
                                      </p:cBhvr>
                                      <p:to>
                                        <p:strVal val="visible"/>
                                      </p:to>
                                    </p:set>
                                    <p:animEffect transition="in" filter="wipe(left)">
                                      <p:cBhvr>
                                        <p:cTn id="29" dur="500"/>
                                        <p:tgtEl>
                                          <p:spTgt spid="9">
                                            <p:txEl>
                                              <p:pRg st="1" end="1"/>
                                            </p:txEl>
                                          </p:spTgt>
                                        </p:tgtEl>
                                      </p:cBhvr>
                                    </p:animEffect>
                                  </p:childTnLst>
                                </p:cTn>
                              </p:par>
                            </p:childTnLst>
                          </p:cTn>
                        </p:par>
                        <p:par>
                          <p:cTn id="30" fill="hold">
                            <p:stCondLst>
                              <p:cond delay="1000"/>
                            </p:stCondLst>
                            <p:childTnLst>
                              <p:par>
                                <p:cTn id="31" presetID="22" presetClass="entr" presetSubtype="8" fill="hold" nodeType="afterEffect">
                                  <p:stCondLst>
                                    <p:cond delay="0"/>
                                  </p:stCondLst>
                                  <p:childTnLst>
                                    <p:set>
                                      <p:cBhvr>
                                        <p:cTn id="32" dur="1" fill="hold">
                                          <p:stCondLst>
                                            <p:cond delay="0"/>
                                          </p:stCondLst>
                                        </p:cTn>
                                        <p:tgtEl>
                                          <p:spTgt spid="9">
                                            <p:txEl>
                                              <p:pRg st="2" end="2"/>
                                            </p:txEl>
                                          </p:spTgt>
                                        </p:tgtEl>
                                        <p:attrNameLst>
                                          <p:attrName>style.visibility</p:attrName>
                                        </p:attrNameLst>
                                      </p:cBhvr>
                                      <p:to>
                                        <p:strVal val="visible"/>
                                      </p:to>
                                    </p:set>
                                    <p:animEffect transition="in" filter="wipe(left)">
                                      <p:cBhvr>
                                        <p:cTn id="33" dur="500"/>
                                        <p:tgtEl>
                                          <p:spTgt spid="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617B7CA-CB8A-45B7-A49A-6F154FC3E410}"/>
              </a:ext>
            </a:extLst>
          </p:cNvPr>
          <p:cNvPicPr>
            <a:picLocks noChangeAspect="1"/>
          </p:cNvPicPr>
          <p:nvPr/>
        </p:nvPicPr>
        <p:blipFill>
          <a:blip r:embed="rId2">
            <a:alphaModFix amt="35000"/>
          </a:blip>
          <a:stretch>
            <a:fillRect/>
          </a:stretch>
        </p:blipFill>
        <p:spPr>
          <a:xfrm>
            <a:off x="0" y="0"/>
            <a:ext cx="12192000" cy="6858000"/>
          </a:xfrm>
          <a:prstGeom prst="rect">
            <a:avLst/>
          </a:prstGeom>
        </p:spPr>
      </p:pic>
      <p:sp>
        <p:nvSpPr>
          <p:cNvPr id="5" name="Rectangle 3">
            <a:extLst>
              <a:ext uri="{FF2B5EF4-FFF2-40B4-BE49-F238E27FC236}">
                <a16:creationId xmlns:a16="http://schemas.microsoft.com/office/drawing/2014/main" id="{87884962-8521-4CD2-AD46-DB8684CBCD56}"/>
              </a:ext>
            </a:extLst>
          </p:cNvPr>
          <p:cNvSpPr txBox="1">
            <a:spLocks noChangeArrowheads="1"/>
          </p:cNvSpPr>
          <p:nvPr/>
        </p:nvSpPr>
        <p:spPr>
          <a:xfrm>
            <a:off x="76200" y="228600"/>
            <a:ext cx="12039600" cy="6629400"/>
          </a:xfrm>
          <a:prstGeom prst="rect">
            <a:avLst/>
          </a:prstGeom>
        </p:spPr>
        <p:txBody>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en-US" sz="4000" b="1" dirty="0">
                <a:effectLst>
                  <a:outerShdw blurRad="38100" dist="38100" dir="2700000" algn="tl">
                    <a:srgbClr val="000000">
                      <a:alpha val="43137"/>
                    </a:srgbClr>
                  </a:outerShdw>
                </a:effectLst>
              </a:rPr>
              <a:t>Importance of Purity</a:t>
            </a:r>
          </a:p>
          <a:p>
            <a:pPr marL="0" indent="0">
              <a:buNone/>
            </a:pPr>
            <a:endParaRPr lang="en-US" altLang="en-US" sz="1000" dirty="0">
              <a:effectLst>
                <a:outerShdw blurRad="38100" dist="38100" dir="2700000" algn="tl">
                  <a:srgbClr val="000000">
                    <a:alpha val="43137"/>
                  </a:srgbClr>
                </a:outerShdw>
              </a:effectLst>
              <a:latin typeface="Avenir Next LT Pro" panose="020B0504020202020204" pitchFamily="34" charset="0"/>
            </a:endParaRPr>
          </a:p>
          <a:p>
            <a:pPr marL="0" indent="0">
              <a:spcBef>
                <a:spcPts val="600"/>
              </a:spcBef>
              <a:buNone/>
            </a:pPr>
            <a:r>
              <a:rPr lang="en-US" altLang="en-US" dirty="0">
                <a:effectLst>
                  <a:outerShdw blurRad="38100" dist="38100" dir="2700000" algn="tl">
                    <a:srgbClr val="000000">
                      <a:alpha val="43137"/>
                    </a:srgbClr>
                  </a:outerShdw>
                </a:effectLst>
                <a:latin typeface="Avenir Next LT Pro" panose="020B0504020202020204" pitchFamily="34" charset="0"/>
              </a:rPr>
              <a:t>1 TIMOTHY</a:t>
            </a:r>
            <a:r>
              <a:rPr lang="en-US" altLang="en-US" b="1" dirty="0">
                <a:effectLst>
                  <a:outerShdw blurRad="38100" dist="38100" dir="2700000" algn="tl">
                    <a:srgbClr val="000000">
                      <a:alpha val="43137"/>
                    </a:srgbClr>
                  </a:outerShdw>
                </a:effectLst>
                <a:latin typeface="Avenir Next LT Pro" panose="020B0504020202020204" pitchFamily="34" charset="0"/>
              </a:rPr>
              <a:t> 4:12</a:t>
            </a:r>
            <a:r>
              <a:rPr lang="en-US" altLang="en-US" dirty="0">
                <a:effectLst>
                  <a:outerShdw blurRad="38100" dist="38100" dir="2700000" algn="tl">
                    <a:srgbClr val="000000">
                      <a:alpha val="43137"/>
                    </a:srgbClr>
                  </a:outerShdw>
                </a:effectLst>
                <a:latin typeface="Avenir Next LT Pro" panose="020B0504020202020204" pitchFamily="34" charset="0"/>
              </a:rPr>
              <a:t>,  Let no one despise your youth, but be an example to the believers in word, in conduct, in love, in spirit, in faith, in purity.</a:t>
            </a:r>
          </a:p>
          <a:p>
            <a:pPr marL="0" indent="0">
              <a:spcBef>
                <a:spcPts val="600"/>
              </a:spcBef>
              <a:buNone/>
            </a:pPr>
            <a:endParaRPr lang="en-US" altLang="en-US" sz="1000" dirty="0">
              <a:solidFill>
                <a:prstClr val="white"/>
              </a:solidFill>
              <a:effectLst>
                <a:outerShdw blurRad="38100" dist="38100" dir="2700000" algn="tl">
                  <a:srgbClr val="000000">
                    <a:alpha val="43137"/>
                  </a:srgbClr>
                </a:outerShdw>
              </a:effectLst>
              <a:latin typeface="Avenir Next LT Pro" panose="020B0504020202020204" pitchFamily="34" charset="0"/>
            </a:endParaRPr>
          </a:p>
          <a:p>
            <a:pPr marL="0" lvl="0" indent="0" defTabSz="914400">
              <a:spcBef>
                <a:spcPts val="600"/>
              </a:spcBef>
              <a:buNone/>
              <a:defRPr/>
            </a:pPr>
            <a:r>
              <a:rPr lang="en-US" altLang="en-US" dirty="0">
                <a:solidFill>
                  <a:prstClr val="white"/>
                </a:solidFill>
                <a:effectLst>
                  <a:outerShdw blurRad="38100" dist="38100" dir="2700000" algn="tl">
                    <a:srgbClr val="000000">
                      <a:alpha val="43137"/>
                    </a:srgbClr>
                  </a:outerShdw>
                </a:effectLst>
                <a:latin typeface="Avenir Next LT Pro" panose="020B0504020202020204" pitchFamily="34" charset="0"/>
              </a:rPr>
              <a:t>1 TIMOTHY </a:t>
            </a:r>
            <a:r>
              <a:rPr lang="en-US" altLang="en-US" b="1" dirty="0">
                <a:solidFill>
                  <a:prstClr val="white"/>
                </a:solidFill>
                <a:effectLst>
                  <a:outerShdw blurRad="38100" dist="38100" dir="2700000" algn="tl">
                    <a:srgbClr val="000000">
                      <a:alpha val="43137"/>
                    </a:srgbClr>
                  </a:outerShdw>
                </a:effectLst>
                <a:latin typeface="Avenir Next LT Pro" panose="020B0504020202020204" pitchFamily="34" charset="0"/>
              </a:rPr>
              <a:t>5:22</a:t>
            </a:r>
            <a:r>
              <a:rPr lang="en-US" altLang="en-US" dirty="0">
                <a:solidFill>
                  <a:prstClr val="white"/>
                </a:solidFill>
                <a:effectLst>
                  <a:outerShdw blurRad="38100" dist="38100" dir="2700000" algn="tl">
                    <a:srgbClr val="000000">
                      <a:alpha val="43137"/>
                    </a:srgbClr>
                  </a:outerShdw>
                </a:effectLst>
                <a:latin typeface="Avenir Next LT Pro" panose="020B0504020202020204" pitchFamily="34" charset="0"/>
              </a:rPr>
              <a:t>,  Do not lay hands on anyone hastily, nor share in other people’s sins; keep yourself pure.</a:t>
            </a:r>
            <a:endParaRPr lang="en-US" altLang="en-US" b="1" i="1" dirty="0"/>
          </a:p>
          <a:p>
            <a:pPr>
              <a:buFontTx/>
              <a:buNone/>
            </a:pPr>
            <a:endParaRPr lang="en-US" altLang="en-US" b="1" i="1" dirty="0">
              <a:solidFill>
                <a:srgbClr val="FF0000"/>
              </a:solidFill>
            </a:endParaRPr>
          </a:p>
        </p:txBody>
      </p:sp>
    </p:spTree>
    <p:extLst>
      <p:ext uri="{BB962C8B-B14F-4D97-AF65-F5344CB8AC3E}">
        <p14:creationId xmlns:p14="http://schemas.microsoft.com/office/powerpoint/2010/main" val="8974494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wipe(left)">
                                      <p:cBhvr>
                                        <p:cTn id="7" dur="5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5">
                                            <p:txEl>
                                              <p:pRg st="4" end="4"/>
                                            </p:txEl>
                                          </p:spTgt>
                                        </p:tgtEl>
                                        <p:attrNameLst>
                                          <p:attrName>style.visibility</p:attrName>
                                        </p:attrNameLst>
                                      </p:cBhvr>
                                      <p:to>
                                        <p:strVal val="visible"/>
                                      </p:to>
                                    </p:set>
                                    <p:animEffect transition="in" filter="wipe(left)">
                                      <p:cBhvr>
                                        <p:cTn id="12"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617B7CA-CB8A-45B7-A49A-6F154FC3E410}"/>
              </a:ext>
            </a:extLst>
          </p:cNvPr>
          <p:cNvPicPr>
            <a:picLocks noChangeAspect="1"/>
          </p:cNvPicPr>
          <p:nvPr/>
        </p:nvPicPr>
        <p:blipFill>
          <a:blip r:embed="rId2">
            <a:alphaModFix amt="35000"/>
          </a:blip>
          <a:stretch>
            <a:fillRect/>
          </a:stretch>
        </p:blipFill>
        <p:spPr>
          <a:xfrm>
            <a:off x="0" y="0"/>
            <a:ext cx="12192000" cy="6858000"/>
          </a:xfrm>
          <a:prstGeom prst="rect">
            <a:avLst/>
          </a:prstGeom>
        </p:spPr>
      </p:pic>
      <p:sp>
        <p:nvSpPr>
          <p:cNvPr id="5" name="Rectangle 3">
            <a:extLst>
              <a:ext uri="{FF2B5EF4-FFF2-40B4-BE49-F238E27FC236}">
                <a16:creationId xmlns:a16="http://schemas.microsoft.com/office/drawing/2014/main" id="{87884962-8521-4CD2-AD46-DB8684CBCD56}"/>
              </a:ext>
            </a:extLst>
          </p:cNvPr>
          <p:cNvSpPr txBox="1">
            <a:spLocks noChangeArrowheads="1"/>
          </p:cNvSpPr>
          <p:nvPr/>
        </p:nvSpPr>
        <p:spPr>
          <a:xfrm>
            <a:off x="76200" y="228600"/>
            <a:ext cx="12115800" cy="6659562"/>
          </a:xfrm>
          <a:prstGeom prst="rect">
            <a:avLst/>
          </a:prstGeom>
        </p:spPr>
        <p:txBody>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457200" rtl="0" eaLnBrk="1" fontAlgn="base" latinLnBrk="0" hangingPunct="1">
              <a:spcBef>
                <a:spcPts val="600"/>
              </a:spcBef>
              <a:spcAft>
                <a:spcPct val="0"/>
              </a:spcAft>
              <a:buClrTx/>
              <a:buSzTx/>
              <a:buNone/>
              <a:tabLst/>
              <a:defRPr/>
            </a:pPr>
            <a:r>
              <a:rPr kumimoji="0" lang="en-US" altLang="en-US" sz="4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Importance of Purity</a:t>
            </a:r>
          </a:p>
          <a:p>
            <a:pPr marL="0" lvl="0" indent="0">
              <a:spcBef>
                <a:spcPts val="600"/>
              </a:spcBef>
              <a:buNone/>
            </a:pPr>
            <a:endParaRPr lang="en-US" altLang="en-US" sz="1000" dirty="0">
              <a:solidFill>
                <a:prstClr val="white"/>
              </a:solidFill>
              <a:effectLst>
                <a:outerShdw blurRad="38100" dist="38100" dir="2700000" algn="tl">
                  <a:srgbClr val="000000">
                    <a:alpha val="43137"/>
                  </a:srgbClr>
                </a:outerShdw>
              </a:effectLst>
              <a:latin typeface="Avenir Next LT Pro" panose="020B0504020202020204" pitchFamily="34" charset="0"/>
            </a:endParaRPr>
          </a:p>
          <a:p>
            <a:pPr marL="0" lvl="0" indent="0">
              <a:spcBef>
                <a:spcPts val="600"/>
              </a:spcBef>
              <a:buNone/>
            </a:pPr>
            <a:r>
              <a:rPr lang="en-US" altLang="en-US" dirty="0">
                <a:solidFill>
                  <a:prstClr val="white"/>
                </a:solidFill>
                <a:effectLst>
                  <a:outerShdw blurRad="38100" dist="38100" dir="2700000" algn="tl">
                    <a:srgbClr val="000000">
                      <a:alpha val="43137"/>
                    </a:srgbClr>
                  </a:outerShdw>
                </a:effectLst>
                <a:latin typeface="Avenir Next LT Pro" panose="020B0504020202020204" pitchFamily="34" charset="0"/>
              </a:rPr>
              <a:t>MATTHEW</a:t>
            </a:r>
            <a:r>
              <a:rPr lang="en-US" altLang="en-US" b="1" dirty="0">
                <a:solidFill>
                  <a:prstClr val="white"/>
                </a:solidFill>
                <a:effectLst>
                  <a:outerShdw blurRad="38100" dist="38100" dir="2700000" algn="tl">
                    <a:srgbClr val="000000">
                      <a:alpha val="43137"/>
                    </a:srgbClr>
                  </a:outerShdw>
                </a:effectLst>
                <a:latin typeface="Avenir Next LT Pro" panose="020B0504020202020204" pitchFamily="34" charset="0"/>
              </a:rPr>
              <a:t> 5:21-22,</a:t>
            </a:r>
            <a:r>
              <a:rPr lang="en-US" altLang="en-US" sz="3000" b="1" dirty="0">
                <a:solidFill>
                  <a:prstClr val="white"/>
                </a:solidFill>
                <a:effectLst>
                  <a:outerShdw blurRad="38100" dist="38100" dir="2700000" algn="tl">
                    <a:srgbClr val="000000">
                      <a:alpha val="43137"/>
                    </a:srgbClr>
                  </a:outerShdw>
                </a:effectLst>
                <a:latin typeface="Avenir Next LT Pro" panose="020B0504020202020204" pitchFamily="34" charset="0"/>
              </a:rPr>
              <a:t> 27-28</a:t>
            </a: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rPr>
              <a:t>,</a:t>
            </a:r>
            <a:r>
              <a:rPr lang="en-US" altLang="en-US" sz="3000" b="1" dirty="0">
                <a:solidFill>
                  <a:prstClr val="white"/>
                </a:solidFill>
                <a:effectLst>
                  <a:outerShdw blurRad="38100" dist="38100" dir="2700000" algn="tl">
                    <a:srgbClr val="000000">
                      <a:alpha val="43137"/>
                    </a:srgbClr>
                  </a:outerShdw>
                </a:effectLst>
                <a:latin typeface="Avenir Next LT Pro" panose="020B0504020202020204" pitchFamily="34" charset="0"/>
              </a:rPr>
              <a:t> </a:t>
            </a:r>
          </a:p>
          <a:p>
            <a:pPr marL="0" lvl="0" indent="0">
              <a:spcBef>
                <a:spcPts val="600"/>
              </a:spcBef>
              <a:buNone/>
            </a:pP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rPr>
              <a:t>“You have heard that it was said to those of old, ‘You shall not murder, and whoever murders will be in danger of the judgment.’  But I say to you that whoever is angry with his brother without a cause shall be in danger of the judgment.  And whoever says to his brother, ‘</a:t>
            </a:r>
            <a:r>
              <a:rPr lang="en-US" altLang="en-US" sz="3000" dirty="0" err="1">
                <a:solidFill>
                  <a:prstClr val="white"/>
                </a:solidFill>
                <a:effectLst>
                  <a:outerShdw blurRad="38100" dist="38100" dir="2700000" algn="tl">
                    <a:srgbClr val="000000">
                      <a:alpha val="43137"/>
                    </a:srgbClr>
                  </a:outerShdw>
                </a:effectLst>
                <a:latin typeface="Avenir Next LT Pro" panose="020B0504020202020204" pitchFamily="34" charset="0"/>
              </a:rPr>
              <a:t>Raca</a:t>
            </a: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rPr>
              <a:t>!’ shall be in danger of the council.  But whoever says, ‘You fool!’ shall be in danger of hell fire. </a:t>
            </a:r>
          </a:p>
          <a:p>
            <a:pPr marL="0" lvl="0" indent="0">
              <a:spcBef>
                <a:spcPts val="600"/>
              </a:spcBef>
              <a:buNone/>
            </a:pPr>
            <a:endParaRPr lang="en-US" altLang="en-US" sz="1000" b="1" dirty="0">
              <a:solidFill>
                <a:prstClr val="white"/>
              </a:solidFill>
              <a:effectLst>
                <a:outerShdw blurRad="38100" dist="38100" dir="2700000" algn="tl">
                  <a:srgbClr val="000000">
                    <a:alpha val="43137"/>
                  </a:srgbClr>
                </a:outerShdw>
              </a:effectLst>
              <a:latin typeface="Avenir Next LT Pro" panose="020B0504020202020204" pitchFamily="34" charset="0"/>
            </a:endParaRPr>
          </a:p>
          <a:p>
            <a:pPr marL="0" lvl="0" indent="0">
              <a:spcBef>
                <a:spcPts val="600"/>
              </a:spcBef>
              <a:buNone/>
            </a:pPr>
            <a:r>
              <a:rPr lang="en-US" altLang="en-US" sz="3000" dirty="0">
                <a:solidFill>
                  <a:prstClr val="white"/>
                </a:solidFill>
                <a:effectLst>
                  <a:outerShdw blurRad="38100" dist="38100" dir="2700000" algn="tl">
                    <a:srgbClr val="000000">
                      <a:alpha val="43137"/>
                    </a:srgbClr>
                  </a:outerShdw>
                </a:effectLst>
                <a:latin typeface="Avenir Next LT Pro" panose="020B0504020202020204" pitchFamily="34" charset="0"/>
              </a:rPr>
              <a:t>“You have heard that it was said to those of old, ‘You shall not commit adultery.’  But I say to you that whoever looks at a woman to lust for her has already committed adultery with her in his heart.</a:t>
            </a:r>
          </a:p>
          <a:p>
            <a:pPr marL="742950" marR="0" lvl="1" indent="-285750" algn="l" defTabSz="457200" rtl="0" eaLnBrk="1" fontAlgn="base" latinLnBrk="0" hangingPunct="1">
              <a:spcBef>
                <a:spcPct val="20000"/>
              </a:spcBef>
              <a:spcAft>
                <a:spcPct val="0"/>
              </a:spcAft>
              <a:buClrTx/>
              <a:buSzTx/>
              <a:buFontTx/>
              <a:buNone/>
              <a:tabLst/>
              <a:defRPr/>
            </a:pPr>
            <a:endParaRPr kumimoji="0" lang="en-US" altLang="en-US" sz="2800" b="1" i="1" u="none" strike="noStrike" kern="1200" cap="none" spc="0" normalizeH="0" baseline="0" noProof="0" dirty="0">
              <a:ln>
                <a:noFill/>
              </a:ln>
              <a:solidFill>
                <a:prstClr val="white"/>
              </a:solidFill>
              <a:effectLst/>
              <a:uLnTx/>
              <a:uFillTx/>
              <a:latin typeface="Calibri" panose="020F0502020204030204"/>
              <a:ea typeface="+mn-ea"/>
              <a:cs typeface="+mn-cs"/>
            </a:endParaRPr>
          </a:p>
          <a:p>
            <a:pPr marL="742950" marR="0" lvl="1" indent="-285750" algn="l" defTabSz="457200" rtl="0" eaLnBrk="1" fontAlgn="base" latinLnBrk="0" hangingPunct="1">
              <a:lnSpc>
                <a:spcPct val="100000"/>
              </a:lnSpc>
              <a:spcBef>
                <a:spcPct val="20000"/>
              </a:spcBef>
              <a:spcAft>
                <a:spcPct val="0"/>
              </a:spcAft>
              <a:buClrTx/>
              <a:buSzTx/>
              <a:buFontTx/>
              <a:buNone/>
              <a:tabLst/>
              <a:defRPr/>
            </a:pPr>
            <a:endParaRPr kumimoji="0" lang="en-US" altLang="en-US" sz="2800" b="1" i="1"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base" latinLnBrk="0" hangingPunct="1">
              <a:lnSpc>
                <a:spcPct val="100000"/>
              </a:lnSpc>
              <a:spcBef>
                <a:spcPct val="20000"/>
              </a:spcBef>
              <a:spcAft>
                <a:spcPct val="0"/>
              </a:spcAft>
              <a:buClrTx/>
              <a:buSzTx/>
              <a:buFontTx/>
              <a:buNone/>
              <a:tabLst/>
              <a:defRPr/>
            </a:pPr>
            <a:endParaRPr kumimoji="0" lang="en-US" altLang="en-US" sz="3200" b="1" i="1"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474797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wipe(left)">
                                      <p:cBhvr>
                                        <p:cTn id="7" dur="500"/>
                                        <p:tgtEl>
                                          <p:spTgt spid="5">
                                            <p:txEl>
                                              <p:pRg st="2" end="2"/>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5">
                                            <p:txEl>
                                              <p:pRg st="3" end="3"/>
                                            </p:txEl>
                                          </p:spTgt>
                                        </p:tgtEl>
                                        <p:attrNameLst>
                                          <p:attrName>style.visibility</p:attrName>
                                        </p:attrNameLst>
                                      </p:cBhvr>
                                      <p:to>
                                        <p:strVal val="visible"/>
                                      </p:to>
                                    </p:set>
                                    <p:animEffect transition="in" filter="wipe(left)">
                                      <p:cBhvr>
                                        <p:cTn id="10" dur="500"/>
                                        <p:tgtEl>
                                          <p:spTgt spid="5">
                                            <p:txEl>
                                              <p:pRg st="3" end="3"/>
                                            </p:txEl>
                                          </p:spTgt>
                                        </p:tgtEl>
                                      </p:cBhvr>
                                    </p:animEffect>
                                  </p:childTnLst>
                                </p:cTn>
                              </p:par>
                            </p:childTnLst>
                          </p:cTn>
                        </p:par>
                        <p:par>
                          <p:cTn id="11" fill="hold">
                            <p:stCondLst>
                              <p:cond delay="500"/>
                            </p:stCondLst>
                            <p:childTnLst>
                              <p:par>
                                <p:cTn id="12" presetID="22" presetClass="entr" presetSubtype="8" fill="hold" nodeType="afterEffect">
                                  <p:stCondLst>
                                    <p:cond delay="1000"/>
                                  </p:stCondLst>
                                  <p:childTnLst>
                                    <p:set>
                                      <p:cBhvr>
                                        <p:cTn id="13" dur="1" fill="hold">
                                          <p:stCondLst>
                                            <p:cond delay="0"/>
                                          </p:stCondLst>
                                        </p:cTn>
                                        <p:tgtEl>
                                          <p:spTgt spid="5">
                                            <p:txEl>
                                              <p:pRg st="5" end="5"/>
                                            </p:txEl>
                                          </p:spTgt>
                                        </p:tgtEl>
                                        <p:attrNameLst>
                                          <p:attrName>style.visibility</p:attrName>
                                        </p:attrNameLst>
                                      </p:cBhvr>
                                      <p:to>
                                        <p:strVal val="visible"/>
                                      </p:to>
                                    </p:set>
                                    <p:animEffect transition="in" filter="wipe(left)">
                                      <p:cBhvr>
                                        <p:cTn id="14"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29AF8C"/>
      </a:accent1>
      <a:accent2>
        <a:srgbClr val="97BE49"/>
      </a:accent2>
      <a:accent3>
        <a:srgbClr val="3D9CCC"/>
      </a:accent3>
      <a:accent4>
        <a:srgbClr val="7C60C6"/>
      </a:accent4>
      <a:accent5>
        <a:srgbClr val="C9492C"/>
      </a:accent5>
      <a:accent6>
        <a:srgbClr val="D58C2E"/>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3E4F19A7-A959-40BB-972C-4880BAF8EB09}"/>
    </a:ext>
  </a:extLst>
</a:theme>
</file>

<file path=ppt/theme/theme2.xml><?xml version="1.0" encoding="utf-8"?>
<a:theme xmlns:a="http://schemas.openxmlformats.org/drawingml/2006/main" name="Default Design">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5327</TotalTime>
  <Words>1914</Words>
  <Application>Microsoft Office PowerPoint</Application>
  <PresentationFormat>Widescreen</PresentationFormat>
  <Paragraphs>199</Paragraphs>
  <Slides>24</Slides>
  <Notes>12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24</vt:i4>
      </vt:variant>
    </vt:vector>
  </HeadingPairs>
  <TitlesOfParts>
    <vt:vector size="31" baseType="lpstr">
      <vt:lpstr>Arial</vt:lpstr>
      <vt:lpstr>Arial Narrow</vt:lpstr>
      <vt:lpstr>Avenir Next LT Pro</vt:lpstr>
      <vt:lpstr>Calibri</vt:lpstr>
      <vt:lpstr>Calibri Light</vt:lpstr>
      <vt:lpstr>Office Theme</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TEACHINGS OF JESUS </dc:title>
  <dc:creator>hallfamily_9@yahoo.com</dc:creator>
  <cp:lastModifiedBy>Gregory Hall, Sr.</cp:lastModifiedBy>
  <cp:revision>79</cp:revision>
  <dcterms:created xsi:type="dcterms:W3CDTF">2012-09-13T15:54:19Z</dcterms:created>
  <dcterms:modified xsi:type="dcterms:W3CDTF">2021-03-13T22:48:22Z</dcterms:modified>
</cp:coreProperties>
</file>